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3C24F-9667-4F9C-B511-EB26F863A74E}" type="datetimeFigureOut">
              <a:rPr lang="en-US" smtClean="0"/>
              <a:pPr/>
              <a:t>9/8/2014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C97D2-372B-4801-90DB-482EA7DB114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 advClick="0" advTm="3000">
    <p:wheel spokes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3C24F-9667-4F9C-B511-EB26F863A74E}" type="datetimeFigureOut">
              <a:rPr lang="en-US" smtClean="0"/>
              <a:pPr/>
              <a:t>9/8/2014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C97D2-372B-4801-90DB-482EA7DB114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 advClick="0" advTm="3000">
    <p:wheel spokes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3C24F-9667-4F9C-B511-EB26F863A74E}" type="datetimeFigureOut">
              <a:rPr lang="en-US" smtClean="0"/>
              <a:pPr/>
              <a:t>9/8/2014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C97D2-372B-4801-90DB-482EA7DB114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 advClick="0" advTm="3000">
    <p:wheel spokes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3C24F-9667-4F9C-B511-EB26F863A74E}" type="datetimeFigureOut">
              <a:rPr lang="en-US" smtClean="0"/>
              <a:pPr/>
              <a:t>9/8/2014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C97D2-372B-4801-90DB-482EA7DB114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 advClick="0" advTm="3000">
    <p:wheel spokes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3C24F-9667-4F9C-B511-EB26F863A74E}" type="datetimeFigureOut">
              <a:rPr lang="en-US" smtClean="0"/>
              <a:pPr/>
              <a:t>9/8/2014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C97D2-372B-4801-90DB-482EA7DB114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 advClick="0" advTm="3000">
    <p:wheel spokes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3C24F-9667-4F9C-B511-EB26F863A74E}" type="datetimeFigureOut">
              <a:rPr lang="en-US" smtClean="0"/>
              <a:pPr/>
              <a:t>9/8/2014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C97D2-372B-4801-90DB-482EA7DB114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 advClick="0" advTm="3000">
    <p:wheel spokes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3C24F-9667-4F9C-B511-EB26F863A74E}" type="datetimeFigureOut">
              <a:rPr lang="en-US" smtClean="0"/>
              <a:pPr/>
              <a:t>9/8/2014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C97D2-372B-4801-90DB-482EA7DB114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 advClick="0" advTm="3000">
    <p:wheel spokes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3C24F-9667-4F9C-B511-EB26F863A74E}" type="datetimeFigureOut">
              <a:rPr lang="en-US" smtClean="0"/>
              <a:pPr/>
              <a:t>9/8/2014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C97D2-372B-4801-90DB-482EA7DB114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 advClick="0" advTm="3000">
    <p:wheel spokes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3C24F-9667-4F9C-B511-EB26F863A74E}" type="datetimeFigureOut">
              <a:rPr lang="en-US" smtClean="0"/>
              <a:pPr/>
              <a:t>9/8/2014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C97D2-372B-4801-90DB-482EA7DB114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 advClick="0" advTm="3000">
    <p:wheel spokes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3C24F-9667-4F9C-B511-EB26F863A74E}" type="datetimeFigureOut">
              <a:rPr lang="en-US" smtClean="0"/>
              <a:pPr/>
              <a:t>9/8/2014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C97D2-372B-4801-90DB-482EA7DB114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 advClick="0" advTm="3000">
    <p:wheel spokes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3C24F-9667-4F9C-B511-EB26F863A74E}" type="datetimeFigureOut">
              <a:rPr lang="en-US" smtClean="0"/>
              <a:pPr/>
              <a:t>9/8/2014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0AC97D2-372B-4801-90DB-482EA7DB114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slow" advClick="0" advTm="3000">
    <p:wheel spokes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323C24F-9667-4F9C-B511-EB26F863A74E}" type="datetimeFigureOut">
              <a:rPr lang="en-US" smtClean="0"/>
              <a:pPr/>
              <a:t>9/8/2014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0AC97D2-372B-4801-90DB-482EA7DB1143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slow" advClick="0" advTm="3000">
    <p:wheel spokes="1"/>
  </p:transition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hyperlink" Target="http://www.amazon.com/s/ref=dp_byline_sr_book_1?ie=UTF8&amp;field-author=Chris+H.+Miller+BA++MS++PhD&amp;search-alias=books&amp;text=Chris+H.+Miller+BA++MS++PhD&amp;sort=relevancerank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hyperlink" Target="http://www.amazon.com/s/ref=dp_byline_sr_book_1?ie=UTF8&amp;field-author=Prashant+P.+Jaju&amp;search-alias=books&amp;text=Prashant+P.+Jaju&amp;sort=relevancerank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hyperlink" Target="http://www.amazon.com/s/ref=dp_byline_sr_book_1?ie=UTF8&amp;field-author=Robin+Gray&amp;search-alias=books&amp;text=Robin+Gray&amp;sort=relevancerank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hyperlink" Target="http://www.amazon.com/Herman-S.-Duterloo/e/B005JGPTCO/ref=dp_byline_cont_book_1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hyperlink" Target="http://opentrolley.co.id/author/ludwig-bjoern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hyperlink" Target="http://www.amazon.com/Pasquale-Loiacono/e/B00J5HSD2G/ref=dp_byline_cont_book_1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hyperlink" Target="http://www.amazon.com/s/ref=dp_byline_sr_book_1?ie=UTF8&amp;field-author=Jens+O.+Andreasen&amp;search-alias=books&amp;text=Jens+O.+Andreasen&amp;sort=relevancerank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hyperlink" Target="http://www.amazon.com/s/ref=dp_byline_sr_book_1?ie=UTF8&amp;field-author=Birte+Melsen&amp;search-alias=books&amp;text=Birte+Melsen&amp;sort=relevancerank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hyperlink" Target="http://www.amazon.com/s/ref=dp_byline_sr_book_1?ie=UTF8&amp;field-author=Amr+M.+Moursi&amp;search-alias=books&amp;text=Amr+M.+Moursi&amp;sort=relevancerank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hyperlink" Target="http://www.amazon.com/s/ref=dp_byline_sr_book_1?ie=UTF8&amp;field-author=Martyn+T.+Cobourne&amp;search-alias=books&amp;text=Martyn+T.+Cobourne&amp;sort=relevancerank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mazon.com/s/ref=dp_byline_sr_book_1?ie=UTF8&amp;field-author=Richard+M.+Palmer&amp;search-alias=books&amp;text=Richard+M.+Palmer&amp;sort=relevancerank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hyperlink" Target="http://www.amazon.com/s/ref=dp_byline_sr_book_1?ie=UTF8&amp;field-author=Dr+John+Beumer+III&amp;search-alias=books&amp;text=Dr+John+Beumer+III&amp;sort=relevancerank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hyperlink" Target="http://www.amazon.com/s/ref=dp_byline_sr_book_1?ie=UTF8&amp;field-author=Mahmoud+Torabinejad+DMD++MSD++PhD&amp;search-alias=books&amp;text=Mahmoud+Torabinejad+DMD++MSD++PhD&amp;sort=relevancerank" TargetMode="Externa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eg"/><Relationship Id="rId2" Type="http://schemas.openxmlformats.org/officeDocument/2006/relationships/hyperlink" Target="http://www.amazon.com/s/ref=dp_byline_sr_book_1?ie=UTF8&amp;field-author=Richard+Van+Noort+BSc++DPhil++DSc++FAD++FRSA&amp;search-alias=books&amp;text=Richard+Van+Noort+BSc++DPhil++DSc++FAD++FRSA&amp;sort=relevancerank" TargetMode="Externa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jpeg"/><Relationship Id="rId2" Type="http://schemas.openxmlformats.org/officeDocument/2006/relationships/hyperlink" Target="http://www.amazon.com/Carranzas-Clinical-Periodontology-Expert-Consult/dp/0323188249/ref=sr_1_1?ie=UTF8&amp;qid=1409204824&amp;sr=8-1&amp;keywords=9780323188241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mazon.com/dp/B006F6AWX8/ref=rdr_kindle_ext_tmb" TargetMode="External"/><Relationship Id="rId2" Type="http://schemas.openxmlformats.org/officeDocument/2006/relationships/hyperlink" Target="http://www.amazon.com/s/ref=dp_byline_sr_book_1?ie=UTF8&amp;field-author=Vinod+Krishnan&amp;search-alias=books&amp;text=Vinod+Krishnan&amp;sort=relevancerank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www.bookdepository.com/author/Anthony-Mancuso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://www.bookdepository.com/author/Angus-C-Cameron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hyperlink" Target="http://www.amazon.com/s/ref=dp_byline_sr_book_1?ie=UTF8&amp;field-author=Daniel+W.+K.+Kao&amp;search-alias=books&amp;text=Daniel+W.+K.+Kao&amp;sort=relevancerank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hyperlink" Target="http://www.amazon.com/s/ref=dp_byline_sr_book_1?ie=UTF8&amp;field-author=Eric+Whaites+MSc+BDS(Hons)+FDSRCS(Edin)+FDSRCS(Eng)+FRCR+DDRRCR&amp;search-alias=books&amp;text=Eric+Whaites+MSc+BDS(Hons)+FDSRCS(Edin)+FDSRCS(Eng)+FRCR+DDRRCR&amp;sort=relevancerank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hyperlink" Target="http://www.amazon.com/H.-W.-Anselm-Wiskott/e/B006MHS6IS/ref=dp_byline_cont_book_1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a-IR" dirty="0" smtClean="0"/>
              <a:t/>
            </a:r>
            <a:br>
              <a:rPr lang="fa-IR" dirty="0" smtClean="0"/>
            </a:br>
            <a:r>
              <a:rPr lang="fa-IR" dirty="0" smtClean="0"/>
              <a:t/>
            </a:r>
            <a:br>
              <a:rPr lang="fa-IR" dirty="0" smtClean="0"/>
            </a:br>
            <a:r>
              <a:rPr lang="fa-IR" sz="3600" b="1" i="1" dirty="0" smtClean="0">
                <a:solidFill>
                  <a:schemeClr val="accent1">
                    <a:lumMod val="7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کتابهای خریداری شده  شهریور ماه     1393</a:t>
            </a:r>
            <a:r>
              <a:rPr lang="fa-IR" dirty="0" smtClean="0"/>
              <a:t> </a:t>
            </a:r>
            <a:endParaRPr lang="en-US" dirty="0"/>
          </a:p>
        </p:txBody>
      </p:sp>
      <p:pic>
        <p:nvPicPr>
          <p:cNvPr id="1026" name="Picture 2" descr="C:\Users\user10.DENTFAC\Pictures\23.jpg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/>
          <a:stretch>
            <a:fillRect/>
          </a:stretch>
        </p:blipFill>
        <p:spPr>
          <a:xfrm>
            <a:off x="4333900" y="2428868"/>
            <a:ext cx="3810000" cy="3362325"/>
          </a:xfrm>
        </p:spPr>
      </p:pic>
      <p:sp>
        <p:nvSpPr>
          <p:cNvPr id="12" name="Rectangle 11"/>
          <p:cNvSpPr/>
          <p:nvPr/>
        </p:nvSpPr>
        <p:spPr>
          <a:xfrm>
            <a:off x="928662" y="5786454"/>
            <a:ext cx="241444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b="1" i="1" dirty="0" smtClean="0">
                <a:solidFill>
                  <a:schemeClr val="accent3">
                    <a:lumMod val="75000"/>
                  </a:schemeClr>
                </a:solidFill>
              </a:rPr>
              <a:t>تهیه و تنظیم : فاطمه مستاجر</a:t>
            </a:r>
            <a:endParaRPr lang="en-US" b="1" i="1" dirty="0">
              <a:solidFill>
                <a:schemeClr val="accent3">
                  <a:lumMod val="75000"/>
                </a:schemeClr>
              </a:solidFill>
            </a:endParaRPr>
          </a:p>
          <a:p>
            <a:r>
              <a:rPr lang="fa-IR" b="1" i="1" dirty="0" smtClean="0">
                <a:solidFill>
                  <a:schemeClr val="accent3">
                    <a:lumMod val="75000"/>
                  </a:schemeClr>
                </a:solidFill>
              </a:rPr>
              <a:t>شهریورماه   93              </a:t>
            </a:r>
            <a:endParaRPr lang="en-US" b="1" i="1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 spd="slow" advClick="0" advTm="3000">
    <p:wheel spokes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AutoShape 2" descr="data:image/jpeg;base64,/9j/4AAQSkZJRgABAQAAAQABAAD/2wBDAAoHBwgHBgoICAgLCgoLDhgQDg0NDh0VFhEYIx8lJCIfIiEmKzcvJik0KSEiMEExNDk7Pj4+JS5ESUM8SDc9Pjv/2wBDAQoLCw4NDhwQEBw7KCIoOzs7Ozs7Ozs7Ozs7Ozs7Ozs7Ozs7Ozs7Ozs7Ozs7Ozs7Ozs7Ozs7Ozs7Ozs7Ozs7Ozv/wAARCAFOAQQDASIAAhEBAxEB/8QAHAAAAQUBAQEAAAAAAAAAAAAAAAEDBAUGAgcI/8QAVRAAAQMDAgIECAkFDAkDBQAAAQACAwQFERIhBjETQVGyBxQXImFxdJMVMjU2VIGR0dIjQlVzoRYkN1JiZGaUpMHh4iUzNERFkqKxwnKC8CZTY4Oz/8QAGQEBAAMBAQAAAAAAAAAAAAAAAAECAwQF/8QALhEAAgIBAwQBAwMEAwEAAAAAAAECEQMSITETMkFRBBQiMwVhcRVS0fAjQ5HB/9oADAMBAAIRAxEAPwDP32+XWG+18MNzq2NbUyNa1s7gGjUcADKr/h+8tGkXeuJ9NS/70cRHTxFcg0bmql7xUOGMtGXc16kYqlsdSVllHebyN3XeuJ7PGH/enPhq8H/itb/WH/eoMYyU+1oyoaXo1jBExl1vDud1rf6w/wC9SY7pdcb3OsP/AO933qFCPOUjYLN16OiGOJJ+FrmB8pVfvnfeuHXi5jlcqv3zvvUcu581w7ziopFnGPo7mv10hjdIblVnHV07vvVfT8RXZ0oMt4rRnk3p3/enKyLMBBHNVNK1/jD3MYTpOHY5hq1jGLXBy5FUki/qb1d9QLLrWbHdvTOH9+6IOIbq6fon3KryeX5d2/7VV1NSHVDHMY9rS4Bur7Co5JFY0tO4OU0KuA2lLY1Tbvc8/KNV7533pz4WuJ/4hVfVM771WxyB7AR1hdgrFxR1pR9FgbtcsYFfVeszO+9cC7XP9I1Xvnfeohd6SjKjSi2mL8E0Xa5AZ+EKr3zvvXD7vcv0jVe+d96ilybeVKiiGo+hu4X+7sbpZdKtpPWJ3feo54ivIkja261pIj1YNQ7zjnr37EzVxl5JUbxcSyQcwchuR1LdRjXBxSX3cFpW8Q3bocNuFfFpbu81Dxk/am6biG7mWMOutaQ5ozmofzx61X1kTpp3x9M97GHG52TtLBmUOxsNgmmKRFXM0Ed4uZBzcqv37vvXfwvc/wBI1XvnfeoABbyXWSsdKOxRXomfC9z/AEjVe+d965N3un6Sq/fO+9RQjtSkHGPolG73TPylV+/d96Q3e6fpKr9+771F1BcueOeVOleiNMfRL+GLp+kqv37vvQbzdP0lV+/d96g6weopcppXorUfRM+Gbof+JVfv3feozrzdmuI+Fa3+sP8AvTJOEzMM7qyivRSUV6PR+Baqoq7LNJU1Es7xUuaHSvLiBpbtkoTHg7ObBP7U7uMQuDL3s8+fczA3yPPElzJ+ly94qMdgAFY3xoF+uJ/nUneKrwN8lelF7I64qkdxNGMBSGtKahGG5Kkhwwqs2ijphxunC4EJjIzsV1yCq0apnQOSugdJTaCcnCCxJTrBCq9AhfJIxz2SDfIPNW427PsVXXO6J4f1HmFeBjlXkSqpz00Ly8vOkOJJTVOxxkLsZwcJZJmsLW75e0HdSqeHDQCcYCt4MquWw9HIGtAOycFQOrJXIjAGxS8lnsdCtC+MN68o8abnCaeWnnsmDjq5KUirm0T+laRsf2pHPGFB1OzsV15x5lNJOs6mmYBgglRYpgZejG2kF2ezCdLCTySwtihc9z49Rc3HqV9jJ22RopRPISNhnJParGF7GDZQoY2QZ68nsUlkg2GEe4htySunbhcuqA3qXI3A5LlzRzJVKRs5MebIXDIH7UzPVsh2Jy48mhIxwAwCoFQCJg4qYxKTm0izhBfC6eTDWgZwFW1NZI2QhkjSAMlozkBSqiT/AELLg7HAOPWq7xYGk6aJxe8nBIbgAKYr2UyN7JFhRz9MzfmP2qXjr6lEoYujjHqUtxwzJ5KsuTSF6dzgAucuXgJTM1reaZFQx5I1DKJMNo9D8HgxYqgfzt3cYhL4PvkKf2p3dYhcGXvZ58+5mIvgLuILh7TJ3ioZbthTr55t9uB/nMneKhsGpd64R2xWwgyI9s8lC+Ey2UtIw0Hc5U8DScFQpbcZZ3NB0sI1ZG+6vGvJE9XgsS1zYRMSCw75CWKVsrMtOQm6VpbaBHr1BjiM9u6qmTPgqMs3BO4zzVUrsvKemv3LwEJC8BMtkD2Bw6wmXvJOFFFnMffNthRnNDzuNxuCUreeXJ0FmOYU1RRvUNVDGzPY7SBpGAGhDZXs6srtz2Dkm3HPIKSOHaHPGX9iTpXuXAHYE41ibE2znBKUMPWnQxdBuFFk6RtrF2GLsAJcKLLUNli5LE6fUkISw0R3QgpvQWHYqURuuS0EclNlXEabI4cikeXuO5Q5uN8JMnPJSVDQWjIJTNU7XDkg5apTXEDkmpgXtcNPNERJbHceJbPM0cwB+xRqPz2hgcdJ3I7EkUs7KGYBh0jCSl1NbrxjOymuSrdtFnlrGYzjCjifxmYQwkkZ3PUmKgPljIBOOtJaToqQ30qK2svrbkkSbn0dNG4b55N9aq6AOkqRnPblWl1DDXQiVuphJzk7Lmlp2Q6iDqJPxlKdRKzjeT+D0fwfjFjn9qd3WoS8AfIc/tTu61C8zL3s5MnezC8QHF+r/aZO8VHiOyd4jdi/1/tMneKjUzwW7leiu1HZBj7253UWoy1uQcAdYUzIxzTFVHqgfgZ25KEaSWw606bUDgDJJwqqmZ0srnO5BOmerloHHT5ofpwBy2S0rNEIJG53V0qTMpPU0PYAGG8kaQeXNKduaXXjqUFgEaHADrykL3H0LlBsB57JQEoC7a1BQNanAEgSqC6FCEmd0uVBY6ShchLndQSKUiMoQg5K5XRK5ypRBy5uybIwnjuuHNUlWjhrtJ9C78124wuCMJOXJSVscIBaWfmu5jtXHRNHoQHkc90usHrQnZiHDepRYcRXFuORcCpR5dqjywPfKwsOntd2KUUlzaJd186ojbtucLpgw0D0KG+Gfx/znl7GnIJOQprAWhVeyouncm6PQeARixz+0u7rUJeAvkOb2l3dahedk72cWTvZgOIfO4iuA/nMneKq5NUYJad+pWl6GeI7kT9Kk7xUOSML0o8I3StWc2bMtURJlwAzuU7dJmxT6IiQRzwVHttR4pVSExl4weXUmZHeOVT3tzgnrU191ltX/Gl5JkEolixjr3HVlKXJuOExtwDhKB2nKEq63FyV1zSADCUbqCQwlAJSgLsDAQtQgGF0EgShQWoVBykG5V7Z+F6i82quuEVRHGyiBLmuBy7AzsqtpchtJblHgrobIRhSSGV11LnGF0EZImfQgpcK84e4ZdfqSvqBVCHxJgeRo1ashx7f5Kq3XJEmkrZRehIWpfThJzVgcI+pBGEgO6khiELghaGw8My32hr6plS2IUTNZaW5Ltif7lREZUJpuitpjRQuiMK14ZsI4ivDaA1TKYFhdrcMk46gOs/4qW6Vsq9in3HJdNdnmFJu1B8F3WpoembN0EhZ0jOTvSonpClU0Ex5rhlO6sjCjNIyo1RUva7S3YJVltelbnqHAPyHNt/vLu61C48HU3TcNvPW2ocD69LULzcvezhybyZhr23/AOobj7VJ3io2AQpl8GL/AHA/zqTvFRGnIwQvRXCOyHA2xhie5zNi4YK5ihbFnHM9qf0+tJhTZbSjhxz1o0YC65JN3FBRzhdBqUN7V0gSEGyVGUKCQyhIdylCEigr0LgT5mcQ/q3f/wAyvPRyW84Kq6eDhC/RTTxRvexwY1zwC7zDyCzy8GeTtHOGbVYn8D1FzutIJDBK7L25DiBjDR6+X1qwt9BwtxTYp6qO2fB4o35kMeNWkb8xzyMqot9VTs8FdfTunjEzpyWxl41HdvUnOCqung4RvsU08cb5I3aWueAXeYeSxae7/cyae7/csLRT8McWW6upqSzNopKdmWSbazkHBz9XI5ULgu02aq4ZuNbdqZrxTyOzJ+c1oaDsmvBpVU9LPc/GJ44g+FoaXuAyd+1WHAkdLPwXd4qyTo6d8rhI/wDijQN0latCVxtWzi0TcJcTzOtLLKKKV7D0MoxqOB2jr9eV1wdRPtsfFFFIQ50DAwntwH7rqzcP2rhSqN7rL3BUMiYehazGXZGO05PqTPC95gq3cUVk8jIDVtDmMe8AnZ+AO3qUe64D3T08EPhuy2i38NScSXyDxhhdphh5g745dpOefYrbhtvCXFFZLosrKaoiZkxfmub2jHX96ruG6y3X7hN3DNfVNpJo3aoJHHAO+Rz9JO3YrfhSzWnha4Sme9U89XLGQ0BwaGtyPTzJwkvN8kS83yVHBNltFyivLrjSskZA7zXHmxvnZx9imWWn4U4shrLdSWcUj4GZjm5vI5B2efPGxUPg2spoLXxI2WoiYZWu0BzwNWzuXaovgxq4KW8Vj6ieOJroMAyODQTkdqs092TJPdlz4PauhHDVxi8R/KUzCal2f9eDqIH2bKNwvbbLcbfc7xDZm1kwmPRULnA6G7YAzt2/YonAlXTU9m4hbNPHG6SLDA94Bd5ruSicGWrxmlkraHiJlvuLHgdE47FnpB5qGuSGuWVPFT7a+64t1tlt4a0CWKQYw7rwOpPcB0FNcOLKenq4RLEWPJae0NOFaeEmuoaquoooJo56qGItqZYsYJ2wP+/2qB4Pp4abi+nlnlZGwMflz3AAeaeta/8AWX5xl3wtYLTXcVX+lq6OOSCmceja7PmDUeSlWCDg/iWoq7NTWUQ9CwllQca3gHGc8wckLnhaupIeKOJ5ZKmJjJdWhzngB3nO5dqqPBjUwUnEtTJUTRxMNM4B0jgATqb2rNp7szabsx1XT+K1k1PnV0UjmZ7cHCizx9I3lurG64ddat7cOa6d5BHIjUVFx6F0p7G9Wje+DIEcO1IPMVju4xCf8H3yFP7U7utQvPy97OKaqTRjb2Ab9X5H+8yd4qI1gUy9H/T1w9pk7xUQLtXCPQjwIQuSuyVyVZFmcEZ6kvRuAzpOO1bjhGx2ymss/E17YJaeIkRQkZBI2zjr32CeHhPj6XonWKn8T5aAfOx9mFR5HdJGLnvUVZgACTgDJShjy7S1jiRuQAtvR1FirfCDa5bJTOije7MrS3DdRB2A6v8AsrqlmrYPCBfWUFDT1JMTC4Sv0aRpHI4PbuFDyNeCHkrweVpepXtt4WuvEMNVW0MUThFKWuZqwdXPAH1qVcfB/fLbbn1sjIZGRt1SNiflzR1nlv8AUr643VltaujNBji3XpOnOM42SLa0tRXjwYVDBQU5pdZaZi/zh5w/NxzyeeVTWPhC78QRmakhayAHHSyu0tJ9HWVCmt7CmvJSZS5V9e+CrxYqbxqojjlgHOSF2oN9fWE3YeErtxCx8tHGxkLDgyyu0tJ7B2qdUauy2qNXZTZ2XQB06sHHbhaaXwdX+LpnObB0cTNevpNnDflt6FYULW+SG4OwMipG+P5bFVzVWiryLlbmIC0Vo4nZbOG7haDSukdWF2JA7AbloHJZvK9Wq7zScN8I2aqdaoKo1ELGu1AA/EBzyKie1Khklwqs8sJSL0OrorLxnw/VXG1UbaKvpBqfG0Aats4OOeRyKxtksFx4gndFQRBwYMvkccNb6ypU01uWU01vsV6QrR3XgO9WujdVubDUQs3eYH6i0erCh2bha536knqaBsb2wHDmudgk4zsp1RaslTjV2VHUkLSRkBaau8H19oLc+teyGRsbdT4435c0dfUtLwTYZ5ODbgXMiLq9jugJ6tiN+zdVlkilZSWSKVnmJY7RqDTpBxnGy4zhb7FzoPB7caF9BSuhgndFJN0nnA6hnbG5ydjnkqm3eDy+3O3Nro2wRMkbqjZK/DnDqPLZWU1TsrrXky25OwSg9q9C8Gtgqob3W1FXFGGU7XU8jHHJD8g8v71U1vAN7qbtXtgZA8xv6QtEm5DydONvQnUjbRHUV0ZUJRsdlo38B3eOWphZJSzS0sQlljjkJcAQSOrfkqq02mrvVeyio2B0rgT52waAOZPUp1JmikmQ+fUjCfrqN9vrpqSR7HvhcWOLDkZHNM5Ulz0DgAYsc/tLu61CXgL5Dm9pd3WoXn5e9nn5O9mKvW1+uHtMneKiZKl3v5duHtMneKhrvXCO+PAEoSJMqSx6JbqZ9/8ABa6gojrqqWUuMQO7sOLsfWD+xYAUtSZ+gFPKZc46PQdWezCl2a+19hrPGaCbQ47Pad2vHYQtX5Va7RkWuk6bHx8nH2f4rOpRbpGFSi3RW8OWivs/G9qhr6d0L3vD256wQetbOz/wkcQfqGf9mrzt3Fdzlv8ADeamRs88ByxjtmN9AAUul44r6W+Vt3ZT05mrGBj2kO0gDHLf0KsoSZWUJSNDwdUy0fBHENRC8skjke5rhzB0DdJ4N6maa2XyKWV8jRGHYc7O5Dsn9iylBxPV2+z11rihidFXEl7nA6m5GNt0WDiar4ehq4qaGKQVbQ1/SZ2G/LB9KPG6YeN0zT0v8DlV+v8A/Nqe4wlqqbguzMtbnsoHRASmLrOkYBI9OfrWSZxNVR8MSWBsMRp5H6y/B15yD246lKsHG9zsVN4oGR1VLnIimBOn1FND5/cOD5/crHVl4NnMLp6v4PL8EEnoy7s/wW2vElTD4LLZ8Gl7YnaRUOi2OMHOcdWrms9fuOrlfKM0XQwUtM74zIhu71k/3Jrh7jO48PQupomx1FM85MMvIH0dilxk1dFnFtXRqvB5NXycPXds7pXUrYz0OsnAOk5A/YoFB/A/cfaR32KNL4TLtI2aJtJSthlZoEYacMznON/SqSHiOph4ZmsIhiNPM/W55B1A5B7cdQVdEm7orok3ZU5XoPGMckvAnDojY55DGZ0jP5i89+pbGh8Jd1oKCCjjo6RzIIxG0uDskAY7VpNO00Xmm2mi34DpKiy2C7XW4RvghfF5gkGC4AHfB9JwE/wrJQU/g4mlmbUGMyu8Z8V/1g3H7MY+pY2/cZXfiGIQVUjI4Ac9FEMNJ7T2prh/ii48OSvNIWvik/1kMm7Xen1rN45NN+SjhJpvybKy8Q8KWds8tBBdnRubiUOaXs9Z3wjgupEHDXEVTRF0bWPe+EnYtGkkKiuXhFuNbQyUlNSU1EyUEPdE3zj2qrtPE9XaLTW22GGJ8VYCHufnIyMbbp03THTdM1fgzq56gXiKaV8jTEH4e7PnHVkrngh7v3F8Q+cfNY7G/LzCsrw/xLVcOOqTSwxSeMsDHdIDsBnlg+lLauJqu0Wqut8MML460EPc8HI2xturSxveiZY3br9jS0BJ8EVwJOT4x2/ymKXabtQ8RUFutVzFXb7hE0CjqYstDtsAg/V/isdBxJVQcNTWFsMRp5n63PIOrmD246lc0XhKuVHQx07qKkmfC3THK5pBA9Q/wVXB77ESg99iy4Ht89p8IVwt80xldFC7Ls/GyWkE+nBTvClRNDbuLp2SOEkbnljs7ggPwslbOLLhbL5UXgNjnqagEP6QHG+Ow+hJQcVVlvpbpTxwQObc89KXA5bnPLf0qXCTIeOTsd4EvTrTxVA+WQ9DVfkZS49vI/bhbh9sg4Epr5emvaX1DtNI0/m53A+0/Y1eY2q3S3S601DAcPmeGh38UdZ+oLW+E289PcKezwv1RUTAXuzkueR1+of9yk43NJCUbkkYx8j5Xuke4ue4kuJ6ykXIISrejpPQuAfkOb2l3dahHAPyHP7S7utQvOy97PPyd7MVe/l6v9pk7xULKm3v5dr/AGmTvFQcr0I8I7o8C80iMoKksCEIQgEIQgBCEIAQhCAEIQgBCFdU3DzZbfFVVFwipnTtcYWPGzgO09SxzZ8eFJzfJKTZSoXccEszi2KN8hHUxpcuSxzXaC0h2caSN8rTVHixQiE5JTzwgGWGSMHkXNIygU8zojK2GQxjm8MOPtUdSFXYobQu44JpRmOJ7wTjLWk79iR0UjZOjdG4P5aSN/sU643VijnqQrGG0SvttZVyl8LqXT+Tewgu1HC4tFrN2rDTiYRYYXlxGdgsfqcSjKV7R5Jog53SKfcqCnojH4vXxVmvOejHJdUdnlqYap8uuA08JlAdGfP9Cj6rF0+o3sRT4K9IruDh9tVVQwQ1Rfrp+mc7oj5p7FCqaBlPb6eoE+qWVzmviLCNGPT1qI/LwzkoJ7/7/gnSyECWnLSQe0JDknJOSetOyU80TQ+SGRjXci5pAKVtJUP3ZBKRjVsw8u1b64VdlaGMYSpSkVweh+D/AOQp/and1qEcAfIU/tLu61C87L3s4MnezF3z5duHtMneKgqdfPl2v9pk7xUFehHhHdHhAhCFJIIQhACEIQAhCEAIQhACEIQAtdYqKsqKCKjraZtRbahrnskDxmA4O/o9SyKcZUTxxOiZNI2N3NjXEA/UuP5nx5Z4KMWl/vgtF0zXWpsUVhLKE1UkjahzZnUbmh7tzpO/VjHJdNlhl4njEtOYqtlM4NM5aS+THmkkbZWOimlhdqhkfG7tY4grkucXai4lxOck7rg/pcnOUnPm/wCd/wD4W1l9cBxEKCQ3MyeLdINQk05z6Ov7Fdv+FDdqX4PwLRobjBHR6Medn081iZaiecASzPkDdgHOJx6kgnmbEYmzPEZ5sDjg/Urz/T5zilcVz4238/yRqNQazxGx3KW2ydG012I3M6m46lNa8S3qmmOg1cttDoi4jeT71iNTtGjUdJOdOdka3kgl7iW8jnkof6Xd/dvvv/KXP/hOs10vwuOFrl8LF2cs6PWRqxq35dSr+DMm8vDQHHoH4B6+SpJKiaXPSTSP1c9Ticrhj3xnLHFp7WnBWkfgS6GTE2vu9LZbEat7NfTtnbfqH4TtlLRbP6LowAHOxtndOQ/DnwfdvhUuMfQu0ayOf8nHUsa+WSTGuRzsctRzhdPqZ5PjzyO2xu8nbsWMv0yUq3XjxxTvbfz5J1m2o5pI7tQtY8ta62AuGeeAcKLRyRTUtikrXBzX1EznF55uycZ+vCyXTSggiR4IGAdXIdi5L3FoaXOLWnIGdgn9Kf8Ad/u/+RrNi74UNPdfhv8A2TondHrIxr/N0rr4Rqqep4epoZCyKSGPpGjbV1YKxz55pWtbJM97W/FDnEgepIZHktOt2WfFOeXqRfpdr7mv4S24oayTdwG3esa0YAmfsPWoiCSSSSSTzJKF7GOOiCj6KM9C4A+Qp/and1qEcAfIU/tTu61C4cvezz8nezF3z5duHtMneKgqdfPl2v8AaZO8VBXoR4R3R4QIQhSSCEIQAhCEAIQhACEYQgBCMIwgBCMIwgBCEIAQhCAEIQgBCEIAQhCAEIwhACExPVwU4894z2DcqunvD3ebCzQP4x3KsotlJZIx5LZ8jI26nuDR2kqBPd4mDELS89p2CqZJZJnapHlx9JXC1WP2c8s7fB7D4L6iSp4bqZJMZ8dcBjqGhiE34J/mvU+2v7jELyc/5GYXZmr58u1/tMneKgqdfPl24e0yd4qCu6PCPRjwgQhCkkEIQgBCEIATtWOgpKeVtQI9UZJY2JjiTqduS4H0JpSKluqnpQeuI99yxzNqJjmdRKFt+Je4Oq3NA5ZpYzn/AKVOhnnqrdJW09exwieGvY6njB3/APapV48GlwhqmmiLSx4aXMlOlzCQc+sbK0h4aqm2BlEzd8YyXNaPOJP7ea5NT9nJqfszFFca2rq20/TNbqbkOEMZA/6FJuNU+11Hi9RcR0mnJ00seO6pNs4WqYK2L8rlziGloapN+4Uqrs8OgbiePzdLttTduv0ZTVIapeykpbtJVSFjKl3b/s0X4VdtgzbJak1LZvPY0NMbWOYd88gMjZJLweOH6CCofKJZJXFryCOfoHPG3NJEf3hUN6g+P/yV4SepF8bepbjluIa+Y9DHKRHsJBsPObv9mVLnhfL/ALOKcO6miFmD+xQKUkRVONyYh32qxo4K10QMbMNPW7Yn1Lm+ZknHLSZ7vx8UJwbkVla6tgwDEyJ3pgZg/sUSK6TRk9IyJ+f/AMLB/cr6ooq6oAY+V0jABsW59aqau2tj2LwDjqC5l8iXsT+Hq4G47lJKTiOEeuJn3LuGukkkcDGwho30wNP/AIqTS2mJzCWyOcAN9sKZYquioquWjfI1rSfjuVllm/JhLGovS0RaRz6mqjBEXRlwBb0TNx9iYomNkrqeNwy10rQQesErUmltclQJYZWGUb/kwdysrRzRxXGl1vDSZmYB9YXf8OUpKVszzRUeD3EcF8N4+SKf7Cl/cXw3+h6f7CotNxNUue+OanYCORGQpBvlc1up1IzlnGSFzfUx9nn9PIdfuL4b/Q9P9hSHgnhpwwbPT4PoKcF9lx51K3PYH/4JufiiCmdiWneBjJcCCApXyI+yNGUY8nvCJ3NhpP8AlP3o8nnCP6BpP+U/epM3FVDB0ZeyUCTkdO2FY2+401zpvGKVxdHqLckEbj1q6zOXEjNxkuT528JVto7TxtV0dvp2U9OxkZbGzkMtBP7VlVtPC3/CHXfq4u4Fi17eLsRU9d8E/wA16n21/cYhHgn+a9T7a/uMQvJz/kZJk7nUdNf7qw/GjrJW/VrOEwoV2qPF+M7oSfNfWytP/OVNXoVSR24paoghCFBqCEIQAhCEALuruVDStpIquVzMwn4rScee5cKNc6JtfVUUIpXyyeLndr8YGt3NY5+0wz9prbNx1w3R2+CCrulXLIxxLjJSiQAb4AOzscutVt344o+j02m4QZ2wXUkjHcv/AFELLVXCtTDE+ZlPKWtGSA9u3PZV1DQeN1jaeOF7pMag0vG+FxHGXFt4gqIasST3WENyCXOhe7G+dgAttSeECxNy+puETHaMAQ2+R++ADu92PzQeXX9vnVfTGhe6Ce3GJxBwekykPD9T4iKxsEjonNDgQ4dYylg9CuHFfBtxc6bxurqK7DWxyzM0BrR1aWgNHX6d1RQ19FWUtU2kkLy17C4kEfxll7ZZ/hOV0UIfraAcZCt7RQyW9ldDLG5rsx8znPxuSvj70aY+9FzbnOb4y5hAcIhjPX57VbwcQF4HTtaHRuwQfN6vR2YVbZaY1b6qJvxjBkesOaqi9TPjqWjcSgHpARjzs/tXL8xJ5qPfwSjHF9yLaSrrb3WGKGQ0zWNALosj7E3VUL7brkragzAnDXnnnHWl4Yzp6QgFzj+crHiGNkkLQIslzwSN1R44qByw+VN/J+17cFZR1scmtscoIa0uDHHGdlVQurGiSoa+RgccANAw52ez7FYx2ky/Fpyd+xLU2mop4QdJYAcgB3IrGEkjv+V8eWRLdWSKOSTx0RNkJlBIe5vaBushbXukvFG5ziSZ48k/+oLdcKWzD6uqmBJbG7Tq7SDk/sWDtfytR/r2d4L1v06nGdHkfOk7ipeD6Qgjh6RztGQwnzuz1J9zY3RGVsZc0bZzzTFve3S7JjY3Bdl78DBJSC5Q01HHTMaHtLzG1+rbOea8r6fI27RzS+VjSTsYr5309L41Sx9JsdLe3ZZ2gbPcbJV1U07pNEj2+dzOw29Supbk5kG8bXR0zgHNz8ZV1RJFStkp6SCKngnY5+gPJDuXaVrH4mSjkl8/FrUr2Itxa5ojiY1zuhjaSRyydgFtuFaN9FYYWSf6yQmR3oJP3YWCmr3wyhuuM7te3Iy12OWf/nUt9w9eBdaeUFgZJC4AgciDyK1x4JY92S/mQzPTE8N8Lf8ACHXfq4u4Fi1tPC3/AAhV36uLuBYte9i/Gix674J/mvU+2v7jEI8E/wA16n21/cYheVn/ACMk824n+dN19sl75Uy31HjFK0k+c3zSofE/zpuvtkvfKYtdR0NUGE+bJsf7l6tXBGmKWmReoQhYncCEIQAhCEAKRc76y02OnpqOld49VNOqoLOTA92GtPrzn6lHTPEFHUG20NZHICwNLdBAODrcc+hY5+0wz9pAhuF0sk0NTIHPY9o6RrjkHc81HqszVzn0cEsMsgMjWkFmncEY7RhXVBFDe7HDQPqy2riy5jCBjOezkq60VclFew6uqXMZoewyEbjIwuKqORuzqS5T3a1ubW00rnUgIdO2MnBPIOPVvsmqC6V1qmbGI3yUtS0BsPxgcjGw7U5e7dPa9L6epMtNUN1tIAwfXjmp4pReLXFUUtdmoo6duYXAebgZOEIKmpjmpqmYUcNRBUwODnB4LHNxnIx61dUNwmutsmqpoXhzTHGZdPmuPndfaqy0VGqoqYKmtdTdM0M6UgHUSeRUi4U9TaaSqp2znoi+JzC3YEEO32WuJXNItF6XZouGHsdc5Yula2Qw+bk8jranOPLewRxVrGjWHaH4HMLJ8OSSsqKuSL44p85Of47exX0vwrc4RTv/ACj3EOOo+nK5vmw05rPVw5NcSRw40CNo21HkOtXksZfVY0+cwcsLz+poY6a4yQS1I1xuAz2HmtVYDNT0ZM9Q+YvOxcc4APas5NaTlhGXUsu3y9Cw775+L1KBU1ED26cEkb6SMhdVNQHNO5yqvpC6TGVideqXLZoLfXUppJmtDY3mMgt5E7Lyq1/K1H+vZ3gtu1n5Vp9KxFqH+lqP9ezvBet+n7RkcPyt2j3yCpBnaxsbHnBwD2J+bSYsGFgMTcq1bwtRNkMgkmDj1lwP9yV/DNM5pHTzb7cx9ydSJ4H0+UzdY5gicAW6NILsfndaz9VVBr2M+McE4xnSOxb53CFG8YdUVBHXuN/2LhnBVvjLtL3kH+MAT9qdRFfpMl2zzzxOaZrZJPNaPOx6FvOBdMlLWTtGD0rWfY0fiVhDwtb44ix5lkz1l2Pq2U622ujtUDoaOLo2PfrdlxOT27+oLOc01SOnB8ecJ6pHgXhb/hDrv1cXcCxa2nhb/hCrv1cXcCxa9bF+NHceu+Cf5r1Ptr+4xCPBP816n21/cYheTn/IyTzbif503X2yXvlVfWrTif503X2ybvlVa9iPaiDRUU/jFMx/53J3rUhUlpqBFUGJx82Tl61drCSpnfjlqiCEIVTQEIQgBPOkhlhZHKJSGs0lrXgA7k55elMKPPX08Gznhzuxu6hwUtmVmotfcdfBtE2pZUMfVskZyIkb+FdXCK2T+fN00OWaXaZR55znJyDuqqe7zSZEQEY7eZUFz3Pdqe4uJ6yVK+LHyckpY/CLM11BHSOo2sq5YvzS6VoLPV5qZhq6OnqxUxx1Yftn8s3B9fmqAhX+mx+jEtLjXW24VM8woZ6dszw/oopmhrSB1At9a7qb1HLYvgttO4npmyCeR4c/ABGnIA23yqhCtHBji7SBY2a5x2uolklgMzZItGkO04OoHPI9is6Piinpax1S6mqpXOBAa6oGB/0rNoUZMGPI7ki8ZyjwXs17t81VJUOt8xdI4uIMzT/4KVBxVRU8DYWW6cNaNv3wPwLMIWf0eH0Sss07TNU7i+kPO3T/ANYH4E0OJ6IO1eIT/wBYH4FmkJ9Fg9Fuvk9mp/dbSA5bbps9WagfhWbpJ/FquGo06uika/TnGcHOE0hbY8MMaqKM5ScuT17y8f0d/tf+RHl5/o7/AGv/ACLyFCp9Ni9FT17y8/0d/tf+RHl5/o7/AGv/ACLyFCfTYvQPXvLz/R3+1/5EeXn+jv8Aa/8AIvIUJ9Ni9AuuLuIf3U8Qz3bxbxbpmtHR69WNIA54HYqVCFvFKKpA9d8E/wA16n21/cYhHgn+a9T7a/uMQvGz/kZJ5txP86br7ZL3yqtWnE/zpuvtkvfKq17Ee1ECtcWuDgcEbgrR0s4qKdkg6xv61m1ZWeo0yugdyfu31qs1aNsMqdFwhMzVUNOPyjwD2cyq6e8uORAzT/KdzWSi2dUskY8stXOaxup7g0dpKgz3eGPaIGQ9vIKolmkmOZHlx9K4Wixryc8s7fBJnr6ifZz9LexuyjIQtEkuDBtvkEIQpIBCEIAQhCAEIQgBCEIAQhCAEIQgBCEIAQhCAEIQgBCEID13wT/Nep9tf3GIR4J/mvU+2v7jELxc/wCRknm3E/zpuvtkvfKq1acT/Om6+2S98qrXsQ7UQCVri0hzTgjkUiFYASSck5J7UIQgBCEIAQhCAEIQgBCEIAQhCAEIQgBCEIAQhCAEIQgBC0OIBYbfCJY4pKmJ2rNGx2o9K4ZMh3bsBy5YUmgt1F4zUQRQTskgqYojLM1rwcuwTgtwDtyOVnrQMqhab4Nt1TSUczwYGx0Alk87HSOMrm5JDTj14PUPSo1VarfRNkqCZ6mHVG1jGHQ5upurJJbuOobDPNNaBRIWiFFTfurqaUwSGFsMv5MRjXtETy7cj7UyyzUlZSxS0onZNVCRtPA4h5c9mknfAyC0kDbmMKdaBRoUivhip62WCFxcyI6C4nOSNiR6M5wo6sD13wT/ADXqfbX9xiEeCf5r1Ptr+4xC8bP+Rknm3E/zpuvtk3fKq1acT/Om6+2Td8qrXsQ7UQCEIVgCEIQAhCEAIQhACEIQAhCEAIQhACELVeDiCnqOLWsqmQuiFNM4maMPY0hhIJB545qspaYtgyqF6jdrPSVs94oaWOCnk/eEMkzYGsjke9+DIwb6WkEcjvhUtNbbDT8WW+jo6a4mWC5RwSuqmtMUg1YO2Nj6OxZLMmuAYhC3/wC5GyXiuhmoJquGA1lTFUseGlzujbr/ACYHLI2A3S0XCPDlxoILlELnBTvZUvfFK5mr8k1p804wc5/+YU9aIPP0L0jhvh+w013sjpqetqJ7hG+pi+K6GNnnAMdtuQBudt+pU3g+p7c7iCrq7rCyWio6Z75GvGRuQ0d5Oqt3XAMw24VjKXxVtVMICCOiEh0789l065172sY6tqHNZjSDKdsclvb7wtR2Pgu4W9zGSXKCYVnS4BcIDIY2jPpADvrTfCVRZbdwQ6uu8NO+N1wfG9r6USvlb0YOhrttG++VHVWnUkDBRVlVA9kkVRKxzG6Wua8gtHYPRuu47jWxTPmjq52yyfHeJCHO9Z61s7VwjY55LTR1fwg+qukDqhskGnoo2+dhpyMkjG56k/WWKzSW6Ovr2TtiobPSyllLpa6VznlpySP2p1o3wDAiqqBUdOJ5BN/9wOOr7U8y6VgrWVjp3yTsBDXvcSW7EberOQtnX8GWMvr6K31NWKuk8XkEk5b0ZZM5oAwN8gPG/XupM/AXD/wjBQw3NwmZWMp5WGdrnStJwSGgeaRzwc7J1oA843Qpt4ipILrUQ0LZW08TyxvSuBccbEnHaVCWy3QPXfBP816n21/cYhHgn+a9T7a/uMQvGz/kZJ5txP8AOm6+2S98qrVpxP8AOm6+2Td8qrXsQ7UQCEIVgCFqqHhGW72qzeKRww1Fe6o/LSTEhwj33bjzcAHtypNn4BZU3e0MqrpSy0Nwe9okpnOJLmfGYMjn6eX9+TyxQMYhayq4Rgnnqaumr6Khtcc4p4pppXua9/PSDpySBzOMBMngW4QR10lbV0dHHQzCGV8shwS5uppbgHIIwpWWL8gzKFrIvB9XSxtxcre2Z1G2tbC6QhxiIznlgYHpUKu4UkoKihE1zozTV0RliqmF7mEA4I2bnOfQnUj7BQIVlfbHUWCtjpqiSOUSwtmikiJ0vY7kRkA9R5hVqummrQBCEKQCEIQAn6StqaCYzUkz4ZCxzC5hwdLhgj6wUwhQCc+93OSm8WfXTGLQyPSXbaWHLB9ROykVHFN9q+g8YutTJ4s8SRan/FcOTvX6VUoUaV6BasqL3T22G4sqZo6bxxxie2TBE+kFxA55wRuuqjiq/wBXvPdamQFr27v20uGHD1EBWVCbdVcEx089xp4ZqSvkqHU8mrVMwsaMNwMZOCN1o+IeJLVPSONJUUEsE00TqeKSSRxpQ0g56PRhoAGCAdxnmsHLetIMrYrhxMaCeC1XOaCmpA2R7em0tYHODds9WSM/aqmZ9ZbJq2gbUjDyYp+ifqZIA7PPrGRleiXO/wBmdcKmd12imknpYg8McXRtcKhri1hLQcacnB5csp2n4msjfG3UlZSQubcJ5phNI+NtSwuyzZrTrGNtJVeo+dIMBS1N+vdcaOnnqaqpqohTlmrJfG3cNPoGM/Un7pZb5abQ1lRLHJbxPkiCoZKxkpHXpJw7AT3Dl4oKXiCskqf3nS18M0AfECfFw/kQOeBy9SjXez0Vrow6K/0tfK+QYhpWuIDcHznEgAH0LW3qoEu11HFtNRW6mttbURU9wlcykY2YAOcDhw5+bufUqqpud1DJqKeslLQxtPIwuyNLHZa0+gFbHhvi2itNu4apHeJP6KqldVPnh1vp2l4ILT1bZ5difs9+tscFI5l4pqOmp6md9xpZIi51Y1ziW42OrLdsHlzVHJpv7QYSS73GY1DpKyVxqWMjmJd8drcaQfVgY9SkTcUX6oNOZbrUvNK4SRan7scOTvX6VsbRxHwzLbImXJmmWcvt7884aUkua/lzaSB/7U/bOKrVUyXEx1EFBUGsBikkldEHU7WhrGhzWnOMZLTzyjm/7QeaPkfLI6R7i5zyXOJ6yVyp98qoa691lVTxRxRSyuc1sWdA9IyAcHny61AXQuAeu+Cf5r1Ptr+4xCPBP816n21/cYheNn/IyTzbif503X2yXvlVatOJ/nTdfbJe+VVr2IdqIBCEKwNdZ+NWWqls8LqF0nwb4zv0mOk6UY7OpcWXjFlqprLG6idILVVSzkh+NYeMActsYVTSXWGKnigmpw8RsIDtIOkku39PxhtnqUoX2hZRmCGmcxzyS54aNiWkbD0EkjsWLgvQHqTiOgktUlpvNBPPTCsNVCYJhG9jjsWnIOQR9advXGhvVtuNK+j6M1lXHMwtfkRtYzQG+k4xuq6W7UlVKXzQuYS/USxjcuGpxAPL+MPXj613VXmimjnZFRMjD2lrCY2nGS7PeG/VpChQV3QLBvGsYuLKrxJ3mWb4M09J16dOvl+xO23jimo6KhpZqCU+KUUtL00UobI0vdq1sJB0kcljkKzxQfgF3xRf4+IaminZBJCaakZTnpJekLtJODnrO+6pEIV4xUVSAIQhWAIQhACEIQAhCEBa8M2YcQX+mtZmMIn1ee1mojDSeWd+Ss7rwNX0tzipLeJKoSUvjR6ZggdEzJB1hxw3l2qs4ZvDbDfqe5PidI2EO81pwd2kf3qTZuIY4H18N4bUVtNcIRFM5suJRpcHNIcfSOSxlr1WuAR63he825srqqjMbYoWzvOtpAjc7SHbHrKequGaig4fmuFYXRTxVMcXQ7HLXs1h2QezCuJeMrPO8Uj7bVi2OtzKJzBODKND9bXB2MKHfuLorzb6ylbSOhE1VFLFl2dLGR6AD2nG6hSyOrQKqgtArLHc7kZiw0HRYZp+PrcRz6sYV5wtwKOJLP46KyWGR1SYGBtMZGNIaHanuB80elQGXu103CVRa6SiqGVtYYxUzPlBYQxxcC0YyDv+xMxcRSU/CXwLAZonuqzO+RkmkOaWBuk49Sl62tttwLR8HX6vgjmpaHWyXJjzKwF4HMtBOSNuakz8GV7xTG3N8ZElDFVTF72sEWskYyTy25qwtXGVqpnWusr7bVS19sh8XidDMGxuZvgluOY1H1qLWcYQ1NmnoG0sjHS2+npA7UMAxyaifUVW8t8AgV3B1/t0Ek1VbnMbE5rXgPaXNycNOAc4J5HkUScH36KSKN1Dl8srYQ1srHFr3cmuAPmk+nCs5eN2+PXKsipna6uGlZGHkENdCWHJ7QdB+1WU/hIgdXU9VBBWNBqmT1UL3R6HBpzpaQwHnyJKasvoGHrqKe3VklJUta2aM4e1rw7SezIJCjp6snFVWTzgECWRzwD1ZOUyt1dbg9d8E/zXqfbX9xiEeCf5r1Ptr+4xC8bP+Rknm3E/zpuvtk3fKq16JePBlerheq2thqqBsdRUPlYHyPBAc4kZ83moXkmv30u3e8f+BepHJHStyDEIW38k1++l273j/wACPJNfvpdu94/8Ct1YewYhC2/kmv30u3e8f+BHkmv30u3e8f8AgTqw9gxCFt/JNfvpdu94/wDAjyTX76XbveP/AAJ1YewYhC2/kmv30u3e8f8AgR5Jr99Lt3vH/gTqw9gxCFt/JNfvpdu94/8AAjyTX76XbveP/AnVh7BiELb+Sa/fS7d7x/4EeSa/fS7d7x/4E6sPYMQhbfyTX76XbveP/AjyTX76XbveP/AnVh7BiELb+Sa/fS7d7x/4EeSa/fS7d7x/4E6sPYMQhbfyTX76XbveP/AjyTX76XbveP8AwJ1YewYhC2/kmv30u3e8f+BHkmv30u3e8f8AgTqx9gxCFt/JNfvpdu94/wDAjyTX76XbveP/AAJ1YewYhC2/kmv30u3e8f8AgR5Jr99Lt3vH/gTqw9gxCFt/JNfvpdu94/8AAjyTX76XbveP/AnVh7BiELb+Sa/fS7d7x/4EeSa/fS7d7x/4E6sPYMQhbfyTX76XbveP/AjyTX76XbveP/AnVh7BpvBP816n21/cYhWnBHD1Xw1ZpqKtkhkkfUOlBhcSMFrR1gb+aULyczvI2iT/2Q==%20"/>
          <p:cNvSpPr>
            <a:spLocks noChangeAspect="1" noChangeArrowheads="1"/>
          </p:cNvSpPr>
          <p:nvPr/>
        </p:nvSpPr>
        <p:spPr bwMode="auto">
          <a:xfrm>
            <a:off x="92075" y="-1571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124" name="AutoShape 4" descr="data:image/jpeg;base64,/9j/4AAQSkZJRgABAQAAAQABAAD/2wBDAAoHBwgHBgoICAgLCgoLDhgQDg0NDh0VFhEYIx8lJCIfIiEmKzcvJik0KSEiMEExNDk7Pj4+JS5ESUM8SDc9Pjv/2wBDAQoLCw4NDhwQEBw7KCIoOzs7Ozs7Ozs7Ozs7Ozs7Ozs7Ozs7Ozs7Ozs7Ozs7Ozs7Ozs7Ozs7Ozs7Ozs7Ozs7Ozv/wAARCAFOAQQDASIAAhEBAxEB/8QAHAAAAQUBAQEAAAAAAAAAAAAAAAEDBAUGAgcI/8QAVRAAAQMDAgIECAkFDAkDBQAAAQACAwQFERIhBjETQVGyBxQXImFxdJMVMjU2VIGR0dIjQlVzoRYkN1JiZGaUpMHh4iUzNERFkqKxwnKC8CZTY4Oz/8QAGQEBAAMBAQAAAAAAAAAAAAAAAAECAwQF/8QALhEAAgIBAwQBAwMEAwEAAAAAAAECEQMSITETMkFRBBQiMwVhcRVS0fAjQ5HB/9oADAMBAAIRAxEAPwDP32+XWG+18MNzq2NbUyNa1s7gGjUcADKr/h+8tGkXeuJ9NS/70cRHTxFcg0bmql7xUOGMtGXc16kYqlsdSVllHebyN3XeuJ7PGH/enPhq8H/itb/WH/eoMYyU+1oyoaXo1jBExl1vDud1rf6w/wC9SY7pdcb3OsP/AO933qFCPOUjYLN16OiGOJJ+FrmB8pVfvnfeuHXi5jlcqv3zvvUcu581w7ziopFnGPo7mv10hjdIblVnHV07vvVfT8RXZ0oMt4rRnk3p3/enKyLMBBHNVNK1/jD3MYTpOHY5hq1jGLXBy5FUki/qb1d9QLLrWbHdvTOH9+6IOIbq6fon3KryeX5d2/7VV1NSHVDHMY9rS4Bur7Co5JFY0tO4OU0KuA2lLY1Tbvc8/KNV7533pz4WuJ/4hVfVM771WxyB7AR1hdgrFxR1pR9FgbtcsYFfVeszO+9cC7XP9I1Xvnfeohd6SjKjSi2mL8E0Xa5AZ+EKr3zvvXD7vcv0jVe+d96ilybeVKiiGo+hu4X+7sbpZdKtpPWJ3feo54ivIkja261pIj1YNQ7zjnr37EzVxl5JUbxcSyQcwchuR1LdRjXBxSX3cFpW8Q3bocNuFfFpbu81Dxk/am6biG7mWMOutaQ5ozmofzx61X1kTpp3x9M97GHG52TtLBmUOxsNgmmKRFXM0Ed4uZBzcqv37vvXfwvc/wBI1XvnfeoABbyXWSsdKOxRXomfC9z/AEjVe+d965N3un6Sq/fO+9RQjtSkHGPolG73TPylV+/d96Q3e6fpKr9+771F1BcueOeVOleiNMfRL+GLp+kqv37vvQbzdP0lV+/d96g6weopcppXorUfRM+Gbof+JVfv3feozrzdmuI+Fa3+sP8AvTJOEzMM7qyivRSUV6PR+Baqoq7LNJU1Es7xUuaHSvLiBpbtkoTHg7ObBP7U7uMQuDL3s8+fczA3yPPElzJ+ly94qMdgAFY3xoF+uJ/nUneKrwN8lelF7I64qkdxNGMBSGtKahGG5Kkhwwqs2ijphxunC4EJjIzsV1yCq0apnQOSugdJTaCcnCCxJTrBCq9AhfJIxz2SDfIPNW427PsVXXO6J4f1HmFeBjlXkSqpz00Ly8vOkOJJTVOxxkLsZwcJZJmsLW75e0HdSqeHDQCcYCt4MquWw9HIGtAOycFQOrJXIjAGxS8lnsdCtC+MN68o8abnCaeWnnsmDjq5KUirm0T+laRsf2pHPGFB1OzsV15x5lNJOs6mmYBgglRYpgZejG2kF2ezCdLCTySwtihc9z49Rc3HqV9jJ22RopRPISNhnJParGF7GDZQoY2QZ68nsUlkg2GEe4htySunbhcuqA3qXI3A5LlzRzJVKRs5MebIXDIH7UzPVsh2Jy48mhIxwAwCoFQCJg4qYxKTm0izhBfC6eTDWgZwFW1NZI2QhkjSAMlozkBSqiT/AELLg7HAOPWq7xYGk6aJxe8nBIbgAKYr2UyN7JFhRz9MzfmP2qXjr6lEoYujjHqUtxwzJ5KsuTSF6dzgAucuXgJTM1reaZFQx5I1DKJMNo9D8HgxYqgfzt3cYhL4PvkKf2p3dYhcGXvZ58+5mIvgLuILh7TJ3ioZbthTr55t9uB/nMneKhsGpd64R2xWwgyI9s8lC+Ey2UtIw0Hc5U8DScFQpbcZZ3NB0sI1ZG+6vGvJE9XgsS1zYRMSCw75CWKVsrMtOQm6VpbaBHr1BjiM9u6qmTPgqMs3BO4zzVUrsvKemv3LwEJC8BMtkD2Bw6wmXvJOFFFnMffNthRnNDzuNxuCUreeXJ0FmOYU1RRvUNVDGzPY7SBpGAGhDZXs6srtz2Dkm3HPIKSOHaHPGX9iTpXuXAHYE41ibE2znBKUMPWnQxdBuFFk6RtrF2GLsAJcKLLUNli5LE6fUkISw0R3QgpvQWHYqURuuS0EclNlXEabI4cikeXuO5Q5uN8JMnPJSVDQWjIJTNU7XDkg5apTXEDkmpgXtcNPNERJbHceJbPM0cwB+xRqPz2hgcdJ3I7EkUs7KGYBh0jCSl1NbrxjOymuSrdtFnlrGYzjCjifxmYQwkkZ3PUmKgPljIBOOtJaToqQ30qK2svrbkkSbn0dNG4b55N9aq6AOkqRnPblWl1DDXQiVuphJzk7Lmlp2Q6iDqJPxlKdRKzjeT+D0fwfjFjn9qd3WoS8AfIc/tTu61C8zL3s5MnezC8QHF+r/aZO8VHiOyd4jdi/1/tMneKjUzwW7leiu1HZBj7253UWoy1uQcAdYUzIxzTFVHqgfgZ25KEaSWw606bUDgDJJwqqmZ0srnO5BOmerloHHT5ofpwBy2S0rNEIJG53V0qTMpPU0PYAGG8kaQeXNKduaXXjqUFgEaHADrykL3H0LlBsB57JQEoC7a1BQNanAEgSqC6FCEmd0uVBY6ShchLndQSKUiMoQg5K5XRK5ypRBy5uybIwnjuuHNUlWjhrtJ9C78124wuCMJOXJSVscIBaWfmu5jtXHRNHoQHkc90usHrQnZiHDepRYcRXFuORcCpR5dqjywPfKwsOntd2KUUlzaJd186ojbtucLpgw0D0KG+Gfx/znl7GnIJOQprAWhVeyouncm6PQeARixz+0u7rUJeAvkOb2l3dahedk72cWTvZgOIfO4iuA/nMneKq5NUYJad+pWl6GeI7kT9Kk7xUOSML0o8I3StWc2bMtURJlwAzuU7dJmxT6IiQRzwVHttR4pVSExl4weXUmZHeOVT3tzgnrU191ltX/Gl5JkEolixjr3HVlKXJuOExtwDhKB2nKEq63FyV1zSADCUbqCQwlAJSgLsDAQtQgGF0EgShQWoVBykG5V7Z+F6i82quuEVRHGyiBLmuBy7AzsqtpchtJblHgrobIRhSSGV11LnGF0EZImfQgpcK84e4ZdfqSvqBVCHxJgeRo1ashx7f5Kq3XJEmkrZRehIWpfThJzVgcI+pBGEgO6khiELghaGw8My32hr6plS2IUTNZaW5Ltif7lREZUJpuitpjRQuiMK14ZsI4ivDaA1TKYFhdrcMk46gOs/4qW6Vsq9in3HJdNdnmFJu1B8F3WpoembN0EhZ0jOTvSonpClU0Ex5rhlO6sjCjNIyo1RUva7S3YJVltelbnqHAPyHNt/vLu61C48HU3TcNvPW2ocD69LULzcvezhybyZhr23/AOobj7VJ3io2AQpl8GL/AHA/zqTvFRGnIwQvRXCOyHA2xhie5zNi4YK5ihbFnHM9qf0+tJhTZbSjhxz1o0YC65JN3FBRzhdBqUN7V0gSEGyVGUKCQyhIdylCEigr0LgT5mcQ/q3f/wAyvPRyW84Kq6eDhC/RTTxRvexwY1zwC7zDyCzy8GeTtHOGbVYn8D1FzutIJDBK7L25DiBjDR6+X1qwt9BwtxTYp6qO2fB4o35kMeNWkb8xzyMqot9VTs8FdfTunjEzpyWxl41HdvUnOCqung4RvsU08cb5I3aWueAXeYeSxae7/cyae7/csLRT8McWW6upqSzNopKdmWSbazkHBz9XI5ULgu02aq4ZuNbdqZrxTyOzJ+c1oaDsmvBpVU9LPc/GJ44g+FoaXuAyd+1WHAkdLPwXd4qyTo6d8rhI/wDijQN0latCVxtWzi0TcJcTzOtLLKKKV7D0MoxqOB2jr9eV1wdRPtsfFFFIQ50DAwntwH7rqzcP2rhSqN7rL3BUMiYehazGXZGO05PqTPC95gq3cUVk8jIDVtDmMe8AnZ+AO3qUe64D3T08EPhuy2i38NScSXyDxhhdphh5g745dpOefYrbhtvCXFFZLosrKaoiZkxfmub2jHX96ruG6y3X7hN3DNfVNpJo3aoJHHAO+Rz9JO3YrfhSzWnha4Sme9U89XLGQ0BwaGtyPTzJwkvN8kS83yVHBNltFyivLrjSskZA7zXHmxvnZx9imWWn4U4shrLdSWcUj4GZjm5vI5B2efPGxUPg2spoLXxI2WoiYZWu0BzwNWzuXaovgxq4KW8Vj6ieOJroMAyODQTkdqs092TJPdlz4PauhHDVxi8R/KUzCal2f9eDqIH2bKNwvbbLcbfc7xDZm1kwmPRULnA6G7YAzt2/YonAlXTU9m4hbNPHG6SLDA94Bd5ruSicGWrxmlkraHiJlvuLHgdE47FnpB5qGuSGuWVPFT7a+64t1tlt4a0CWKQYw7rwOpPcB0FNcOLKenq4RLEWPJae0NOFaeEmuoaquoooJo56qGItqZYsYJ2wP+/2qB4Pp4abi+nlnlZGwMflz3AAeaeta/8AWX5xl3wtYLTXcVX+lq6OOSCmceja7PmDUeSlWCDg/iWoq7NTWUQ9CwllQca3gHGc8wckLnhaupIeKOJ5ZKmJjJdWhzngB3nO5dqqPBjUwUnEtTJUTRxMNM4B0jgATqb2rNp7szabsx1XT+K1k1PnV0UjmZ7cHCizx9I3lurG64ddat7cOa6d5BHIjUVFx6F0p7G9Wje+DIEcO1IPMVju4xCf8H3yFP7U7utQvPy97OKaqTRjb2Ab9X5H+8yd4qI1gUy9H/T1w9pk7xUQLtXCPQjwIQuSuyVyVZFmcEZ6kvRuAzpOO1bjhGx2ymss/E17YJaeIkRQkZBI2zjr32CeHhPj6XonWKn8T5aAfOx9mFR5HdJGLnvUVZgACTgDJShjy7S1jiRuQAtvR1FirfCDa5bJTOije7MrS3DdRB2A6v8AsrqlmrYPCBfWUFDT1JMTC4Sv0aRpHI4PbuFDyNeCHkrweVpepXtt4WuvEMNVW0MUThFKWuZqwdXPAH1qVcfB/fLbbn1sjIZGRt1SNiflzR1nlv8AUr643VltaujNBji3XpOnOM42SLa0tRXjwYVDBQU5pdZaZi/zh5w/NxzyeeVTWPhC78QRmakhayAHHSyu0tJ9HWVCmt7CmvJSZS5V9e+CrxYqbxqojjlgHOSF2oN9fWE3YeErtxCx8tHGxkLDgyyu0tJ7B2qdUauy2qNXZTZ2XQB06sHHbhaaXwdX+LpnObB0cTNevpNnDflt6FYULW+SG4OwMipG+P5bFVzVWiryLlbmIC0Vo4nZbOG7haDSukdWF2JA7AbloHJZvK9Wq7zScN8I2aqdaoKo1ELGu1AA/EBzyKie1Khklwqs8sJSL0OrorLxnw/VXG1UbaKvpBqfG0Aats4OOeRyKxtksFx4gndFQRBwYMvkccNb6ypU01uWU01vsV6QrR3XgO9WujdVubDUQs3eYH6i0erCh2bha536knqaBsb2wHDmudgk4zsp1RaslTjV2VHUkLSRkBaau8H19oLc+teyGRsbdT4435c0dfUtLwTYZ5ODbgXMiLq9jugJ6tiN+zdVlkilZSWSKVnmJY7RqDTpBxnGy4zhb7FzoPB7caF9BSuhgndFJN0nnA6hnbG5ydjnkqm3eDy+3O3Nro2wRMkbqjZK/DnDqPLZWU1TsrrXky25OwSg9q9C8Gtgqob3W1FXFGGU7XU8jHHJD8g8v71U1vAN7qbtXtgZA8xv6QtEm5DydONvQnUjbRHUV0ZUJRsdlo38B3eOWphZJSzS0sQlljjkJcAQSOrfkqq02mrvVeyio2B0rgT52waAOZPUp1JmikmQ+fUjCfrqN9vrpqSR7HvhcWOLDkZHNM5Ulz0DgAYsc/tLu61CXgL5Dm9pd3WoXn5e9nn5O9mKvW1+uHtMneKiZKl3v5duHtMneKhrvXCO+PAEoSJMqSx6JbqZ9/8ABa6gojrqqWUuMQO7sOLsfWD+xYAUtSZ+gFPKZc46PQdWezCl2a+19hrPGaCbQ47Pad2vHYQtX5Va7RkWuk6bHx8nH2f4rOpRbpGFSi3RW8OWivs/G9qhr6d0L3vD256wQetbOz/wkcQfqGf9mrzt3Fdzlv8ADeamRs88ByxjtmN9AAUul44r6W+Vt3ZT05mrGBj2kO0gDHLf0KsoSZWUJSNDwdUy0fBHENRC8skjke5rhzB0DdJ4N6maa2XyKWV8jRGHYc7O5Dsn9iylBxPV2+z11rihidFXEl7nA6m5GNt0WDiar4ehq4qaGKQVbQ1/SZ2G/LB9KPG6YeN0zT0v8DlV+v8A/Nqe4wlqqbguzMtbnsoHRASmLrOkYBI9OfrWSZxNVR8MSWBsMRp5H6y/B15yD246lKsHG9zsVN4oGR1VLnIimBOn1FND5/cOD5/crHVl4NnMLp6v4PL8EEnoy7s/wW2vElTD4LLZ8Gl7YnaRUOi2OMHOcdWrms9fuOrlfKM0XQwUtM74zIhu71k/3Jrh7jO48PQupomx1FM85MMvIH0dilxk1dFnFtXRqvB5NXycPXds7pXUrYz0OsnAOk5A/YoFB/A/cfaR32KNL4TLtI2aJtJSthlZoEYacMznON/SqSHiOph4ZmsIhiNPM/W55B1A5B7cdQVdEm7orok3ZU5XoPGMckvAnDojY55DGZ0jP5i89+pbGh8Jd1oKCCjjo6RzIIxG0uDskAY7VpNO00Xmm2mi34DpKiy2C7XW4RvghfF5gkGC4AHfB9JwE/wrJQU/g4mlmbUGMyu8Z8V/1g3H7MY+pY2/cZXfiGIQVUjI4Ac9FEMNJ7T2prh/ii48OSvNIWvik/1kMm7Xen1rN45NN+SjhJpvybKy8Q8KWds8tBBdnRubiUOaXs9Z3wjgupEHDXEVTRF0bWPe+EnYtGkkKiuXhFuNbQyUlNSU1EyUEPdE3zj2qrtPE9XaLTW22GGJ8VYCHufnIyMbbp03THTdM1fgzq56gXiKaV8jTEH4e7PnHVkrngh7v3F8Q+cfNY7G/LzCsrw/xLVcOOqTSwxSeMsDHdIDsBnlg+lLauJqu0Wqut8MML460EPc8HI2xturSxveiZY3br9jS0BJ8EVwJOT4x2/ymKXabtQ8RUFutVzFXb7hE0CjqYstDtsAg/V/isdBxJVQcNTWFsMRp5n63PIOrmD246lc0XhKuVHQx07qKkmfC3THK5pBA9Q/wVXB77ESg99iy4Ht89p8IVwt80xldFC7Ls/GyWkE+nBTvClRNDbuLp2SOEkbnljs7ggPwslbOLLhbL5UXgNjnqagEP6QHG+Ow+hJQcVVlvpbpTxwQObc89KXA5bnPLf0qXCTIeOTsd4EvTrTxVA+WQ9DVfkZS49vI/bhbh9sg4Epr5emvaX1DtNI0/m53A+0/Y1eY2q3S3S601DAcPmeGh38UdZ+oLW+E289PcKezwv1RUTAXuzkueR1+of9yk43NJCUbkkYx8j5Xuke4ue4kuJ6ykXIISrejpPQuAfkOb2l3dahHAPyHP7S7utQvOy97PPyd7MVe/l6v9pk7xULKm3v5dr/AGmTvFQcr0I8I7o8C80iMoKksCEIQgEIQgBCEIAQhCAEIQgBCFdU3DzZbfFVVFwipnTtcYWPGzgO09SxzZ8eFJzfJKTZSoXccEszi2KN8hHUxpcuSxzXaC0h2caSN8rTVHixQiE5JTzwgGWGSMHkXNIygU8zojK2GQxjm8MOPtUdSFXYobQu44JpRmOJ7wTjLWk79iR0UjZOjdG4P5aSN/sU643VijnqQrGG0SvttZVyl8LqXT+Tewgu1HC4tFrN2rDTiYRYYXlxGdgsfqcSjKV7R5Jog53SKfcqCnojH4vXxVmvOejHJdUdnlqYap8uuA08JlAdGfP9Cj6rF0+o3sRT4K9IruDh9tVVQwQ1Rfrp+mc7oj5p7FCqaBlPb6eoE+qWVzmviLCNGPT1qI/LwzkoJ7/7/gnSyECWnLSQe0JDknJOSetOyU80TQ+SGRjXci5pAKVtJUP3ZBKRjVsw8u1b64VdlaGMYSpSkVweh+D/AOQp/and1qEcAfIU/tLu61C87L3s4MnezF3z5duHtMneKgqdfPl2v9pk7xUFehHhHdHhAhCFJIIQhACEIQAhCEAIQhACEIQAtdYqKsqKCKjraZtRbahrnskDxmA4O/o9SyKcZUTxxOiZNI2N3NjXEA/UuP5nx5Z4KMWl/vgtF0zXWpsUVhLKE1UkjahzZnUbmh7tzpO/VjHJdNlhl4njEtOYqtlM4NM5aS+THmkkbZWOimlhdqhkfG7tY4grkucXai4lxOck7rg/pcnOUnPm/wCd/wD4W1l9cBxEKCQ3MyeLdINQk05z6Ov7Fdv+FDdqX4PwLRobjBHR6Medn081iZaiecASzPkDdgHOJx6kgnmbEYmzPEZ5sDjg/Urz/T5zilcVz4238/yRqNQazxGx3KW2ydG012I3M6m46lNa8S3qmmOg1cttDoi4jeT71iNTtGjUdJOdOdka3kgl7iW8jnkof6Xd/dvvv/KXP/hOs10vwuOFrl8LF2cs6PWRqxq35dSr+DMm8vDQHHoH4B6+SpJKiaXPSTSP1c9Ticrhj3xnLHFp7WnBWkfgS6GTE2vu9LZbEat7NfTtnbfqH4TtlLRbP6LowAHOxtndOQ/DnwfdvhUuMfQu0ayOf8nHUsa+WSTGuRzsctRzhdPqZ5PjzyO2xu8nbsWMv0yUq3XjxxTvbfz5J1m2o5pI7tQtY8ta62AuGeeAcKLRyRTUtikrXBzX1EznF55uycZ+vCyXTSggiR4IGAdXIdi5L3FoaXOLWnIGdgn9Kf8Ad/u/+RrNi74UNPdfhv8A2TondHrIxr/N0rr4Rqqep4epoZCyKSGPpGjbV1YKxz55pWtbJM97W/FDnEgepIZHktOt2WfFOeXqRfpdr7mv4S24oayTdwG3esa0YAmfsPWoiCSSSSSTzJKF7GOOiCj6KM9C4A+Qp/and1qEcAfIU/tTu61C4cvezz8nezF3z5duHtMneKgqdfPl2v8AaZO8VBXoR4R3R4QIQhSSCEIQAhCEAIQhACEYQgBCMIwgBCMIwgBCEIAQhCAEIQgBCEIAQhCAEIwhACExPVwU4894z2DcqunvD3ebCzQP4x3KsotlJZIx5LZ8jI26nuDR2kqBPd4mDELS89p2CqZJZJnapHlx9JXC1WP2c8s7fB7D4L6iSp4bqZJMZ8dcBjqGhiE34J/mvU+2v7jELyc/5GYXZmr58u1/tMneKgqdfPl24e0yd4qCu6PCPRjwgQhCkkEIQgBCEIATtWOgpKeVtQI9UZJY2JjiTqduS4H0JpSKluqnpQeuI99yxzNqJjmdRKFt+Je4Oq3NA5ZpYzn/AKVOhnnqrdJW09exwieGvY6njB3/APapV48GlwhqmmiLSx4aXMlOlzCQc+sbK0h4aqm2BlEzd8YyXNaPOJP7ea5NT9nJqfszFFca2rq20/TNbqbkOEMZA/6FJuNU+11Hi9RcR0mnJ00seO6pNs4WqYK2L8rlziGloapN+4Uqrs8OgbiePzdLttTduv0ZTVIapeykpbtJVSFjKl3b/s0X4VdtgzbJak1LZvPY0NMbWOYd88gMjZJLweOH6CCofKJZJXFryCOfoHPG3NJEf3hUN6g+P/yV4SepF8bepbjluIa+Y9DHKRHsJBsPObv9mVLnhfL/ALOKcO6miFmD+xQKUkRVONyYh32qxo4K10QMbMNPW7Yn1Lm+ZknHLSZ7vx8UJwbkVla6tgwDEyJ3pgZg/sUSK6TRk9IyJ+f/AMLB/cr6ooq6oAY+V0jABsW59aqau2tj2LwDjqC5l8iXsT+Hq4G47lJKTiOEeuJn3LuGukkkcDGwho30wNP/AIqTS2mJzCWyOcAN9sKZYquioquWjfI1rSfjuVllm/JhLGovS0RaRz6mqjBEXRlwBb0TNx9iYomNkrqeNwy10rQQesErUmltclQJYZWGUb/kwdysrRzRxXGl1vDSZmYB9YXf8OUpKVszzRUeD3EcF8N4+SKf7Cl/cXw3+h6f7CotNxNUue+OanYCORGQpBvlc1up1IzlnGSFzfUx9nn9PIdfuL4b/Q9P9hSHgnhpwwbPT4PoKcF9lx51K3PYH/4JufiiCmdiWneBjJcCCApXyI+yNGUY8nvCJ3NhpP8AlP3o8nnCP6BpP+U/epM3FVDB0ZeyUCTkdO2FY2+401zpvGKVxdHqLckEbj1q6zOXEjNxkuT528JVto7TxtV0dvp2U9OxkZbGzkMtBP7VlVtPC3/CHXfq4u4Fi17eLsRU9d8E/wA16n21/cYhHgn+a9T7a/uMQvJz/kZJk7nUdNf7qw/GjrJW/VrOEwoV2qPF+M7oSfNfWytP/OVNXoVSR24paoghCFBqCEIQAhCEALuruVDStpIquVzMwn4rScee5cKNc6JtfVUUIpXyyeLndr8YGt3NY5+0wz9prbNx1w3R2+CCrulXLIxxLjJSiQAb4AOzscutVt344o+j02m4QZ2wXUkjHcv/AFELLVXCtTDE+ZlPKWtGSA9u3PZV1DQeN1jaeOF7pMag0vG+FxHGXFt4gqIasST3WENyCXOhe7G+dgAttSeECxNy+puETHaMAQ2+R++ADu92PzQeXX9vnVfTGhe6Ce3GJxBwekykPD9T4iKxsEjonNDgQ4dYylg9CuHFfBtxc6bxurqK7DWxyzM0BrR1aWgNHX6d1RQ19FWUtU2kkLy17C4kEfxll7ZZ/hOV0UIfraAcZCt7RQyW9ldDLG5rsx8znPxuSvj70aY+9FzbnOb4y5hAcIhjPX57VbwcQF4HTtaHRuwQfN6vR2YVbZaY1b6qJvxjBkesOaqi9TPjqWjcSgHpARjzs/tXL8xJ5qPfwSjHF9yLaSrrb3WGKGQ0zWNALosj7E3VUL7brkragzAnDXnnnHWl4Yzp6QgFzj+crHiGNkkLQIslzwSN1R44qByw+VN/J+17cFZR1scmtscoIa0uDHHGdlVQurGiSoa+RgccANAw52ez7FYx2ky/Fpyd+xLU2mop4QdJYAcgB3IrGEkjv+V8eWRLdWSKOSTx0RNkJlBIe5vaBushbXukvFG5ziSZ48k/+oLdcKWzD6uqmBJbG7Tq7SDk/sWDtfytR/r2d4L1v06nGdHkfOk7ipeD6Qgjh6RztGQwnzuz1J9zY3RGVsZc0bZzzTFve3S7JjY3Bdl78DBJSC5Q01HHTMaHtLzG1+rbOea8r6fI27RzS+VjSTsYr5309L41Sx9JsdLe3ZZ2gbPcbJV1U07pNEj2+dzOw29Supbk5kG8bXR0zgHNz8ZV1RJFStkp6SCKngnY5+gPJDuXaVrH4mSjkl8/FrUr2Itxa5ojiY1zuhjaSRyydgFtuFaN9FYYWSf6yQmR3oJP3YWCmr3wyhuuM7te3Iy12OWf/nUt9w9eBdaeUFgZJC4AgciDyK1x4JY92S/mQzPTE8N8Lf8ACHXfq4u4Fi1tPC3/AAhV36uLuBYte9i/Gix674J/mvU+2v7jEI8E/wA16n21/cYheVn/ACMk824n+dN19sl75Uy31HjFK0k+c3zSofE/zpuvtkvfKYtdR0NUGE+bJsf7l6tXBGmKWmReoQhYncCEIQAhCEAKRc76y02OnpqOld49VNOqoLOTA92GtPrzn6lHTPEFHUG20NZHICwNLdBAODrcc+hY5+0wz9pAhuF0sk0NTIHPY9o6RrjkHc81HqszVzn0cEsMsgMjWkFmncEY7RhXVBFDe7HDQPqy2riy5jCBjOezkq60VclFew6uqXMZoewyEbjIwuKqORuzqS5T3a1ubW00rnUgIdO2MnBPIOPVvsmqC6V1qmbGI3yUtS0BsPxgcjGw7U5e7dPa9L6epMtNUN1tIAwfXjmp4pReLXFUUtdmoo6duYXAebgZOEIKmpjmpqmYUcNRBUwODnB4LHNxnIx61dUNwmutsmqpoXhzTHGZdPmuPndfaqy0VGqoqYKmtdTdM0M6UgHUSeRUi4U9TaaSqp2znoi+JzC3YEEO32WuJXNItF6XZouGHsdc5Yula2Qw+bk8jranOPLewRxVrGjWHaH4HMLJ8OSSsqKuSL44p85Of47exX0vwrc4RTv/ACj3EOOo+nK5vmw05rPVw5NcSRw40CNo21HkOtXksZfVY0+cwcsLz+poY6a4yQS1I1xuAz2HmtVYDNT0ZM9Q+YvOxcc4APas5NaTlhGXUsu3y9Cw775+L1KBU1ED26cEkb6SMhdVNQHNO5yqvpC6TGVideqXLZoLfXUppJmtDY3mMgt5E7Lyq1/K1H+vZ3gtu1n5Vp9KxFqH+lqP9ezvBet+n7RkcPyt2j3yCpBnaxsbHnBwD2J+bSYsGFgMTcq1bwtRNkMgkmDj1lwP9yV/DNM5pHTzb7cx9ydSJ4H0+UzdY5gicAW6NILsfndaz9VVBr2M+McE4xnSOxb53CFG8YdUVBHXuN/2LhnBVvjLtL3kH+MAT9qdRFfpMl2zzzxOaZrZJPNaPOx6FvOBdMlLWTtGD0rWfY0fiVhDwtb44ix5lkz1l2Pq2U622ujtUDoaOLo2PfrdlxOT27+oLOc01SOnB8ecJ6pHgXhb/hDrv1cXcCxa2nhb/hCrv1cXcCxa9bF+NHceu+Cf5r1Ptr+4xCPBP816n21/cYheTn/IyTzbif503X2yXvlVfWrTif503X2ybvlVa9iPaiDRUU/jFMx/53J3rUhUlpqBFUGJx82Tl61drCSpnfjlqiCEIVTQEIQgBPOkhlhZHKJSGs0lrXgA7k55elMKPPX08Gznhzuxu6hwUtmVmotfcdfBtE2pZUMfVskZyIkb+FdXCK2T+fN00OWaXaZR55znJyDuqqe7zSZEQEY7eZUFz3Pdqe4uJ6yVK+LHyckpY/CLM11BHSOo2sq5YvzS6VoLPV5qZhq6OnqxUxx1Yftn8s3B9fmqAhX+mx+jEtLjXW24VM8woZ6dszw/oopmhrSB1At9a7qb1HLYvgttO4npmyCeR4c/ABGnIA23yqhCtHBji7SBY2a5x2uolklgMzZItGkO04OoHPI9is6Piinpax1S6mqpXOBAa6oGB/0rNoUZMGPI7ki8ZyjwXs17t81VJUOt8xdI4uIMzT/4KVBxVRU8DYWW6cNaNv3wPwLMIWf0eH0Sss07TNU7i+kPO3T/ANYH4E0OJ6IO1eIT/wBYH4FmkJ9Fg9Fuvk9mp/dbSA5bbps9WagfhWbpJ/FquGo06uika/TnGcHOE0hbY8MMaqKM5ScuT17y8f0d/tf+RHl5/o7/AGv/ACLyFCp9Ni9FT17y8/0d/tf+RHl5/o7/AGv/ACLyFCfTYvQPXvLz/R3+1/5EeXn+jv8Aa/8AIvIUJ9Ni9AuuLuIf3U8Qz3bxbxbpmtHR69WNIA54HYqVCFvFKKpA9d8E/wA16n21/cYhHgn+a9T7a/uMQvGz/kZJ5txP86br7ZL3yqtWnE/zpuvtkvfKq17Ee1ECtcWuDgcEbgrR0s4qKdkg6xv61m1ZWeo0yugdyfu31qs1aNsMqdFwhMzVUNOPyjwD2cyq6e8uORAzT/KdzWSi2dUskY8stXOaxup7g0dpKgz3eGPaIGQ9vIKolmkmOZHlx9K4Wixryc8s7fBJnr6ifZz9LexuyjIQtEkuDBtvkEIQpIBCEIAQhCAEIQgBCEIAQhCAEIQgBCEIAQhCAEIQgBCEID13wT/Nep9tf3GIR4J/mvU+2v7jELxc/wCRknm3E/zpuvtkvfKq1acT/Om6+2S98qrXsQ7UQCVri0hzTgjkUiFYASSck5J7UIQgBCEIAQhCAEIQgBCEIAQhCAEIQgBCEIAQhCAEIQgBC0OIBYbfCJY4pKmJ2rNGx2o9K4ZMh3bsBy5YUmgt1F4zUQRQTskgqYojLM1rwcuwTgtwDtyOVnrQMqhab4Nt1TSUczwYGx0Alk87HSOMrm5JDTj14PUPSo1VarfRNkqCZ6mHVG1jGHQ5upurJJbuOobDPNNaBRIWiFFTfurqaUwSGFsMv5MRjXtETy7cj7UyyzUlZSxS0onZNVCRtPA4h5c9mknfAyC0kDbmMKdaBRoUivhip62WCFxcyI6C4nOSNiR6M5wo6sD13wT/ADXqfbX9xiEeCf5r1Ptr+4xC8bP+Rknm3E/zpuvtk3fKq1acT/Om6+2Td8qrXsQ7UQCEIVgCEIQAhCEAIQhACEIQAhCEAIQhACELVeDiCnqOLWsqmQuiFNM4maMPY0hhIJB545qspaYtgyqF6jdrPSVs94oaWOCnk/eEMkzYGsjke9+DIwb6WkEcjvhUtNbbDT8WW+jo6a4mWC5RwSuqmtMUg1YO2Nj6OxZLMmuAYhC3/wC5GyXiuhmoJquGA1lTFUseGlzujbr/ACYHLI2A3S0XCPDlxoILlELnBTvZUvfFK5mr8k1p804wc5/+YU9aIPP0L0jhvh+w013sjpqetqJ7hG+pi+K6GNnnAMdtuQBudt+pU3g+p7c7iCrq7rCyWio6Z75GvGRuQ0d5Oqt3XAMw24VjKXxVtVMICCOiEh0789l065172sY6tqHNZjSDKdsclvb7wtR2Pgu4W9zGSXKCYVnS4BcIDIY2jPpADvrTfCVRZbdwQ6uu8NO+N1wfG9r6USvlb0YOhrttG++VHVWnUkDBRVlVA9kkVRKxzG6Wua8gtHYPRuu47jWxTPmjq52yyfHeJCHO9Z61s7VwjY55LTR1fwg+qukDqhskGnoo2+dhpyMkjG56k/WWKzSW6Ovr2TtiobPSyllLpa6VznlpySP2p1o3wDAiqqBUdOJ5BN/9wOOr7U8y6VgrWVjp3yTsBDXvcSW7EberOQtnX8GWMvr6K31NWKuk8XkEk5b0ZZM5oAwN8gPG/XupM/AXD/wjBQw3NwmZWMp5WGdrnStJwSGgeaRzwc7J1oA843Qpt4ipILrUQ0LZW08TyxvSuBccbEnHaVCWy3QPXfBP816n21/cYhHgn+a9T7a/uMQvGz/kZJ5txP8AOm6+2S98qrVpxP8AOm6+2Td8qrXsQ7UQCEIVgCFqqHhGW72qzeKRww1Fe6o/LSTEhwj33bjzcAHtypNn4BZU3e0MqrpSy0Nwe9okpnOJLmfGYMjn6eX9+TyxQMYhayq4Rgnnqaumr6Khtcc4p4pppXua9/PSDpySBzOMBMngW4QR10lbV0dHHQzCGV8shwS5uppbgHIIwpWWL8gzKFrIvB9XSxtxcre2Z1G2tbC6QhxiIznlgYHpUKu4UkoKihE1zozTV0RliqmF7mEA4I2bnOfQnUj7BQIVlfbHUWCtjpqiSOUSwtmikiJ0vY7kRkA9R5hVqummrQBCEKQCEIQAn6StqaCYzUkz4ZCxzC5hwdLhgj6wUwhQCc+93OSm8WfXTGLQyPSXbaWHLB9ROykVHFN9q+g8YutTJ4s8SRan/FcOTvX6VUoUaV6BasqL3T22G4sqZo6bxxxie2TBE+kFxA55wRuuqjiq/wBXvPdamQFr27v20uGHD1EBWVCbdVcEx089xp4ZqSvkqHU8mrVMwsaMNwMZOCN1o+IeJLVPSONJUUEsE00TqeKSSRxpQ0g56PRhoAGCAdxnmsHLetIMrYrhxMaCeC1XOaCmpA2R7em0tYHODds9WSM/aqmZ9ZbJq2gbUjDyYp+ifqZIA7PPrGRleiXO/wBmdcKmd12imknpYg8McXRtcKhri1hLQcacnB5csp2n4msjfG3UlZSQubcJ5phNI+NtSwuyzZrTrGNtJVeo+dIMBS1N+vdcaOnnqaqpqohTlmrJfG3cNPoGM/Un7pZb5abQ1lRLHJbxPkiCoZKxkpHXpJw7AT3Dl4oKXiCskqf3nS18M0AfECfFw/kQOeBy9SjXez0Vrow6K/0tfK+QYhpWuIDcHznEgAH0LW3qoEu11HFtNRW6mttbURU9wlcykY2YAOcDhw5+bufUqqpud1DJqKeslLQxtPIwuyNLHZa0+gFbHhvi2itNu4apHeJP6KqldVPnh1vp2l4ILT1bZ5difs9+tscFI5l4pqOmp6md9xpZIi51Y1ziW42OrLdsHlzVHJpv7QYSS73GY1DpKyVxqWMjmJd8drcaQfVgY9SkTcUX6oNOZbrUvNK4SRan7scOTvX6VsbRxHwzLbImXJmmWcvt7884aUkua/lzaSB/7U/bOKrVUyXEx1EFBUGsBikkldEHU7WhrGhzWnOMZLTzyjm/7QeaPkfLI6R7i5zyXOJ6yVyp98qoa691lVTxRxRSyuc1sWdA9IyAcHny61AXQuAeu+Cf5r1Ptr+4xCPBP816n21/cYheNn/IyTzbif503X2yXvlVatOJ/nTdfbJe+VVr2IdqIBCEKwNdZ+NWWqls8LqF0nwb4zv0mOk6UY7OpcWXjFlqprLG6idILVVSzkh+NYeMActsYVTSXWGKnigmpw8RsIDtIOkku39PxhtnqUoX2hZRmCGmcxzyS54aNiWkbD0EkjsWLgvQHqTiOgktUlpvNBPPTCsNVCYJhG9jjsWnIOQR9advXGhvVtuNK+j6M1lXHMwtfkRtYzQG+k4xuq6W7UlVKXzQuYS/USxjcuGpxAPL+MPXj613VXmimjnZFRMjD2lrCY2nGS7PeG/VpChQV3QLBvGsYuLKrxJ3mWb4M09J16dOvl+xO23jimo6KhpZqCU+KUUtL00UobI0vdq1sJB0kcljkKzxQfgF3xRf4+IaminZBJCaakZTnpJekLtJODnrO+6pEIV4xUVSAIQhWAIQhACEIQAhCEBa8M2YcQX+mtZmMIn1ee1mojDSeWd+Ss7rwNX0tzipLeJKoSUvjR6ZggdEzJB1hxw3l2qs4ZvDbDfqe5PidI2EO81pwd2kf3qTZuIY4H18N4bUVtNcIRFM5suJRpcHNIcfSOSxlr1WuAR63he825srqqjMbYoWzvOtpAjc7SHbHrKequGaig4fmuFYXRTxVMcXQ7HLXs1h2QezCuJeMrPO8Uj7bVi2OtzKJzBODKND9bXB2MKHfuLorzb6ylbSOhE1VFLFl2dLGR6AD2nG6hSyOrQKqgtArLHc7kZiw0HRYZp+PrcRz6sYV5wtwKOJLP46KyWGR1SYGBtMZGNIaHanuB80elQGXu103CVRa6SiqGVtYYxUzPlBYQxxcC0YyDv+xMxcRSU/CXwLAZonuqzO+RkmkOaWBuk49Sl62tttwLR8HX6vgjmpaHWyXJjzKwF4HMtBOSNuakz8GV7xTG3N8ZElDFVTF72sEWskYyTy25qwtXGVqpnWusr7bVS19sh8XidDMGxuZvgluOY1H1qLWcYQ1NmnoG0sjHS2+npA7UMAxyaifUVW8t8AgV3B1/t0Ek1VbnMbE5rXgPaXNycNOAc4J5HkUScH36KSKN1Dl8srYQ1srHFr3cmuAPmk+nCs5eN2+PXKsipna6uGlZGHkENdCWHJ7QdB+1WU/hIgdXU9VBBWNBqmT1UL3R6HBpzpaQwHnyJKasvoGHrqKe3VklJUta2aM4e1rw7SezIJCjp6snFVWTzgECWRzwD1ZOUyt1dbg9d8E/zXqfbX9xiEeCf5r1Ptr+4xC8bP+Rknm3E/zpuvtk3fKq16JePBlerheq2thqqBsdRUPlYHyPBAc4kZ83moXkmv30u3e8f+BepHJHStyDEIW38k1++l273j/wACPJNfvpdu94/8Ct1YewYhC2/kmv30u3e8f+BHkmv30u3e8f8AgTqw9gxCFt/JNfvpdu94/wDAjyTX76XbveP/AAJ1YewYhC2/kmv30u3e8f8AgR5Jr99Lt3vH/gTqw9gxCFt/JNfvpdu94/8AAjyTX76XbveP/AnVh7BiELb+Sa/fS7d7x/4EeSa/fS7d7x/4E6sPYMQhbfyTX76XbveP/AjyTX76XbveP/AnVh7BiELb+Sa/fS7d7x/4EeSa/fS7d7x/4E6sPYMQhbfyTX76XbveP/AjyTX76XbveP8AwJ1YewYhC2/kmv30u3e8f+BHkmv30u3e8f8AgTqx9gxCFt/JNfvpdu94/wDAjyTX76XbveP/AAJ1YewYhC2/kmv30u3e8f8AgR5Jr99Lt3vH/gTqw9gxCFt/JNfvpdu94/8AAjyTX76XbveP/AnVh7BiELb+Sa/fS7d7x/4EeSa/fS7d7x/4E6sPYMQhbfyTX76XbveP/AjyTX76XbveP/AnVh7BpvBP816n21/cYhWnBHD1Xw1ZpqKtkhkkfUOlBhcSMFrR1gb+aULyczvI2iT/2Q==%20"/>
          <p:cNvSpPr>
            <a:spLocks noChangeAspect="1" noChangeArrowheads="1"/>
          </p:cNvSpPr>
          <p:nvPr/>
        </p:nvSpPr>
        <p:spPr bwMode="auto">
          <a:xfrm>
            <a:off x="92075" y="-1571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126" name="AutoShape 6" descr="data:image/jpeg;base64,/9j/4AAQSkZJRgABAQAAAQABAAD/2wBDAAoHBwgHBgoICAgLCgoLDhgQDg0NDh0VFhEYIx8lJCIfIiEmKzcvJik0KSEiMEExNDk7Pj4+JS5ESUM8SDc9Pjv/2wBDAQoLCw4NDhwQEBw7KCIoOzs7Ozs7Ozs7Ozs7Ozs7Ozs7Ozs7Ozs7Ozs7Ozs7Ozs7Ozs7Ozs7Ozs7Ozs7Ozs7Ozv/wAARCAFOAQQDASIAAhEBAxEB/8QAHAAAAQUBAQEAAAAAAAAAAAAAAAEDBAUGAgcI/8QAVRAAAQMDAgIECAkFDAkDBQAAAQACAwQFERIhBjETQVGyBxQXImFxdJMVMjU2VIGR0dIjQlVzoRYkN1JiZGaUpMHh4iUzNERFkqKxwnKC8CZTY4Oz/8QAGQEBAAMBAQAAAAAAAAAAAAAAAAECAwQF/8QALhEAAgIBAwQBAwMEAwEAAAAAAAECEQMSITETMkFRBBQiMwVhcRVS0fAjQ5HB/9oADAMBAAIRAxEAPwDP32+XWG+18MNzq2NbUyNa1s7gGjUcADKr/h+8tGkXeuJ9NS/70cRHTxFcg0bmql7xUOGMtGXc16kYqlsdSVllHebyN3XeuJ7PGH/enPhq8H/itb/WH/eoMYyU+1oyoaXo1jBExl1vDud1rf6w/wC9SY7pdcb3OsP/AO933qFCPOUjYLN16OiGOJJ+FrmB8pVfvnfeuHXi5jlcqv3zvvUcu581w7ziopFnGPo7mv10hjdIblVnHV07vvVfT8RXZ0oMt4rRnk3p3/enKyLMBBHNVNK1/jD3MYTpOHY5hq1jGLXBy5FUki/qb1d9QLLrWbHdvTOH9+6IOIbq6fon3KryeX5d2/7VV1NSHVDHMY9rS4Bur7Co5JFY0tO4OU0KuA2lLY1Tbvc8/KNV7533pz4WuJ/4hVfVM771WxyB7AR1hdgrFxR1pR9FgbtcsYFfVeszO+9cC7XP9I1Xvnfeohd6SjKjSi2mL8E0Xa5AZ+EKr3zvvXD7vcv0jVe+d96ilybeVKiiGo+hu4X+7sbpZdKtpPWJ3feo54ivIkja261pIj1YNQ7zjnr37EzVxl5JUbxcSyQcwchuR1LdRjXBxSX3cFpW8Q3bocNuFfFpbu81Dxk/am6biG7mWMOutaQ5ozmofzx61X1kTpp3x9M97GHG52TtLBmUOxsNgmmKRFXM0Ed4uZBzcqv37vvXfwvc/wBI1XvnfeoABbyXWSsdKOxRXomfC9z/AEjVe+d965N3un6Sq/fO+9RQjtSkHGPolG73TPylV+/d96Q3e6fpKr9+771F1BcueOeVOleiNMfRL+GLp+kqv37vvQbzdP0lV+/d96g6weopcppXorUfRM+Gbof+JVfv3feozrzdmuI+Fa3+sP8AvTJOEzMM7qyivRSUV6PR+Baqoq7LNJU1Es7xUuaHSvLiBpbtkoTHg7ObBP7U7uMQuDL3s8+fczA3yPPElzJ+ly94qMdgAFY3xoF+uJ/nUneKrwN8lelF7I64qkdxNGMBSGtKahGG5Kkhwwqs2ijphxunC4EJjIzsV1yCq0apnQOSugdJTaCcnCCxJTrBCq9AhfJIxz2SDfIPNW427PsVXXO6J4f1HmFeBjlXkSqpz00Ly8vOkOJJTVOxxkLsZwcJZJmsLW75e0HdSqeHDQCcYCt4MquWw9HIGtAOycFQOrJXIjAGxS8lnsdCtC+MN68o8abnCaeWnnsmDjq5KUirm0T+laRsf2pHPGFB1OzsV15x5lNJOs6mmYBgglRYpgZejG2kF2ezCdLCTySwtihc9z49Rc3HqV9jJ22RopRPISNhnJParGF7GDZQoY2QZ68nsUlkg2GEe4htySunbhcuqA3qXI3A5LlzRzJVKRs5MebIXDIH7UzPVsh2Jy48mhIxwAwCoFQCJg4qYxKTm0izhBfC6eTDWgZwFW1NZI2QhkjSAMlozkBSqiT/AELLg7HAOPWq7xYGk6aJxe8nBIbgAKYr2UyN7JFhRz9MzfmP2qXjr6lEoYujjHqUtxwzJ5KsuTSF6dzgAucuXgJTM1reaZFQx5I1DKJMNo9D8HgxYqgfzt3cYhL4PvkKf2p3dYhcGXvZ58+5mIvgLuILh7TJ3ioZbthTr55t9uB/nMneKhsGpd64R2xWwgyI9s8lC+Ey2UtIw0Hc5U8DScFQpbcZZ3NB0sI1ZG+6vGvJE9XgsS1zYRMSCw75CWKVsrMtOQm6VpbaBHr1BjiM9u6qmTPgqMs3BO4zzVUrsvKemv3LwEJC8BMtkD2Bw6wmXvJOFFFnMffNthRnNDzuNxuCUreeXJ0FmOYU1RRvUNVDGzPY7SBpGAGhDZXs6srtz2Dkm3HPIKSOHaHPGX9iTpXuXAHYE41ibE2znBKUMPWnQxdBuFFk6RtrF2GLsAJcKLLUNli5LE6fUkISw0R3QgpvQWHYqURuuS0EclNlXEabI4cikeXuO5Q5uN8JMnPJSVDQWjIJTNU7XDkg5apTXEDkmpgXtcNPNERJbHceJbPM0cwB+xRqPz2hgcdJ3I7EkUs7KGYBh0jCSl1NbrxjOymuSrdtFnlrGYzjCjifxmYQwkkZ3PUmKgPljIBOOtJaToqQ30qK2svrbkkSbn0dNG4b55N9aq6AOkqRnPblWl1DDXQiVuphJzk7Lmlp2Q6iDqJPxlKdRKzjeT+D0fwfjFjn9qd3WoS8AfIc/tTu61C8zL3s5MnezC8QHF+r/aZO8VHiOyd4jdi/1/tMneKjUzwW7leiu1HZBj7253UWoy1uQcAdYUzIxzTFVHqgfgZ25KEaSWw606bUDgDJJwqqmZ0srnO5BOmerloHHT5ofpwBy2S0rNEIJG53V0qTMpPU0PYAGG8kaQeXNKduaXXjqUFgEaHADrykL3H0LlBsB57JQEoC7a1BQNanAEgSqC6FCEmd0uVBY6ShchLndQSKUiMoQg5K5XRK5ypRBy5uybIwnjuuHNUlWjhrtJ9C78124wuCMJOXJSVscIBaWfmu5jtXHRNHoQHkc90usHrQnZiHDepRYcRXFuORcCpR5dqjywPfKwsOntd2KUUlzaJd186ojbtucLpgw0D0KG+Gfx/znl7GnIJOQprAWhVeyouncm6PQeARixz+0u7rUJeAvkOb2l3dahedk72cWTvZgOIfO4iuA/nMneKq5NUYJad+pWl6GeI7kT9Kk7xUOSML0o8I3StWc2bMtURJlwAzuU7dJmxT6IiQRzwVHttR4pVSExl4weXUmZHeOVT3tzgnrU191ltX/Gl5JkEolixjr3HVlKXJuOExtwDhKB2nKEq63FyV1zSADCUbqCQwlAJSgLsDAQtQgGF0EgShQWoVBykG5V7Z+F6i82quuEVRHGyiBLmuBy7AzsqtpchtJblHgrobIRhSSGV11LnGF0EZImfQgpcK84e4ZdfqSvqBVCHxJgeRo1ashx7f5Kq3XJEmkrZRehIWpfThJzVgcI+pBGEgO6khiELghaGw8My32hr6plS2IUTNZaW5Ltif7lREZUJpuitpjRQuiMK14ZsI4ivDaA1TKYFhdrcMk46gOs/4qW6Vsq9in3HJdNdnmFJu1B8F3WpoembN0EhZ0jOTvSonpClU0Ex5rhlO6sjCjNIyo1RUva7S3YJVltelbnqHAPyHNt/vLu61C48HU3TcNvPW2ocD69LULzcvezhybyZhr23/AOobj7VJ3io2AQpl8GL/AHA/zqTvFRGnIwQvRXCOyHA2xhie5zNi4YK5ihbFnHM9qf0+tJhTZbSjhxz1o0YC65JN3FBRzhdBqUN7V0gSEGyVGUKCQyhIdylCEigr0LgT5mcQ/q3f/wAyvPRyW84Kq6eDhC/RTTxRvexwY1zwC7zDyCzy8GeTtHOGbVYn8D1FzutIJDBK7L25DiBjDR6+X1qwt9BwtxTYp6qO2fB4o35kMeNWkb8xzyMqot9VTs8FdfTunjEzpyWxl41HdvUnOCqung4RvsU08cb5I3aWueAXeYeSxae7/cyae7/csLRT8McWW6upqSzNopKdmWSbazkHBz9XI5ULgu02aq4ZuNbdqZrxTyOzJ+c1oaDsmvBpVU9LPc/GJ44g+FoaXuAyd+1WHAkdLPwXd4qyTo6d8rhI/wDijQN0latCVxtWzi0TcJcTzOtLLKKKV7D0MoxqOB2jr9eV1wdRPtsfFFFIQ50DAwntwH7rqzcP2rhSqN7rL3BUMiYehazGXZGO05PqTPC95gq3cUVk8jIDVtDmMe8AnZ+AO3qUe64D3T08EPhuy2i38NScSXyDxhhdphh5g745dpOefYrbhtvCXFFZLosrKaoiZkxfmub2jHX96ruG6y3X7hN3DNfVNpJo3aoJHHAO+Rz9JO3YrfhSzWnha4Sme9U89XLGQ0BwaGtyPTzJwkvN8kS83yVHBNltFyivLrjSskZA7zXHmxvnZx9imWWn4U4shrLdSWcUj4GZjm5vI5B2efPGxUPg2spoLXxI2WoiYZWu0BzwNWzuXaovgxq4KW8Vj6ieOJroMAyODQTkdqs092TJPdlz4PauhHDVxi8R/KUzCal2f9eDqIH2bKNwvbbLcbfc7xDZm1kwmPRULnA6G7YAzt2/YonAlXTU9m4hbNPHG6SLDA94Bd5ruSicGWrxmlkraHiJlvuLHgdE47FnpB5qGuSGuWVPFT7a+64t1tlt4a0CWKQYw7rwOpPcB0FNcOLKenq4RLEWPJae0NOFaeEmuoaquoooJo56qGItqZYsYJ2wP+/2qB4Pp4abi+nlnlZGwMflz3AAeaeta/8AWX5xl3wtYLTXcVX+lq6OOSCmceja7PmDUeSlWCDg/iWoq7NTWUQ9CwllQca3gHGc8wckLnhaupIeKOJ5ZKmJjJdWhzngB3nO5dqqPBjUwUnEtTJUTRxMNM4B0jgATqb2rNp7szabsx1XT+K1k1PnV0UjmZ7cHCizx9I3lurG64ddat7cOa6d5BHIjUVFx6F0p7G9Wje+DIEcO1IPMVju4xCf8H3yFP7U7utQvPy97OKaqTRjb2Ab9X5H+8yd4qI1gUy9H/T1w9pk7xUQLtXCPQjwIQuSuyVyVZFmcEZ6kvRuAzpOO1bjhGx2ymss/E17YJaeIkRQkZBI2zjr32CeHhPj6XonWKn8T5aAfOx9mFR5HdJGLnvUVZgACTgDJShjy7S1jiRuQAtvR1FirfCDa5bJTOije7MrS3DdRB2A6v8AsrqlmrYPCBfWUFDT1JMTC4Sv0aRpHI4PbuFDyNeCHkrweVpepXtt4WuvEMNVW0MUThFKWuZqwdXPAH1qVcfB/fLbbn1sjIZGRt1SNiflzR1nlv8AUr643VltaujNBji3XpOnOM42SLa0tRXjwYVDBQU5pdZaZi/zh5w/NxzyeeVTWPhC78QRmakhayAHHSyu0tJ9HWVCmt7CmvJSZS5V9e+CrxYqbxqojjlgHOSF2oN9fWE3YeErtxCx8tHGxkLDgyyu0tJ7B2qdUauy2qNXZTZ2XQB06sHHbhaaXwdX+LpnObB0cTNevpNnDflt6FYULW+SG4OwMipG+P5bFVzVWiryLlbmIC0Vo4nZbOG7haDSukdWF2JA7AbloHJZvK9Wq7zScN8I2aqdaoKo1ELGu1AA/EBzyKie1Khklwqs8sJSL0OrorLxnw/VXG1UbaKvpBqfG0Aats4OOeRyKxtksFx4gndFQRBwYMvkccNb6ypU01uWU01vsV6QrR3XgO9WujdVubDUQs3eYH6i0erCh2bha536knqaBsb2wHDmudgk4zsp1RaslTjV2VHUkLSRkBaau8H19oLc+teyGRsbdT4435c0dfUtLwTYZ5ODbgXMiLq9jugJ6tiN+zdVlkilZSWSKVnmJY7RqDTpBxnGy4zhb7FzoPB7caF9BSuhgndFJN0nnA6hnbG5ydjnkqm3eDy+3O3Nro2wRMkbqjZK/DnDqPLZWU1TsrrXky25OwSg9q9C8Gtgqob3W1FXFGGU7XU8jHHJD8g8v71U1vAN7qbtXtgZA8xv6QtEm5DydONvQnUjbRHUV0ZUJRsdlo38B3eOWphZJSzS0sQlljjkJcAQSOrfkqq02mrvVeyio2B0rgT52waAOZPUp1JmikmQ+fUjCfrqN9vrpqSR7HvhcWOLDkZHNM5Ulz0DgAYsc/tLu61CXgL5Dm9pd3WoXn5e9nn5O9mKvW1+uHtMneKiZKl3v5duHtMneKhrvXCO+PAEoSJMqSx6JbqZ9/8ABa6gojrqqWUuMQO7sOLsfWD+xYAUtSZ+gFPKZc46PQdWezCl2a+19hrPGaCbQ47Pad2vHYQtX5Va7RkWuk6bHx8nH2f4rOpRbpGFSi3RW8OWivs/G9qhr6d0L3vD256wQetbOz/wkcQfqGf9mrzt3Fdzlv8ADeamRs88ByxjtmN9AAUul44r6W+Vt3ZT05mrGBj2kO0gDHLf0KsoSZWUJSNDwdUy0fBHENRC8skjke5rhzB0DdJ4N6maa2XyKWV8jRGHYc7O5Dsn9iylBxPV2+z11rihidFXEl7nA6m5GNt0WDiar4ehq4qaGKQVbQ1/SZ2G/LB9KPG6YeN0zT0v8DlV+v8A/Nqe4wlqqbguzMtbnsoHRASmLrOkYBI9OfrWSZxNVR8MSWBsMRp5H6y/B15yD246lKsHG9zsVN4oGR1VLnIimBOn1FND5/cOD5/crHVl4NnMLp6v4PL8EEnoy7s/wW2vElTD4LLZ8Gl7YnaRUOi2OMHOcdWrms9fuOrlfKM0XQwUtM74zIhu71k/3Jrh7jO48PQupomx1FM85MMvIH0dilxk1dFnFtXRqvB5NXycPXds7pXUrYz0OsnAOk5A/YoFB/A/cfaR32KNL4TLtI2aJtJSthlZoEYacMznON/SqSHiOph4ZmsIhiNPM/W55B1A5B7cdQVdEm7orok3ZU5XoPGMckvAnDojY55DGZ0jP5i89+pbGh8Jd1oKCCjjo6RzIIxG0uDskAY7VpNO00Xmm2mi34DpKiy2C7XW4RvghfF5gkGC4AHfB9JwE/wrJQU/g4mlmbUGMyu8Z8V/1g3H7MY+pY2/cZXfiGIQVUjI4Ac9FEMNJ7T2prh/ii48OSvNIWvik/1kMm7Xen1rN45NN+SjhJpvybKy8Q8KWds8tBBdnRubiUOaXs9Z3wjgupEHDXEVTRF0bWPe+EnYtGkkKiuXhFuNbQyUlNSU1EyUEPdE3zj2qrtPE9XaLTW22GGJ8VYCHufnIyMbbp03THTdM1fgzq56gXiKaV8jTEH4e7PnHVkrngh7v3F8Q+cfNY7G/LzCsrw/xLVcOOqTSwxSeMsDHdIDsBnlg+lLauJqu0Wqut8MML460EPc8HI2xturSxveiZY3br9jS0BJ8EVwJOT4x2/ymKXabtQ8RUFutVzFXb7hE0CjqYstDtsAg/V/isdBxJVQcNTWFsMRp5n63PIOrmD246lc0XhKuVHQx07qKkmfC3THK5pBA9Q/wVXB77ESg99iy4Ht89p8IVwt80xldFC7Ls/GyWkE+nBTvClRNDbuLp2SOEkbnljs7ggPwslbOLLhbL5UXgNjnqagEP6QHG+Ow+hJQcVVlvpbpTxwQObc89KXA5bnPLf0qXCTIeOTsd4EvTrTxVA+WQ9DVfkZS49vI/bhbh9sg4Epr5emvaX1DtNI0/m53A+0/Y1eY2q3S3S601DAcPmeGh38UdZ+oLW+E289PcKezwv1RUTAXuzkueR1+of9yk43NJCUbkkYx8j5Xuke4ue4kuJ6ykXIISrejpPQuAfkOb2l3dahHAPyHP7S7utQvOy97PPyd7MVe/l6v9pk7xULKm3v5dr/AGmTvFQcr0I8I7o8C80iMoKksCEIQgEIQgBCEIAQhCAEIQgBCFdU3DzZbfFVVFwipnTtcYWPGzgO09SxzZ8eFJzfJKTZSoXccEszi2KN8hHUxpcuSxzXaC0h2caSN8rTVHixQiE5JTzwgGWGSMHkXNIygU8zojK2GQxjm8MOPtUdSFXYobQu44JpRmOJ7wTjLWk79iR0UjZOjdG4P5aSN/sU643VijnqQrGG0SvttZVyl8LqXT+Tewgu1HC4tFrN2rDTiYRYYXlxGdgsfqcSjKV7R5Jog53SKfcqCnojH4vXxVmvOejHJdUdnlqYap8uuA08JlAdGfP9Cj6rF0+o3sRT4K9IruDh9tVVQwQ1Rfrp+mc7oj5p7FCqaBlPb6eoE+qWVzmviLCNGPT1qI/LwzkoJ7/7/gnSyECWnLSQe0JDknJOSetOyU80TQ+SGRjXci5pAKVtJUP3ZBKRjVsw8u1b64VdlaGMYSpSkVweh+D/AOQp/and1qEcAfIU/tLu61C87L3s4MnezF3z5duHtMneKgqdfPl2v9pk7xUFehHhHdHhAhCFJIIQhACEIQAhCEAIQhACEIQAtdYqKsqKCKjraZtRbahrnskDxmA4O/o9SyKcZUTxxOiZNI2N3NjXEA/UuP5nx5Z4KMWl/vgtF0zXWpsUVhLKE1UkjahzZnUbmh7tzpO/VjHJdNlhl4njEtOYqtlM4NM5aS+THmkkbZWOimlhdqhkfG7tY4grkucXai4lxOck7rg/pcnOUnPm/wCd/wD4W1l9cBxEKCQ3MyeLdINQk05z6Ov7Fdv+FDdqX4PwLRobjBHR6Medn081iZaiecASzPkDdgHOJx6kgnmbEYmzPEZ5sDjg/Urz/T5zilcVz4238/yRqNQazxGx3KW2ydG012I3M6m46lNa8S3qmmOg1cttDoi4jeT71iNTtGjUdJOdOdka3kgl7iW8jnkof6Xd/dvvv/KXP/hOs10vwuOFrl8LF2cs6PWRqxq35dSr+DMm8vDQHHoH4B6+SpJKiaXPSTSP1c9Ticrhj3xnLHFp7WnBWkfgS6GTE2vu9LZbEat7NfTtnbfqH4TtlLRbP6LowAHOxtndOQ/DnwfdvhUuMfQu0ayOf8nHUsa+WSTGuRzsctRzhdPqZ5PjzyO2xu8nbsWMv0yUq3XjxxTvbfz5J1m2o5pI7tQtY8ta62AuGeeAcKLRyRTUtikrXBzX1EznF55uycZ+vCyXTSggiR4IGAdXIdi5L3FoaXOLWnIGdgn9Kf8Ad/u/+RrNi74UNPdfhv8A2TondHrIxr/N0rr4Rqqep4epoZCyKSGPpGjbV1YKxz55pWtbJM97W/FDnEgepIZHktOt2WfFOeXqRfpdr7mv4S24oayTdwG3esa0YAmfsPWoiCSSSSSTzJKF7GOOiCj6KM9C4A+Qp/and1qEcAfIU/tTu61C4cvezz8nezF3z5duHtMneKgqdfPl2v8AaZO8VBXoR4R3R4QIQhSSCEIQAhCEAIQhACEYQgBCMIwgBCMIwgBCEIAQhCAEIQgBCEIAQhCAEIwhACExPVwU4894z2DcqunvD3ebCzQP4x3KsotlJZIx5LZ8jI26nuDR2kqBPd4mDELS89p2CqZJZJnapHlx9JXC1WP2c8s7fB7D4L6iSp4bqZJMZ8dcBjqGhiE34J/mvU+2v7jELyc/5GYXZmr58u1/tMneKgqdfPl24e0yd4qCu6PCPRjwgQhCkkEIQgBCEIATtWOgpKeVtQI9UZJY2JjiTqduS4H0JpSKluqnpQeuI99yxzNqJjmdRKFt+Je4Oq3NA5ZpYzn/AKVOhnnqrdJW09exwieGvY6njB3/APapV48GlwhqmmiLSx4aXMlOlzCQc+sbK0h4aqm2BlEzd8YyXNaPOJP7ea5NT9nJqfszFFca2rq20/TNbqbkOEMZA/6FJuNU+11Hi9RcR0mnJ00seO6pNs4WqYK2L8rlziGloapN+4Uqrs8OgbiePzdLttTduv0ZTVIapeykpbtJVSFjKl3b/s0X4VdtgzbJak1LZvPY0NMbWOYd88gMjZJLweOH6CCofKJZJXFryCOfoHPG3NJEf3hUN6g+P/yV4SepF8bepbjluIa+Y9DHKRHsJBsPObv9mVLnhfL/ALOKcO6miFmD+xQKUkRVONyYh32qxo4K10QMbMNPW7Yn1Lm+ZknHLSZ7vx8UJwbkVla6tgwDEyJ3pgZg/sUSK6TRk9IyJ+f/AMLB/cr6ooq6oAY+V0jABsW59aqau2tj2LwDjqC5l8iXsT+Hq4G47lJKTiOEeuJn3LuGukkkcDGwho30wNP/AIqTS2mJzCWyOcAN9sKZYquioquWjfI1rSfjuVllm/JhLGovS0RaRz6mqjBEXRlwBb0TNx9iYomNkrqeNwy10rQQesErUmltclQJYZWGUb/kwdysrRzRxXGl1vDSZmYB9YXf8OUpKVszzRUeD3EcF8N4+SKf7Cl/cXw3+h6f7CotNxNUue+OanYCORGQpBvlc1up1IzlnGSFzfUx9nn9PIdfuL4b/Q9P9hSHgnhpwwbPT4PoKcF9lx51K3PYH/4JufiiCmdiWneBjJcCCApXyI+yNGUY8nvCJ3NhpP8AlP3o8nnCP6BpP+U/epM3FVDB0ZeyUCTkdO2FY2+401zpvGKVxdHqLckEbj1q6zOXEjNxkuT528JVto7TxtV0dvp2U9OxkZbGzkMtBP7VlVtPC3/CHXfq4u4Fi17eLsRU9d8E/wA16n21/cYhHgn+a9T7a/uMQvJz/kZJk7nUdNf7qw/GjrJW/VrOEwoV2qPF+M7oSfNfWytP/OVNXoVSR24paoghCFBqCEIQAhCEALuruVDStpIquVzMwn4rScee5cKNc6JtfVUUIpXyyeLndr8YGt3NY5+0wz9prbNx1w3R2+CCrulXLIxxLjJSiQAb4AOzscutVt344o+j02m4QZ2wXUkjHcv/AFELLVXCtTDE+ZlPKWtGSA9u3PZV1DQeN1jaeOF7pMag0vG+FxHGXFt4gqIasST3WENyCXOhe7G+dgAttSeECxNy+puETHaMAQ2+R++ADu92PzQeXX9vnVfTGhe6Ce3GJxBwekykPD9T4iKxsEjonNDgQ4dYylg9CuHFfBtxc6bxurqK7DWxyzM0BrR1aWgNHX6d1RQ19FWUtU2kkLy17C4kEfxll7ZZ/hOV0UIfraAcZCt7RQyW9ldDLG5rsx8znPxuSvj70aY+9FzbnOb4y5hAcIhjPX57VbwcQF4HTtaHRuwQfN6vR2YVbZaY1b6qJvxjBkesOaqi9TPjqWjcSgHpARjzs/tXL8xJ5qPfwSjHF9yLaSrrb3WGKGQ0zWNALosj7E3VUL7brkragzAnDXnnnHWl4Yzp6QgFzj+crHiGNkkLQIslzwSN1R44qByw+VN/J+17cFZR1scmtscoIa0uDHHGdlVQurGiSoa+RgccANAw52ez7FYx2ky/Fpyd+xLU2mop4QdJYAcgB3IrGEkjv+V8eWRLdWSKOSTx0RNkJlBIe5vaBushbXukvFG5ziSZ48k/+oLdcKWzD6uqmBJbG7Tq7SDk/sWDtfytR/r2d4L1v06nGdHkfOk7ipeD6Qgjh6RztGQwnzuz1J9zY3RGVsZc0bZzzTFve3S7JjY3Bdl78DBJSC5Q01HHTMaHtLzG1+rbOea8r6fI27RzS+VjSTsYr5309L41Sx9JsdLe3ZZ2gbPcbJV1U07pNEj2+dzOw29Supbk5kG8bXR0zgHNz8ZV1RJFStkp6SCKngnY5+gPJDuXaVrH4mSjkl8/FrUr2Itxa5ojiY1zuhjaSRyydgFtuFaN9FYYWSf6yQmR3oJP3YWCmr3wyhuuM7te3Iy12OWf/nUt9w9eBdaeUFgZJC4AgciDyK1x4JY92S/mQzPTE8N8Lf8ACHXfq4u4Fi1tPC3/AAhV36uLuBYte9i/Gix674J/mvU+2v7jEI8E/wA16n21/cYheVn/ACMk824n+dN19sl75Uy31HjFK0k+c3zSofE/zpuvtkvfKYtdR0NUGE+bJsf7l6tXBGmKWmReoQhYncCEIQAhCEAKRc76y02OnpqOld49VNOqoLOTA92GtPrzn6lHTPEFHUG20NZHICwNLdBAODrcc+hY5+0wz9pAhuF0sk0NTIHPY9o6RrjkHc81HqszVzn0cEsMsgMjWkFmncEY7RhXVBFDe7HDQPqy2riy5jCBjOezkq60VclFew6uqXMZoewyEbjIwuKqORuzqS5T3a1ubW00rnUgIdO2MnBPIOPVvsmqC6V1qmbGI3yUtS0BsPxgcjGw7U5e7dPa9L6epMtNUN1tIAwfXjmp4pReLXFUUtdmoo6duYXAebgZOEIKmpjmpqmYUcNRBUwODnB4LHNxnIx61dUNwmutsmqpoXhzTHGZdPmuPndfaqy0VGqoqYKmtdTdM0M6UgHUSeRUi4U9TaaSqp2znoi+JzC3YEEO32WuJXNItF6XZouGHsdc5Yula2Qw+bk8jranOPLewRxVrGjWHaH4HMLJ8OSSsqKuSL44p85Of47exX0vwrc4RTv/ACj3EOOo+nK5vmw05rPVw5NcSRw40CNo21HkOtXksZfVY0+cwcsLz+poY6a4yQS1I1xuAz2HmtVYDNT0ZM9Q+YvOxcc4APas5NaTlhGXUsu3y9Cw775+L1KBU1ED26cEkb6SMhdVNQHNO5yqvpC6TGVideqXLZoLfXUppJmtDY3mMgt5E7Lyq1/K1H+vZ3gtu1n5Vp9KxFqH+lqP9ezvBet+n7RkcPyt2j3yCpBnaxsbHnBwD2J+bSYsGFgMTcq1bwtRNkMgkmDj1lwP9yV/DNM5pHTzb7cx9ydSJ4H0+UzdY5gicAW6NILsfndaz9VVBr2M+McE4xnSOxb53CFG8YdUVBHXuN/2LhnBVvjLtL3kH+MAT9qdRFfpMl2zzzxOaZrZJPNaPOx6FvOBdMlLWTtGD0rWfY0fiVhDwtb44ix5lkz1l2Pq2U622ujtUDoaOLo2PfrdlxOT27+oLOc01SOnB8ecJ6pHgXhb/hDrv1cXcCxa2nhb/hCrv1cXcCxa9bF+NHceu+Cf5r1Ptr+4xCPBP816n21/cYheTn/IyTzbif503X2yXvlVfWrTif503X2ybvlVa9iPaiDRUU/jFMx/53J3rUhUlpqBFUGJx82Tl61drCSpnfjlqiCEIVTQEIQgBPOkhlhZHKJSGs0lrXgA7k55elMKPPX08Gznhzuxu6hwUtmVmotfcdfBtE2pZUMfVskZyIkb+FdXCK2T+fN00OWaXaZR55znJyDuqqe7zSZEQEY7eZUFz3Pdqe4uJ6yVK+LHyckpY/CLM11BHSOo2sq5YvzS6VoLPV5qZhq6OnqxUxx1Yftn8s3B9fmqAhX+mx+jEtLjXW24VM8woZ6dszw/oopmhrSB1At9a7qb1HLYvgttO4npmyCeR4c/ABGnIA23yqhCtHBji7SBY2a5x2uolklgMzZItGkO04OoHPI9is6Piinpax1S6mqpXOBAa6oGB/0rNoUZMGPI7ki8ZyjwXs17t81VJUOt8xdI4uIMzT/4KVBxVRU8DYWW6cNaNv3wPwLMIWf0eH0Sss07TNU7i+kPO3T/ANYH4E0OJ6IO1eIT/wBYH4FmkJ9Fg9Fuvk9mp/dbSA5bbps9WagfhWbpJ/FquGo06uika/TnGcHOE0hbY8MMaqKM5ScuT17y8f0d/tf+RHl5/o7/AGv/ACLyFCp9Ni9FT17y8/0d/tf+RHl5/o7/AGv/ACLyFCfTYvQPXvLz/R3+1/5EeXn+jv8Aa/8AIvIUJ9Ni9AuuLuIf3U8Qz3bxbxbpmtHR69WNIA54HYqVCFvFKKpA9d8E/wA16n21/cYhHgn+a9T7a/uMQvGz/kZJ5txP86br7ZL3yqtWnE/zpuvtkvfKq17Ee1ECtcWuDgcEbgrR0s4qKdkg6xv61m1ZWeo0yugdyfu31qs1aNsMqdFwhMzVUNOPyjwD2cyq6e8uORAzT/KdzWSi2dUskY8stXOaxup7g0dpKgz3eGPaIGQ9vIKolmkmOZHlx9K4Wixryc8s7fBJnr6ifZz9LexuyjIQtEkuDBtvkEIQpIBCEIAQhCAEIQgBCEIAQhCAEIQgBCEIAQhCAEIQgBCEID13wT/Nep9tf3GIR4J/mvU+2v7jELxc/wCRknm3E/zpuvtkvfKq1acT/Om6+2S98qrXsQ7UQCVri0hzTgjkUiFYASSck5J7UIQgBCEIAQhCAEIQgBCEIAQhCAEIQgBCEIAQhCAEIQgBC0OIBYbfCJY4pKmJ2rNGx2o9K4ZMh3bsBy5YUmgt1F4zUQRQTskgqYojLM1rwcuwTgtwDtyOVnrQMqhab4Nt1TSUczwYGx0Alk87HSOMrm5JDTj14PUPSo1VarfRNkqCZ6mHVG1jGHQ5upurJJbuOobDPNNaBRIWiFFTfurqaUwSGFsMv5MRjXtETy7cj7UyyzUlZSxS0onZNVCRtPA4h5c9mknfAyC0kDbmMKdaBRoUivhip62WCFxcyI6C4nOSNiR6M5wo6sD13wT/ADXqfbX9xiEeCf5r1Ptr+4xC8bP+Rknm3E/zpuvtk3fKq1acT/Om6+2Td8qrXsQ7UQCEIVgCEIQAhCEAIQhACEIQAhCEAIQhACELVeDiCnqOLWsqmQuiFNM4maMPY0hhIJB545qspaYtgyqF6jdrPSVs94oaWOCnk/eEMkzYGsjke9+DIwb6WkEcjvhUtNbbDT8WW+jo6a4mWC5RwSuqmtMUg1YO2Nj6OxZLMmuAYhC3/wC5GyXiuhmoJquGA1lTFUseGlzujbr/ACYHLI2A3S0XCPDlxoILlELnBTvZUvfFK5mr8k1p804wc5/+YU9aIPP0L0jhvh+w013sjpqetqJ7hG+pi+K6GNnnAMdtuQBudt+pU3g+p7c7iCrq7rCyWio6Z75GvGRuQ0d5Oqt3XAMw24VjKXxVtVMICCOiEh0789l065172sY6tqHNZjSDKdsclvb7wtR2Pgu4W9zGSXKCYVnS4BcIDIY2jPpADvrTfCVRZbdwQ6uu8NO+N1wfG9r6USvlb0YOhrttG++VHVWnUkDBRVlVA9kkVRKxzG6Wua8gtHYPRuu47jWxTPmjq52yyfHeJCHO9Z61s7VwjY55LTR1fwg+qukDqhskGnoo2+dhpyMkjG56k/WWKzSW6Ovr2TtiobPSyllLpa6VznlpySP2p1o3wDAiqqBUdOJ5BN/9wOOr7U8y6VgrWVjp3yTsBDXvcSW7EberOQtnX8GWMvr6K31NWKuk8XkEk5b0ZZM5oAwN8gPG/XupM/AXD/wjBQw3NwmZWMp5WGdrnStJwSGgeaRzwc7J1oA843Qpt4ipILrUQ0LZW08TyxvSuBccbEnHaVCWy3QPXfBP816n21/cYhHgn+a9T7a/uMQvGz/kZJ5txP8AOm6+2S98qrVpxP8AOm6+2Td8qrXsQ7UQCEIVgCFqqHhGW72qzeKRww1Fe6o/LSTEhwj33bjzcAHtypNn4BZU3e0MqrpSy0Nwe9okpnOJLmfGYMjn6eX9+TyxQMYhayq4Rgnnqaumr6Khtcc4p4pppXua9/PSDpySBzOMBMngW4QR10lbV0dHHQzCGV8shwS5uppbgHIIwpWWL8gzKFrIvB9XSxtxcre2Z1G2tbC6QhxiIznlgYHpUKu4UkoKihE1zozTV0RliqmF7mEA4I2bnOfQnUj7BQIVlfbHUWCtjpqiSOUSwtmikiJ0vY7kRkA9R5hVqummrQBCEKQCEIQAn6StqaCYzUkz4ZCxzC5hwdLhgj6wUwhQCc+93OSm8WfXTGLQyPSXbaWHLB9ROykVHFN9q+g8YutTJ4s8SRan/FcOTvX6VUoUaV6BasqL3T22G4sqZo6bxxxie2TBE+kFxA55wRuuqjiq/wBXvPdamQFr27v20uGHD1EBWVCbdVcEx089xp4ZqSvkqHU8mrVMwsaMNwMZOCN1o+IeJLVPSONJUUEsE00TqeKSSRxpQ0g56PRhoAGCAdxnmsHLetIMrYrhxMaCeC1XOaCmpA2R7em0tYHODds9WSM/aqmZ9ZbJq2gbUjDyYp+ifqZIA7PPrGRleiXO/wBmdcKmd12imknpYg8McXRtcKhri1hLQcacnB5csp2n4msjfG3UlZSQubcJ5phNI+NtSwuyzZrTrGNtJVeo+dIMBS1N+vdcaOnnqaqpqohTlmrJfG3cNPoGM/Un7pZb5abQ1lRLHJbxPkiCoZKxkpHXpJw7AT3Dl4oKXiCskqf3nS18M0AfECfFw/kQOeBy9SjXez0Vrow6K/0tfK+QYhpWuIDcHznEgAH0LW3qoEu11HFtNRW6mttbURU9wlcykY2YAOcDhw5+bufUqqpud1DJqKeslLQxtPIwuyNLHZa0+gFbHhvi2itNu4apHeJP6KqldVPnh1vp2l4ILT1bZ5difs9+tscFI5l4pqOmp6md9xpZIi51Y1ziW42OrLdsHlzVHJpv7QYSS73GY1DpKyVxqWMjmJd8drcaQfVgY9SkTcUX6oNOZbrUvNK4SRan7scOTvX6VsbRxHwzLbImXJmmWcvt7884aUkua/lzaSB/7U/bOKrVUyXEx1EFBUGsBikkldEHU7WhrGhzWnOMZLTzyjm/7QeaPkfLI6R7i5zyXOJ6yVyp98qoa691lVTxRxRSyuc1sWdA9IyAcHny61AXQuAeu+Cf5r1Ptr+4xCPBP816n21/cYheNn/IyTzbif503X2yXvlVatOJ/nTdfbJe+VVr2IdqIBCEKwNdZ+NWWqls8LqF0nwb4zv0mOk6UY7OpcWXjFlqprLG6idILVVSzkh+NYeMActsYVTSXWGKnigmpw8RsIDtIOkku39PxhtnqUoX2hZRmCGmcxzyS54aNiWkbD0EkjsWLgvQHqTiOgktUlpvNBPPTCsNVCYJhG9jjsWnIOQR9advXGhvVtuNK+j6M1lXHMwtfkRtYzQG+k4xuq6W7UlVKXzQuYS/USxjcuGpxAPL+MPXj613VXmimjnZFRMjD2lrCY2nGS7PeG/VpChQV3QLBvGsYuLKrxJ3mWb4M09J16dOvl+xO23jimo6KhpZqCU+KUUtL00UobI0vdq1sJB0kcljkKzxQfgF3xRf4+IaminZBJCaakZTnpJekLtJODnrO+6pEIV4xUVSAIQhWAIQhACEIQAhCEBa8M2YcQX+mtZmMIn1ee1mojDSeWd+Ss7rwNX0tzipLeJKoSUvjR6ZggdEzJB1hxw3l2qs4ZvDbDfqe5PidI2EO81pwd2kf3qTZuIY4H18N4bUVtNcIRFM5suJRpcHNIcfSOSxlr1WuAR63he825srqqjMbYoWzvOtpAjc7SHbHrKequGaig4fmuFYXRTxVMcXQ7HLXs1h2QezCuJeMrPO8Uj7bVi2OtzKJzBODKND9bXB2MKHfuLorzb6ylbSOhE1VFLFl2dLGR6AD2nG6hSyOrQKqgtArLHc7kZiw0HRYZp+PrcRz6sYV5wtwKOJLP46KyWGR1SYGBtMZGNIaHanuB80elQGXu103CVRa6SiqGVtYYxUzPlBYQxxcC0YyDv+xMxcRSU/CXwLAZonuqzO+RkmkOaWBuk49Sl62tttwLR8HX6vgjmpaHWyXJjzKwF4HMtBOSNuakz8GV7xTG3N8ZElDFVTF72sEWskYyTy25qwtXGVqpnWusr7bVS19sh8XidDMGxuZvgluOY1H1qLWcYQ1NmnoG0sjHS2+npA7UMAxyaifUVW8t8AgV3B1/t0Ek1VbnMbE5rXgPaXNycNOAc4J5HkUScH36KSKN1Dl8srYQ1srHFr3cmuAPmk+nCs5eN2+PXKsipna6uGlZGHkENdCWHJ7QdB+1WU/hIgdXU9VBBWNBqmT1UL3R6HBpzpaQwHnyJKasvoGHrqKe3VklJUta2aM4e1rw7SezIJCjp6snFVWTzgECWRzwD1ZOUyt1dbg9d8E/zXqfbX9xiEeCf5r1Ptr+4xC8bP+Rknm3E/zpuvtk3fKq16JePBlerheq2thqqBsdRUPlYHyPBAc4kZ83moXkmv30u3e8f+BepHJHStyDEIW38k1++l273j/wACPJNfvpdu94/8Ct1YewYhC2/kmv30u3e8f+BHkmv30u3e8f8AgTqw9gxCFt/JNfvpdu94/wDAjyTX76XbveP/AAJ1YewYhC2/kmv30u3e8f8AgR5Jr99Lt3vH/gTqw9gxCFt/JNfvpdu94/8AAjyTX76XbveP/AnVh7BiELb+Sa/fS7d7x/4EeSa/fS7d7x/4E6sPYMQhbfyTX76XbveP/AjyTX76XbveP/AnVh7BiELb+Sa/fS7d7x/4EeSa/fS7d7x/4E6sPYMQhbfyTX76XbveP/AjyTX76XbveP8AwJ1YewYhC2/kmv30u3e8f+BHkmv30u3e8f8AgTqx9gxCFt/JNfvpdu94/wDAjyTX76XbveP/AAJ1YewYhC2/kmv30u3e8f8AgR5Jr99Lt3vH/gTqw9gxCFt/JNfvpdu94/8AAjyTX76XbveP/AnVh7BiELb+Sa/fS7d7x/4EeSa/fS7d7x/4E6sPYMQhbfyTX76XbveP/AjyTX76XbveP/AnVh7BpvBP816n21/cYhWnBHD1Xw1ZpqKtkhkkfUOlBhcSMFrR1gb+aULyczvI2iT/2Q==%20"/>
          <p:cNvSpPr>
            <a:spLocks noChangeAspect="1" noChangeArrowheads="1"/>
          </p:cNvSpPr>
          <p:nvPr/>
        </p:nvSpPr>
        <p:spPr bwMode="auto">
          <a:xfrm>
            <a:off x="92075" y="-1571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130" name="Rectangle 10"/>
          <p:cNvSpPr>
            <a:spLocks noChangeArrowheads="1"/>
          </p:cNvSpPr>
          <p:nvPr/>
        </p:nvSpPr>
        <p:spPr bwMode="auto">
          <a:xfrm>
            <a:off x="214282" y="6295273"/>
            <a:ext cx="243528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sz="1200" b="1" i="1" u="none" strike="noStrike" cap="none" normalizeH="0" baseline="0" dirty="0" smtClean="0">
                <a:ln>
                  <a:noFill/>
                </a:ln>
                <a:solidFill>
                  <a:srgbClr val="548DD4"/>
                </a:solidFill>
                <a:effectLst/>
                <a:latin typeface="Tahoma" pitchFamily="34" charset="0"/>
                <a:ea typeface="Calibri" pitchFamily="34" charset="0"/>
                <a:cs typeface="Tahoma" pitchFamily="34" charset="0"/>
              </a:rPr>
              <a:t>تازه های کتاب</a:t>
            </a:r>
            <a:r>
              <a:rPr kumimoji="0" lang="en-US" sz="1200" b="1" i="1" u="none" strike="noStrike" cap="none" normalizeH="0" baseline="0" dirty="0" smtClean="0">
                <a:ln>
                  <a:noFill/>
                </a:ln>
                <a:solidFill>
                  <a:srgbClr val="548DD4"/>
                </a:solidFill>
                <a:effectLst/>
                <a:latin typeface="Tahoma" pitchFamily="34" charset="0"/>
                <a:ea typeface="Calibri" pitchFamily="34" charset="0"/>
                <a:cs typeface="Tahoma" pitchFamily="34" charset="0"/>
              </a:rPr>
              <a:t> </a:t>
            </a:r>
            <a:r>
              <a:rPr kumimoji="0" lang="fa-IR" sz="1200" b="1" i="1" u="none" strike="noStrike" cap="none" normalizeH="0" baseline="0" dirty="0" smtClean="0">
                <a:ln>
                  <a:noFill/>
                </a:ln>
                <a:solidFill>
                  <a:srgbClr val="548DD4"/>
                </a:solidFill>
                <a:effectLst/>
                <a:latin typeface="Tahoma" pitchFamily="34" charset="0"/>
                <a:ea typeface="Calibri" pitchFamily="34" charset="0"/>
                <a:cs typeface="Tahoma" pitchFamily="34" charset="0"/>
              </a:rPr>
              <a:t>شهریورماه</a:t>
            </a:r>
            <a:r>
              <a:rPr kumimoji="0" lang="en-US" sz="1200" b="1" i="1" u="none" strike="noStrike" cap="none" normalizeH="0" baseline="0" dirty="0" smtClean="0">
                <a:ln>
                  <a:noFill/>
                </a:ln>
                <a:solidFill>
                  <a:srgbClr val="548DD4"/>
                </a:solidFill>
                <a:effectLst/>
                <a:latin typeface="Tahoma" pitchFamily="34" charset="0"/>
                <a:ea typeface="Calibri" pitchFamily="34" charset="0"/>
                <a:cs typeface="Tahoma" pitchFamily="34" charset="0"/>
              </a:rPr>
              <a:t>   </a:t>
            </a:r>
            <a:r>
              <a:rPr kumimoji="0" lang="fa-IR" sz="1200" b="1" i="1" u="none" strike="noStrike" cap="none" normalizeH="0" baseline="0" dirty="0" smtClean="0">
                <a:ln>
                  <a:noFill/>
                </a:ln>
                <a:solidFill>
                  <a:srgbClr val="548DD4"/>
                </a:solidFill>
                <a:effectLst/>
                <a:latin typeface="Tahoma" pitchFamily="34" charset="0"/>
                <a:ea typeface="Calibri" pitchFamily="34" charset="0"/>
                <a:cs typeface="Tahoma" pitchFamily="34" charset="0"/>
              </a:rPr>
              <a:t>93</a:t>
            </a:r>
            <a:r>
              <a:rPr kumimoji="0" lang="en-US" sz="1200" b="1" i="1" u="none" strike="noStrike" cap="none" normalizeH="0" baseline="0" dirty="0" smtClean="0">
                <a:ln>
                  <a:noFill/>
                </a:ln>
                <a:solidFill>
                  <a:srgbClr val="548DD4"/>
                </a:solidFill>
                <a:effectLst/>
                <a:latin typeface="Tahoma" pitchFamily="34" charset="0"/>
                <a:ea typeface="Calibri" pitchFamily="34" charset="0"/>
                <a:cs typeface="Tahoma" pitchFamily="34" charset="0"/>
              </a:rPr>
              <a:t> 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500034" y="1285860"/>
            <a:ext cx="8229600" cy="1143000"/>
          </a:xfrm>
        </p:spPr>
        <p:txBody>
          <a:bodyPr>
            <a:noAutofit/>
          </a:bodyPr>
          <a:lstStyle/>
          <a:p>
            <a:r>
              <a:rPr lang="en-US" sz="2800" b="1" i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Infection Control </a:t>
            </a:r>
            <a:r>
              <a:rPr lang="en-US" sz="1600" b="1" i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and Management of Hazardous Materials </a:t>
            </a:r>
            <a:r>
              <a:rPr lang="en-US" sz="2800" b="1" i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/ </a:t>
            </a:r>
            <a:br>
              <a:rPr lang="en-US" sz="2800" b="1" i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en-US" sz="2800" b="1" i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                 </a:t>
            </a:r>
            <a:r>
              <a:rPr lang="en-US" sz="2800" b="1" i="1" dirty="0" smtClean="0">
                <a:latin typeface="Tahoma" pitchFamily="34" charset="0"/>
                <a:ea typeface="Tahoma" pitchFamily="34" charset="0"/>
                <a:cs typeface="Tahoma" pitchFamily="34" charset="0"/>
                <a:hlinkClick r:id="rId2" action="ppaction://hlinkfile"/>
              </a:rPr>
              <a:t>Chris H. Miller</a:t>
            </a:r>
            <a:r>
              <a:rPr lang="en-US" sz="2800" b="1" i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        2013</a:t>
            </a:r>
            <a:br>
              <a:rPr lang="en-US" sz="2800" b="1" i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endParaRPr lang="en-US" sz="2800" b="1" i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2530" name="AutoShape 2" descr="data:image/jpeg;base64,/9j/4AAQSkZJRgABAQAAAQABAAD/2wBDAAoHBwgHBgoICAgLCgoLDhgQDg0NDh0VFhEYIx8lJCIfIiEmKzcvJik0KSEiMEExNDk7Pj4+JS5ESUM8SDc9Pjv/2wBDAQoLCw4NDhwQEBw7KCIoOzs7Ozs7Ozs7Ozs7Ozs7Ozs7Ozs7Ozs7Ozs7Ozs7Ozs7Ozs7Ozs7Ozs7Ozs7Ozs7Ozv/wAARCAFLAQQDASIAAhEBAxEB/8QAHAAAAgMBAQEBAAAAAAAAAAAAAAYEBQcDAQII/8QATxAAAQMDAgIECAoHBQcDBQAAAQIDBAAFEQYhEjETQVFhBxQiMnGBkdEVFjZCVXSUobGzFyNSpLLB0jNTYpPhJENUcoKj8DRzkkVjg6LC/8QAGgEAAgMBAQAAAAAAAAAAAAAAAAQBAgMFBv/EADIRAAICAQQABQEHBAMBAQAAAAABAgMRBBIhMQUTIkFRYRQVIzJCgZFScaHRM8HwYrH/2gAMAwEAAhEDEQA/AM/1HqO+sanurLN6uDbbc15KEIlLCUgLIAAB2FVvxo1D9PXL7W576NUfKy8fX3/zFVV0AWnxo1D9PXL7W576PjRqH6euX2tz31V0UAWnxo1D9PXL7W576PjRqH6euX2tz31V0UAWnxo1D9PXL7W576PjRqH6euX2tz31V0UAWnxo1D9PXL7W576PjRqH6euX2tz31V0UAWnxo1D9PXL7W576PjRqH6euX2tz31V1KTa5y46ZCYb5ZUQErDZwc7D76AJXxo1D9PXL7W576PjPqL6duf2tz31HNpuCOk4oUgdEoIcy2fIJ5A9hNWaLRwqjR5EKS064nBSWl8al8W4AxjzfvoAifGjUP09c/tbnvo+M+ovp25/a3PfU6ZaIUeK5IQ1JUhsrbUog8IUCeHfHLkD3mu5tNrUIzjLEt5qS6pKCgKJUAnOBt25GKAKr4z6i+nbn9rc99Hxn1F9O3P7W5767PMWtCltNh0yAOENqyML4TtjHMK258vvmLgWpyWIaYklmSnPE0ELKycbDGNuXF6zQBW/GfUX09cvtbnvo+M+ovp65/a3PfU9u0RVKSrxSWQ4orQEtr3bB3PLqHXmoM6EwICJMJDzjSXFIcfKFBOcDAyfXtQB58aNQ/T1y+1ue+j40ah+nrl9rc99cDZrklLajAkAOkBBLZ8rPLHprjKgyoSgmVHdYUoZAcQU59tAE340ah+nrl9rc99Hxo1D9PXL7W576q6KALT40ah+nrl9rc99Hxo1D9PXL7W576q6KALT40ah+nrl9rc99Hxo1D9PXL7W576q6KALT40ah+nrl9rc99Hxo1D9PXL7W576q6KALT40ah+nrl9rc99Hxo1D9PXL7W576q6KANt8FU+ZcdMSXp0t+U4mapIW+4VqA4EHGT1bn20VH8D3yTlfXl/lt0VBJl2qPlZePr7/5iqq6tNUfKy8fX3/zFVV1JAUUUUAFFFFABRRRQAUUUUACSAQTvTTeJ0O43Zu6RbihhlbbSTFUFhTfCEgowBgjbNK1FRgB9vWobVOGoUsyI6fHJ7LrC0oWC6gKJJOR1Z7qlztS2aRfokhiehphi7eMugoWekThP6wHG2MEcPrrN80VG1E5G2Vcre/pyRFlTW33GwTCLSVJWklzKkK2wpGPK33zUvT9+tkCBp9uQ8wVxbgt5/jSslpB4cEY6/JPbSPmipwGSfPSyZZfaltudM8skAKHAOLYnI6xvTy1qixqvSbg5JT40tp6M88UK4S2EkNqG2eI5Sk9yT21m9FDWQyPMG8Wxtq2ocuDaSzaZEZwlK8JcWVcI5f4hVayqAnSci1KuscPLnNvA8K+HhCCD83tP3UsZoowGRyeuduekWJ9M2MlMNuMl7yXOkyg+UOWMDnUfWV1t90bjmA+ngaee4mcK3Kl8XSAnqIxt1YpVzRmjAZCiiipICiiigAooooAKKKKACiiigDZfA98k5X15f5bdFHge+Scr68v8tuioJMu1R8rLx9ef/MVVXVpqj5WXj68/wDmKqrqSAxRT9o7TVg1DZpUmQxKQ7DT+s4XhhexOQOHblSTMVHclLVEaWyyT5KFr4iPXgZrGu+Nk5QXceycEeiveGgJyQB11sQeYop9l2Sy6MRbvhmCq5LmIUp4hwpDXLzQOZ366SJPQqkumMlSWSs9GF8wnO2e/FZVXRt5j18ktYONFGK9xWpB5RVpp/T8rUd0TAiKQlXCVKUs4CUjmajToIgXV6E45xBh0tqWkc8HGarvjucM8gRKKZNX2/T8BcL4BmGSlxol4lXFg7Y6tid9qXMUQmpx3JAeUUYr3h2qwHlFGKKACimPS2kl31D82S/4rbowJefIydhnAri5M023KLbVpkuxgcdKuThwjtwBgVl5sXJxjy12BRUVdaltcC2yYy7a+49Elx0vtl0AKSCSMHHYRVNirxkpLKA8ooxXvDVgPKK9CckDrNXmoNKS9ORYTsx1tTktKldGjfgxjmfXVHOMZKLfL6AoqK9xRirgeUYr3hOM0x6It9tu1+at1xjLdD2eFSXSnhwCd+2qWTVcHN9IlLItmirvWMCNbNUTIUNvo2GlAITknHkjtqkohNTipLpkGy+B75Jyvry/y26KPA98k5X15f5bdFWJMu1R8rLx9ff/ADFVVirTVHysvH19/wDMVVWKkg03wX/Jy++j/wDhVUvg4bhzr/4hMt8aShSFOBbqMqSR2dWPVTF4NoEiLpy5l9Aa8cTljjUBxjhO49tVHg5tM6Dq5bsqOplDDakOKWQAlRAwK4U5Yepafxj+C69iam9x7f4RF2mLa4aYzkronSpoFaieZB6gD1DbaqnWMeLp/XnHHhR3GnEJc6BxPkAkYOw9tSXrTNV4V+lDJ6NUvxgLyMdHxednsrt4RLTOn6ujvRWC8h1tCEKQQQVDJI9la14jfBZ4cOf8B7Ft4SbmmEq3Nm3w5ReQoJL7ZUUcuW47ai3uyTNNWq3xLDGZ8YWkrlSF8HGo7beV1ZzsO6vrwpQpUhu3y4rfStREKLq0kEI5c66X+GnwhabhTrQ62ubGBDrBVhW4GR7RtS2nbhVT7R5z/wBZJfuR7xpO33i/2UsqZaXLQTObjqThJSkEkAcickVU3/URsOp1wLZEjNQISg2pgspIdx53ESMmotlSrRepoMi4yWeIqUiQy0vjUyk7ZVjbrzgHO1W+sdGybvdXL3ZnY8iHKAWtfTJAbONySerrpuPoujCyWYY4ftnP+uiPbgk6Du8KfrOYIFtZisvIU4kkeWjzQUgjbGd8Ypd1HfG/jFJZNntxDMtfEotHLm5HlHNTfB74ratdGOqay+FMqbS62TwKVscAnHYRUXVOl7g3qiSWuidMmSVNNodSVqByc8OcjHfVoRhHWSz/AErAexea60/Fcn6ft1uiMxfGlKSejRjnw7ntxULV0xOkbjFtNkaaZQy0lbq1NJUt1R/aJG4wOXfTBrl1+DNsd5ZbDzFvWS+UKB4QeH/WqTXVoe1HcI15sSPHo77QQotHJQodo6tu2ldHOclWrH6cS/nPv+xMvfB9artdvRZrZqyHAYSX+Hp4xT+rUVJO+BjrB+6rDWq7bp602uTBtEJL7uSgKaBQnKQScdZ5c++q7VE1LtgtOkIBTLmthJe6IghKgD5OeWdz7KneE6G/IsdqWygOCMCl3gUDwEhIGfWKIb99Sm+My/j2yHzgj6xRGu3g9t19MRlmUVJCi2gJyDkEejIzWbddapd7XMV4KYcBLOZTPCtxoKHEkAqJ6+w1lZ5094c/w5L4k/4KyNTdQIngXT0Ax0rYKyOvK96yytC0jf7fctLSNK3WQiMVpUI7yzhO5yAT2g70sv6Mv7Uksi3OuDOA62MtqHbxcsVXRp1SsjZ3ub/umD56PdI2U6j1BGgvuK6BCSpe/JA3IHZkn76u7rqL4I1cuBEixW7ZFdDKo3QpIcSNlFRIyTzr7s0i2aL1LbUrkofUuOpM51pfEltSjsNuoYGfXXxqLSs+dq5yZCQl+BMdDqZSFAtpSeeT1Y3olPfe935dvH9/cPYtL3p23WXWdsUxAjvQbo4EKZdBKWzxDJTvtzFfOs7pE0tqSO3bbVC4+hSpwraBAGTgJHIennvXa63RGotcWiLaf9oi2txKnHgRw8xk57Bgb1X+Eq2TJuq47sZkuofbS02pJBClDJIpShTlZXG5/pef+s/sS/oSfCHHhWy5Wi7sQI6lSEqDjS0+QvGMEgY/a/Cp/hHuqYEa2cVuhyulbVjp2yro9hy3rh4T4jz1qtT7SQ43ECumUlQPBnhxn2V96+tq7/Y7TcIL8cstoPEpx5KAAQN8k91ZUc+RKf8A9L/RL9zlo6PaZui7hOl2uKFxwtCltowpSQgHmc4O/Oudtasuv7zD6K1mEzAZJkISQEr38lIxzHfUrRtulM+D25xnGwl6V0imEFQBWCgAEeml/wAH93b0zqR+HdP9mQ+no1lf+7WDkZ7uqtZKbd8oN7k+P45I44PqHqbpNXiCuJGNqckeLiL0KeFKc8IPLOevNW8fTzGnvCtBaibRn0LdbT+x5KgR7RVONIzous0vqSBbUyenEwqHRdHnizxcs42pgi3X4yeEuPPhJ4rfb0KaLxIAOQrfftJ2q+ozh+X+XY8/9fuCEvwgfLa4/wDOn+EUuU1eEWG+xq2VJcRhmQQppYIIUAkA4pVrpaX/AIIf2X/4VfZsvge+Scr68v8ALboo8D3yTlfXl/lt0VuBl2qPlZePr7/5iqq6tNUfKy8fX3/zFVV1JB9dIvGAtQHpo6Rf7Z9tfNFAH10i854jn00dIs/OPtq1sWmpmoVFEJ6KlziCUNuvBCnFYzhI66nwNAXu4R47zfirXjSnEMoefShbi0EhSQD15FAC30izsVkj016hxxo5QtSCf2Tim3SOiZNxuttduLbKYT8otdC69wLeCT5fCOZxUfT1nts/X/wZNbX4gHngpKFEEJSFEYPqo4AWCSo5JyTX0HXEpKA4oJPMA7U/2LQMOR4QZdruClfBkYhSVJVguJcx0QB7wQfUaXmNITbmuYq3rjqDC3eFgvDpVJRnJCfR7aAF8KIOQcGvS4tSuIrJV253pja0DenoTcpJi5dimU0yXx0jjYGSQnntiojWlbg/ZHLqwuM80ygOONNvBTqEk4BKeregCnK1kYKiR6a9S64gEJWpIPPB50wvaDvTEORJWI+YrAfkMh4dKyk4xxJ5gnPKvl3RF4ZabUpLBWpbSHGg6CtkueZxjqzQAvBSgc5Oa9K1nmsn101q8G18bzxv25IQ/wCLuKMxOG3OpKu89QqJG0NeZD77JQywtmT4r+udCQ49+wntP3UAL/SL/bV7a+aZoHg/vdwjx3m/FWvGXHGmW3nwhbi0HCkgdu1eXDSaYOj4d7VMaD77zja2FLAI4SBgdp337KAFqunTvBPD0q+Hs4jira0aUuN5iCUwqOyyt4MNqkOhAdcIzwJzzNXK9NR7b4P5NxlssG4qmmPwuvKSpgJG4CRzVnqPVQAmb86++lcCCgLUE9mdqarRpFy96GeuNuhvSbi3cQzhCtuj6PJ29JFddQ6MREvsW1w1tRFqgMvO+NvhIDihggE9/UKAE4KUDsSPRXpWs81H20wxdDXWVeJFo6SGzOjudGph6QEqVtnKe0Y3zXCHpKfPiSn4r0R0xkrUplL4Liko85QHZQBSlayMFRPpNHGso4eI8I6s7Uxq0DfAiAQiOV3EIMdoPp41hSSoHHMAAHJ6qs5eh1J0ta0xGmJV0mXFxkOx3uNK0BI2znAwc5oASQ4sbBZ9teFRJyTk0wjQ93XLjMMGNITK6QNPNPBTZKASpOeojFcYOj7tcEwFsIb4Z6XVNKUvACW/PKuwCgCmLzhRwcauHsztXyFqTyUR6K6zI3icpxgutPcBxxtK4kK7wa40AeqWpXNRPpryiigDZfA98k5X15f5bdFHge+Scr68v8tuioJMu1R8rLx9ff8AzFVV1aao+Vl4+vv/AJiqq6kgKKKKAHjRGqrNp+3oEvxpqU3OQ8tUZCSX2gMcBUTkAHfHXXUa0tSbjp98JkFFtnSH3fIG6VucScb88UhAZOKn3Sx3KyvtMXCIthx5sOtpVg8STyO1ADrA1jp9x2zy7j4429ZpTim0Mtgh5C1lQJORgjO/PNLlmvkS36yXd3kuGOVvkBI8rC0qA2/6hVZdrNcLHKTFuUZcd5TYcCFc+E8jUVEd5xhx9DK1NNY41hJ4U55ZPVQA+wPCBCbVp1UhhwOwXUmc6hIy8hsFLQG++EqNd7Driw2uI1xCY06HJJebZbTwv9JngUs5ycA44fXWb1MhWqZcGJb0ZrjRDa6V48QHCnIGe/nQA3x9Z2xq7WeUUPcEK0Lhu+SMlZSsDG/LyhUlnW1kjabVBjCW267bRH8XS2kNJeCgSonOVFWOZ5Ugw4js6azEYSC6+4ltAJxkk4FezYb1unPw5ACXo7hbWAcgKBwd6ANUkTIb8TVGovFp8SRLhIDrclngbbcJSOFJPn5IyNhgCqq669h3F+PPTcZ6OkeYckW/oEdGngIKiF5yRtkClaK3qDUsN1ozXnokBHGsyZOG2xyHnHGTyAqjI3oAc5+rbdJj3JCEv5lXtM5GUj+zGc53571b/pDgylXJnx2bbUOXBUyNIZYQ4ogjBQpJOx2yCDWaYqxtthuN0uMaBGjqD0tJUyHPICwATkE9WxoAaoetLe05ppb5kurtk6RIkrKBlYWviBG+57agXS+2m6aRTBUuQ1MizX3mU9GCh1LigdznyceulRSSlRB5g4rygBvseoLObHBt13XJZNsmmWyphsL6UHGUHJGDkc6+dQ6uj32wPxy0tuU/dnJpTjyUoUjAGe2oPxG1IYCJybU6thxsOpKClSigjOeEHOPVVAQQcEcqAGBm+x2tBOWRJdTLVchJCh5vB0fDz7c0yJ1rYnJa33PG2Xk2uPGakttpLiFo88JyduIbcXOs7xXRcd5tpt1bS0Nu5KFqSQF454PXQBoj+rdMSrnfbj4xOiyrmEtNOpjhZZa4QF48obnGM9lc7LrDT1oszcNpc1CksyWXEoaSEvKXkIcWc5JAwOHq/FItVol3mUuNCQlbiGlukKUE+SkZPPurvZdOXXUC3EWuKZCmscQC0pIznHM78qAGROtYDOrLJdENPLjwrc1DkJIAUcIKVFPt2qZC1nYbBGtcW2iXLRDnPPOqdbCCtDiOE8O5wQD91Jl4sNysD6GblH6BxwFSU8YVtnHUarqANCtusrHYnbVBiGVKgx5Dz77y2wheXEcGEpyeQPbvXI6mskZVijW25XCMi1F8mWY6SpRWoEeTxbg7gikLFFAFrqafBueops22xzHivOcTbZAGNtzgcsnJx31VUUUAFFFFAGy+B75Jyvry/wAtuijwPfJOV9eX+W3RUEmXao+Vl4+vv/mKqrq01R8rLx9ff/MVVXUkBRRRQB6nzh6a2W8txbvLVOmqQTph1DjiVfPZLKVoT/mDH/VWM1JcuMx0vFyU8ovgJdJWfLA5A9uMCgDV7vFcumpG7vKYZktsWaK48lyN06lKWcDgRkAknrOwrnfIzNls+sLfb7ewGUSYyg2pniKAtJJ9h5dlZk3fbs04XG7lKQstBkqS6oEtjknny7q9Tf7uh191NylBchAbeUHVZcSBgBW+4oA0HUNr07bo4tzcIqwzGcjOtwzuSU8Slu58oKyRjqOK8uce1yLpqy3RrLDiotkRxLKm0niUouI3J/DurPTfLqqCiCbjKMVBBSyXVcAwcjbNczc5ynJDhlvFcoYfVxnLgznyu3lQBq/xdiQ4Mbprew3Ot1zhI6diP0aTxEZSFEkudWSevlVVdIUWdB1OiPDZTco8x99x2QxxdKyFYPRr+aUnq680iOahvLyQl26S1pTw4CnlEDhOU9fV1V8rvl1ciOxF3GSqO8srcaLp4VqJySR170ANOlZfQeD7U46COsBUfdxsK85ZH3cx2Gri5WS1g3m1C2MNQbfbG5EaelGHFuYSQSv5wUSRj2VmrcuQ1HdjtvOJZex0jYUQleNxkdeK7uXm5vQEQHJ8hcRvHCwpwlCcdgoAZfCMuBEvarRAtMWGiOELLrSTxuFSEk5PZ3U42+Ut3UuhQYrKWzbuLpENYOQhwcIV2deO2shky35j5fkvLedVjK1qyTgYG5qU1frswwww1cZSGo6iplCXSA2SCCR2bE+2gDRrRarNqNGn5ky2RIynZkplbcdBSl8IRxISRnc59tKWsvgxRhLhRlMyeFaZBETxdtZCtiE5O4Gx9FUCblNQ000mU8lDLhcbSFkBCjzUOw7V9XC63C6upduE1+UtIwlTzhUQPXQBpT0C7O6s0fJt7TyUNW6MXX0ghCEDJVxK5AYzXZcbS6Y7l3ENEqNPuclDpRDLygkHCEpII6MkeUD11mqtQXlcIQlXSWYwTwBnplcHD2YzyrnBvVztrTjUGfIjId89LThSFenFAGk2eBZ1nTNrXZobqLpBfU++41+tJSV8JB6jsKjSo8i7WTRVtYhxFh7pE8brWw4XDsSN8EbkddZ6i7XBtbC0TX0qjJKWVBw5bB5gdnM+2vtm93SPGRGZuElthtzpUNpdISlfPiA6jQBrDNtgx5ltnxYYjOSbdPQ4UxugDnAnAVwZOOZ9IxWcaF+XVl7PHW/4qgOagu7y+N25ylqHH5SnlE+V53X19dQ2JDsV9D8dxTTrauJC0HBSe0GgDQLFbrfJu+rp0ttDr8FxS2UrY6cJBdIUro8jiwPZmrKxWW1Sb8/MYtTa7ZJlsx0sPQipwKUjKsAq/Vo3JzucYxWZxrpPhTDMizHmZJJJdbWQo55713TqG8oW8tN0lpVIUFOqDysrI5E774oA0q2WqzwpVngKs0OSmdd5cRxx9HEsNpVhIB7R20s6qZgv6Si3Fi2xoTzdxfif7OkpCkJAI4u099K/wzcukbc8ekcbTinUK6Q5StXNQ7Ce2uLk2U7HEdyQ4toLLgQpRKeI8zjtoA4UUUUAFFFFAGy+B75Jyvry/wAtuijwPfJOV9eX+W3RUEmXao+Vl4+vv/mKqrxVrqj5WXj6+/8AmKqZaBElRuB1psqA4V7DOO2qzltWSYxzwL2KMVdStNyUJU5FUJCBk4GygPR7qrokkw3iroW3eoocTkVMZqSzEHFp8kbBoxTLa7lBmyBHkW5ltaz5Cm0Aj1ipblojBS3nEtNsj5ygABWUrtrw0WUMrKYn4oxTbGXYlLMfpWeLqUpvAPdkiuj+nmHnQtLQKcc0HY+yo89LtMFXnpidijFN6olqirDch2O2rlwkZPrr4vOnR4v0sdCQoDiBRyUKlXxyk12HlsU6KCMHBorczCiiigAooooAKKKKACiiigAooooAKKKKACiiigAowau9MQUS5ri3GwtLSc4IyMmmb4Ni/wDCs/5Ypey+MJYY1XppWR3Iz7FGK0AWuMD/AOlZ/wAsVQ37TjkZJmxUZZO6kAeZ/pRDUQm8BZpZwWRdooNFMCpsvge+Scr68v8ALboo8D3yTlfXl/lt0VBJl+qPlZePrz/5iqrW3VsrC21FKh1g1d6ut8qNqS5yHWFJaemvFC8bK8tVUVGU0HKGfT12ckSRHcP6zGUqG2cdRr29ablS7ypUBgFt5IcJyEpSTzHtqs02y67eGltDZvKlnuxWgRlSGkLdYbbceCSWmXFYC/TSF0/JszEZhHfD1C5a9PP2njefS248rYcCs8Iqj1FPck3BTGcNMHgCR1nrNNT2u4TaFokWd1qWjYo4/JCu/O9KMe03W9OOSI0J5/jUSpaUeTk9/Kr079znasFZ4xtgVtfaXHAMIWoZ6gat/iffwsJNseyfRj8aY7PYY+nsSp3A9O+ajGUtevrP4VtZqIRWc5KRrk2JLsSUykOPMOoCtwpSCM056Jk/CMB63POJK2PKa4juUnmPV/Orxu8wp6vEZEhlTjg3ZWRv3dlV0rR9m6Yuh2RFPW22oYPt3FJzvVkds1h/ybRrcXmLyJl+ZZbvclqKQpAXjydxnrx66r1NrQcLSU+kYrSoyrXZk8USM0ykec85uo/9RqwRKs+o46miuPLGN048tPeM71f7W4pel4+Svk5ffJkVeineX4PmQ+VsXJLbB34XEEqT7OdW1s0Tp92KpC0vSHBspzjxv3Acq0lraYrPZVUTbwZjiimnU2i5FlSZUVSpEPO6seU36e7vpcjxJEt4NRmVvOHklCSTTFdsLI7ovgylBxeGcaKt5ul71b44fkwHEt9ahhWPTjlVVirxkpcxeSGmuz5r3FX2nNNLvK1SH1liE0fLcxuo9ie/8KdEt2G3NJaQzEYRjAL2CpfeSedL26mMHtSyzWFTksvgy3FFaJM0rZriS6hZjE8lM4KFer3VEToO2oVly7uKT2JaAP41C1db7B0T9hGxRitFbsmnomB4kHSPnOrJz6qo9VRLW2yh2I22w7xYKGzsoejqqYamM5bUmEqXFZbFWivaKZMS80jJDF4DS1AJfQUbnbPMU8KZKNuGssSopUFJOCORFPum9Q/CiBCmq/2pI8hef7Qdh7/xrn6up/8AIv3Ox4dfFfhS9+i2QE9e9dkAHY7p5YNR3CUqwOqvUyAlQT11zmm+juOlMo7/AKN6cKmWpA4+a2B1/wDL7qSVoUhRSoEKGxB5ithiO77HnUO/6Ug35CnW+GNNxs4BsvuUP503Rrtr2WfycbV+HNeqsneB75Jyvry/4G6KleC+3ybXYJsSW0W3UT15B6/1be47RRXUynyjitNPDIUo2+6yZ8Rp5l9xEp1D0Vw4VnjVyB5+kUqTtDtLeKozy2BnJaWnix6D76X9TKUjVt3UlRBE94gg8v1hrpH1dfIySlM9SxjALqQsj1mlPs9kG3XLs382MliSGZm3xtPwFuLJbb5rdX5yz2AVRwtSSHL5xnIZeWEpRnzByGKLRa7prScsyJx4GU5U66SQnPIAVEn2x3TOoG2ZYDqWlJcSpPJae2iMYbpQk8ywS5SwmlhDderG1eX4D6sJe6UNv4HnowSTntAB9tMlrdRKDjbQDESKAlLTew7hVTEltvWsz08QS5lLfEnBPaQOzq9tJ9w1BNt1zzAkFpSQQvG4VnqIpHyp3/h/Bu5Rh6vk0OdMbHEGwUcKScJzlWO6s9vOpEulTcTjKjkFa04I9ApzW6IdvYmTiA6hgOPlI3JxnH34rLJb/jMt5/h4ekWVY7MmtdFTHltdFL5tLj3ORUSriJOc5zVg1f7ow0GkTFlA5BeFY9GarqK6jin2hNNrokSp0qarikPrcI5ZOw9VexkzGlCTGS8ktnIcQDsfTXa0WxdymBAyG07rV2CtACrdC8WhSJCI/GMNIVnH+nrrC25V+lLJrCty5bFVOtpymQ3KYafUB5+6SfTjaucLWNxiXJuQlfAwFDjYR5q09YNWWqNKFrjlQ2sLTu40kc+8UmlKuLHCcjqxUVxosjlLsJuyLw2bUxdI06GJcVaXo7g3B3x/hIqkduES0pc6BpiG2TklCQnPvrOIk+ZBUoxZDjJVsoJOM+kV5JmSZrnHJeW6obAqPKl46BRffBq9Rx1yaFbtWwJMkRxJWHFHCS4nCVd2ffXK4aWs86cZKnHIuTlxptIwr0dlZ3Vq1qW5tMBnpgsAYBcSFEeutHpXB5qeCquUuJoarzeWLVCRHjNpQ22OFlofiaRZMp6Y+p59wrWrrNeSJL0t0uvuFaz1muVMU1KtfUynNyZKi3KbCyI0lxsHmAdvZXZy/XNwYVLXvzwAPwqvorRwi3nBTczot511XE44pZ7VHNDLTkl5DLSStxxQSlI3JJ6q51MtLaHLi0Fz0wMHKZCgryCOXm786t0GRnvGjbRYH0x7lepLbvAlSujglSQSOXFnFUkCxpmRUy/GUBozER+EnCyFdY91Oun76mzqfN/1VGucBbZT4qkrfUs9XnAYpXdffgvPobtKgw5MRKjI4t0EgqQNs5BSazTfRPBXXeyP2tSllTbjHTLaSpDgUQU9SscjjFVyHFtuJWhRSpJyCDuKsJkyQ7AUlxgIbkylSErz18iPvqsq665I/sN9o1SmTwxrjhK1bB8dZ/xe+rpbaku5zkdWKzfJpisGo0xMRZwK2DslfMo/0pK7TfqgdzReJNei58fI4xn+A89qsWpORzqrAQ42l1lQW2oZSpJyDX2hZSdga5M4ZO9xJZQ+WNzpIKj2LIz6hRUfSyiq2LJ/vj+Aort6ZYpieP1ixqJr6mF6o+Vl4+vP/mKqrq01R8rLx9ef/MVVXTIoMOlNQIsr7rT4V0D+OJSeaSORpydnWy5NodfajTAjzVKAJSKyynHSN9t0OA7BlJQ0tRKg4rkvuNI6mhP8SK5GKbP0vosLpdlyVpiQGw++RhDTQ8lsdpxyFR4mgkunpZdzHSZ4lpbbyM+nNd5eobbDbUIzjCU9jCQCr2VQvaxuAdzCV4ugHfYKKvTWUIW7cVrBpOUM+rka9S9LNiSmE7dKkBBzscb4+6s2eZcYcLbqFIWnmCK0uA8rUlsbdjpSlaxhwZwG1DmfRUTWVpgiyKeQoKfjFI6QDHFnYio093lS8phbDetyM9QkrWEJGSTgCnGNoA4SZczBIyUNo+7NJyFFtYWk4Uk5B7KZ1eEK+FkIQY7awMFxLQ4le3b7qcvVzx5bF63BfmGB+NB0pbS+oYH+7QfOcVWfzZz9wlrlSFlTiznPZ3CibPl3F8vzJC33D85ZzUappp2cyeWybLN3C6Hiyazjuwkwr0taVtjDckDiyOxXX667vXixNEuePpcJ3whokn7qQc0Zqj0sM5XBKuklgfpVrg3a3okxuFxDwPCvhwpKhSEpJSop7Din/SCkv6ZUhpQU7HeUVo6wDjB/GokXTERMlTriHHlcWQhWwFY12qpyjL26NJQc0mhNSw6pBWlpZSOZCTivitYtztulBVsblsplYJSyjrA5jbbqpO1Lpl+LJXJisktHdaBzSe30VrXqlKe2SwUlS0srkV69orymzAKKvdOaTuOpVr8VCG2G9lvunCUns7z3UwOeCmWlJKLxDUrsKVAe3FZSuri8SZrGmySykIVWFiXCbvcRdwAMUOjpAoZGO/uq9f8ABxe2nOFC4r3el3H4ig+Da/hsKAjEn5oeGajz6n+pEvT2r9LOi3oS1SEJ8QanBgBh5TiFoV5eTyASDw8sjlU5y72pF8iyvGoxWh+MlTqE7BIY4VY22AVVUfBzqQcozSvQ8n31XztIagtyVLkWuQEJ5rQnjHtGalShLqRDrnHtFq25b0xUNrdhG5cDwS4eEoCytOMnl5vFjO1EqfbosN9UYxDN4owWoNpUkqAV0hRkYx5ucUsRYEyc4WokZ19Y5pbQVEeyp/xU1DjPwNM/yTVuF7lUpPpHG/mIb9NMAoMXpldFwebw56u6q8VPcsF4a/tLXLT6WVe6o7kCa1/aRH0f8zZFWTXyRtfwTbNfpVpdwg9IwT5bSuR9HYafrfLiXZjpoToVgZUg+cn0isuKVJOCCD3iusSXIhPpfjOqacTuCk0rfpo28rhj+l19lHpfKP0BpVJTbHAf74/wpoqu8HV4dvenHJD7aUOIkqbUUbBWEpOceuitaouMFFi2psVlsprpmO6o+Vl3+vP/AJiqrmmnHnEttoUtajhKUjJJqz1KhS9XXZKUlSlT3gABz/WGnPTtlZ0/FEh3hNwcRlS1YwwnsHf2mi65VR+pnXBzYqyNGXmJbFT32kISgcS2ivy0jtIqhpt1HqxMmO7AhlS0r2ceJ2UOwClGil2OObAsUU8RCgUxW7SEqbBEpxzogvzU8OTjtPZXjmjZ6HClLjSk9uSPuo8+vOMh5U+8Fp4PJZbNxjFzAU0FhPoO5++rWY4JpMRSeOPw5WD84/6UlLan6auTbhIS5w8SSDkKSdsU1Wq4MTGhLbGPK4XEH5uR+FJaiv1ebHpjFUuNjE67wDbbgtjcp2UgnsNQqeb3ZxeGkLZWlEhvIHFsFjszVCnR97WvhRFCu8OJx+NN1XwlFbnyYzrafCKSpMK3TLi70UOO4+vmQgZx6aZ7foRbaw7d5LbTaTktNK4lK7s8h99Wky+QbOz4swG47YGEtNp3PefearLUp8V8smNLxmXAiTbbMtzgblsKaUeWeurG1aQvF3Z6ZhgIaI8lbp4Qr0dtWEV5Wq77FhcHAwlRcWVbkgc/dWjl3hAbQOFCdgkbACl9RrJUpLHqHNLoo35bfBlrtl1HppwSwy8yE/71o8SfXjq9NRJupLtPRwPy1cPWGwEA+nHOtfC1bbgg7EHkaznXmn27ZMRNithDMgkKQOSV93cajTauN08TXJbVaKVMd0HwK8WU/DlNyo7im3mlBSFJ5ginY+EWNKif7daiqUButpwBCz3gjakOvaesphZhyXRzYzlHo+33A8+t0JCONRPCOQzXOiva1KGz6ZjJtWkYUcDDjqOmc7yrf8MVIcf54UarNOXJF4skdSHEqdZQG3U9aSBj76muNOAEYxXl79zte89bpYw8qODi9MUVgJJ2r5TPUMknl11xeaWN+XVioq0ODO3VvVlCLQ8oplym4ELJ48Ejq5V3YuriFjyz7aX2+PG2c13QFp7ahwx0ysqov2Lt+Wyw+HGW22el3c6NITxHtOOdC7ioEFKzjq3qnlqUA0eo52Ncg4vODmhxcuWyioglhIYPhJxQICyPXyrozc3F/q3FZPUaX0rVxY667tuKB5mq4kvch0RfsXC1RX1Hp4zD3/uNBX41S3rQlqvcZ52AwmJO4OJHR+ShZ7CnkPVUht053yaubYolQOa0qvshNcieo00HB8FL4I0La0vMbWkpUi4LSoHqIQiirrSjbDTt9TGGEfCrhx/iLbZP35or0aeVk8w1h4MrbCf0pyisbC4vkZHWFKIq2vrUi5hDCHi2ytRLgHNfYKtJD9nN3mcVxiIkNS3uJLuEqSekV1moanAW3Fw32lk8QbdHlJCq5ltjlZuSxgbhFKOCsOkI/i+FNEf40qyQe+qBiwyE3hMV1B6NKsqcA2Kf9aIF2nWG8rW/xr8opfbUrzx/5yNNbuodNONh7xp8HGeh6I8WezPKtm7q+F6kyi2S74wfVy1DIsFv6SOUdM8eFtK0hQAHM4quR4SHyyA/aozr2PPBKR7KW71dlXecXuHo2kjhabznhT76iw4js6W3GYTxuOqCUirw0tezNi5KStlu9I3RbDJ1awu9XSemMhR4GkobzsOwZ2FTWbfAsdvdZYeLilHidecwMActvXVmhFtsFiagqlN4bJ4nXD5yjucDsqNdrczK03Nd6VsK6PpEY3yBvzHdSTtlN7X+XPAwopLPuJy9Sy25SzHKSznASpPVU6PrToknihkqPMh3H8qV+dXMPTEyVHD7iksJUMoC+Z9XVXRnVSl6kLRnY3wdZ+rZkpJSygMA9YOT7aolrU4oqWoqUeZPXVhNsM+CwZDjQUyDguIOQPT2VXcq0rjBL0FJuWfUMmg5AY1KhB/3zS0D04z/ACrSFEhWaxqDLcgzWZTR8tpYUK12LMZuVvZnR/NdTnH7J6xXJ8Rre9T9ujueFWJwcPcltKCx1bVCv9t+GLPIinCnCOJsn9ocvdXnSrQoA8qnMuAoJ6+quat1clJHVtrUotP3MRWhTaylQIUk4INfNNuvbMIVwRcGUgNSj5QHUsc/bSnXqKrFbBTXueQuqdU3BnlFFegFSgAMk8hWhkSrfc5lrkCRDfU04OsdfcR1032/wmykJ4LnBalD9tvyFe6u1l0LCMVK7mpa31jPAlXCEd3ea+bt4OP1CnrS8ta079A5jf0GkrLNPOW2ZavUyg8RZcsa00xNwXH3Yp5kONk49YzU5E7T0tPE1eomOxa+A/fisddaWy4pt1BQtBwpKhgg18VV6Cr2OhHxK5dm2sw4MjAiz4rx6uB5J/nU8WNfYD3isECik5BIPdXZM6YlJSJTwBGCA4azfh0f6jX71s90bLPesrc5q3vXOOiSQfJKhgdxPIGuiocFtP62fFRjcZdTv99YgSSck5PfRk9tW+74ezKrxS1extrcOK4CpqZHc7eF1J/nX30UBsFC58YL54Lyc/jWHhShyJHoNBJPM1X7uj/UW+9bMdG4sswXBxifF4f/AHk++o161fZtOw3BHktS5vDhpps8QB7VEbYrF8ntrzNXr0FcHlvJjb4hZYsdG0+Cd9yVpydIeUVOO3FxalHrJQgmiufgf+Scr68v+BuinznmXao+Vd3+vP8A5hqdo155d1FvSFLbkg7D5pHI1B1R8rLx9ef/AI1U1aCVEYtMt9tSTMUvhWDzSjG2O4nOfRWGpltqbxk0qWZoq9cQhFkRnSBxuJKVY68H/Wlam/WqXpiWZTY4mGAUKPYSedQdH6cRfp7hkhYiR0cThRzUepOapVYoUKUn0TZFuzCF7rps0XD6NiZdFjHAkNNKP7R549X41dv6I0+mR0nTSm2wf7LiB+/Ga4326wrVDTEitpaQ2MNspO5PafeaynqVdHZWuy8anB7pCrqKWqRODfFlLaeXef8AwU1WKdEm2tUdfltuNBp1vOCNqQHHFOuKcWcqUcmvErUg8SFFJ7QcUxKhSgo/BmrWpNj+1abJbHOnS2Bw7hb688Pqqnu+rCpZbtwwnrdWnc+gUsrdcc89xSv+Y5r4qI6dZzN5ZLt4xFYHvTN3auERyNNSlzOUuoxstJ68f+dVLuoNPP2aUVJCnIjhyy8BkEdh7DVZElOw5CXmVYUn2Gm+Fq2OpgIeWW8jykLTxJNUcZ1T3QWU/YsnGccS7EunLQF4Lb7tpeILbwK2snzVDmPWPwqeiJY7y3wriMoC+TsccJSfV/OlOdDkaavqUZ4lMqDjaxyWnmDRKUdRF1tYZepyosU10aM/lK+yu8V/bGc1ED6J8RqW0pIQ6kK9FcWneBzHESK4zhlYZ7COJRyiferYL1ZnomB0pHE1nqUOXt/nWQOIU24pCwQpJwQeo1ssd7IGO2knXViEd4XaOnDT5w6APNX2+unPD7dknVL36OF4npm15kfbsTqm2Znp7xEaIyFOpz7ahVPskgRbzEeV5qXU59Ga7Evys4D6NZT5A9FSY8shwDNcSAeVc0jC84riSSkuRDopPCJp1uXC+HYqAl5rAkBI85PIK9IrM63oRRPtsiIrGHmlIIPXkVnLXgxuyhl2VEa7uIqP3CmtLqIqG2b6HIy45Euir6+aPuljb6Z5CXmOt1o5A9PWKoa6EZRksxZdPIUV7XlWJCiiu8OHInykRorSnXVnCUpFHQHCin63+DFa2uK43AMrPzGU8WPSTXSV4LCUZg3VKlfsvN8P3gmlvtdOcbiu5DH4H/knK+vL/gboqd4N7PMsdilwpzYQ4JqlAg5CklCMEGit00+UWMg1R8q7x9ef/MNQGJDsZ0OMuKbWORScVP1R8rLx9ef/ADFVV1YDQ7BPavdoeEhpJW35LycbKB5GrZd8tNktKUNtlhhBCQ20nJUr+dLegY7xYuLwbUWylKAcbE5ry/wXH4T2EKCkHiAI7OdceyuErnBvjI9GT8vd7l01quyykla5gQE7lDqCFH0dtZxMdD8x50FXCtZI4jvjNcd68ro1URqb2is7XPsKKK9rczPKKKKACiiigCysc9UG5tKJ/VrPCsdWD1+qmnV8By42xieygrci5Q6BueDmD6jn20lNxpDqStthxYHMpSTimKz6qXHCGpCikpGA52jvpW6Etysh2jeuSw4yJmh5hfQ/bXFAlI6RoHn3imJxhQJPDioEuIxKYN3traGLhFT0qS0AEugcwQNuWas7Re7bqBhKm3UsyseWwo4IPd2iubfmTdkFx7/Rne0GpUYqqb/sd4Y4UgE5JOwrterY5cNMzY6AkrWkcHEcAqyMV2UwzAV0kp1KBjPDnc1yenKnKQlILbKN0pHX3mlItqe/4HrI+atq6ZkVwtky1yOgmMKaXzGeRHaD11FG3LnWy3Oyw75ajFleSsbsugboV7u6smutqlWe4OQ5SOFaDsRyUOojuruabUxuX1PMarSuiX0HnSmoxPipivr/ANpbGN+ax200NoCyCMb1ijbi2lhbaylSeRScEVataqvLSOBMsnvKQTVbdLueYs5cqsvKNnbcEdsnIydhUZ6SQNjSno6XMnW9b0p1bqlOEgqOdu6mJaFKTXNlSoSwzKTaeDq08l8KbdSlxtYKVpUMhQ6wayLUltRab9KiNH9UlXE3/wAp3Fas2yoHIzWX6tleNaiknqbIb9lO6Tibx0aVN5wUtd4kKVPfDERhx908koTk18xo65cpqO0MrdWEJHea2e02uJpuCI8ZA48eW7jylnrOf5U1feqlxy2bSltRmp0FqYNdJ8Gq9HSJz7M00+Du2rgN3FcqMtqYhSUYcThSUkE/f/KmcXRXHzPtqWmUmSgg4yeuudbqbJQcZLsyduVgr3JZSvnXRE4ZzmoshsLUrhO4O9Rgy4FZztWahFoX3NMdLM908NSuxZH3Cio2mQRbnM/3x/AUV1qVitIeg8xRhWqPlZePrz/5iq42a2ru1zZhoPCFnKlfspHM+yu2qPlZd/rz/wCYqrXQLRVen142RHUSezcVe2WytyRrBZkkOK7pbrPEaihxEVlvyUAg79+3XVVdNTQDGcBlNvKUghIRuScVR63SrxmOvPkkKHD2cqrLDZkXiQ4h2V4uhABKuDiJJ7qQq09exWyYzOyW7YkVRrymG/6QlWZkSmnBLiHYuoTgoP8AiHVVE0y4+6lppBWtRwEgbmuhCcZx3RfArKLi8NHOvabYOjooQDcpi0OEbtspB4fSa+5Og0rHHb7m0sfsvgoI9YzWX2mrOMl/JnjOBPAyasWtO3l9oPNWuUts7hQaODTZbNPR7J+udW3IlDfj+Y16M9ffX05raJGcKenffI5lAwPvNZy1EpPFSyWVSS9bwJyLJdFyEsC3yOkUcBJbIpxtWmodqZDklpuVKAypSzltvuxyPpNSGtdW51kqXIebOPMUjJPspRvuo37s6UN5ZjA7IB3V3mqZvue1rai2K4c5yX07VcZpfRNvFac7hlOEj8KkXq0wbxZvG4yUiUlHG2tO3SJ6wR21n9WsS/y4sAw08KkYPAo8057Ku9Ptw63yQrVLKkM+iJKVQA0tWeFxSD3JIH+tJ9wiO225PxV5SplZTnu6jXWz3Vdslce5bXssZ++m+52uPqiAiRGWnx1CP1aup0D5p76hvybW31In88OO0SrMgXO1x5iFceEhC8nJChsRVw2kI2zsBWd6bvzlimrbeCjHcPC6jrSe0d9aGh+O/HTJjuBxtYylQrnaqqcJ/Rno9FqldWo+6JbbhwkZ5HNRL3Y4+orepl3DchG7DpHmnsPca8S4oq32qUh3OAM7UpFyrkpRGLaY2R2yMen2+TbJjkSW0W3Wzgg/iO6o9a/e7JF1FELL4CH0D9S/jdJ7D3Vldztku0zVxJjRbcR7FDtB6xXf02pjdH6nltVpZUS+g86JkBdpSlBHE2opUPvpq6cJHlJrKdNXr4GuHE4CWHBwrA6u+tDRfLa8yHBMZ4cftAUtqKnvykcmcXGXBbiRlJISABzrG75JTLvcyQgeSt1RGPTTZqLVzCYa4luc43HBhTieSR3d9IoBUdgST2VtpadmZM1qi0ssnWKYi33uHMcGUMvJUr0ZrY5f6xoLQoKSrcEciKxEx3kjJZWAOspNMli1vMtEVMN9kSmE+aFKwpI7AanU0uzEo9omyO5cDk4haTnkalRHFNkZzVCNeWVxGVsSUK7OEH781U3fXJfYUxbWFM8QwXVnysdwHKsFTZLhoXVMsnl71PIhallqhOBTR4QtJOQVAYOOyp0fwgROjHjMR3iA3CMbmkMkkkk5J5mvKddEGkmhl1xfZvuhby1fLK9KZZW0lElTeFEZOEpOfvoqn8D/AMk5X15f8DdFXjFRWEaJYWCNP0vpx+bLlSWHXHnJTq3FB0gZ6RWRXNc+w2KGpmM2xEQrdWDlav5mkHUsqQ3qe8NIfcSgz3/JCiB/aGqkIddyoIWvtIBNJvRyk/XNtDKuSXpjyTr3dl3acp3BS0nZtPYPfUSLMkQ3ekjuqbV2iuJBB3BFeU6opR2rowbecmgae1aiU2Y0tKA6RgpI8h0ejt7qlpTaLd0kqJEZibeW4STjuGeXqrNQSDscV1dlyXmw26+4tA5JKsilZaRbsxeEzZXccou7pql55wog/qmx88jyle6viLq2eykpeQ1J7CsYI9Yqhr2t/JrxjBl5ks5yW1y1HMuLRZISy0fOSj53pNVBor2rxjGKxErJt8s8qTBt8u5yUxobC3nVckoGfXUetk0TZo9k0yzJKR43NSHHFY3APmp9lZX3KqG5m1FLtntM+d0DqNllTpgcQSMlKXElXszS842ttZQ4kpUOYIwRW8+NHj57dQqHcI9suHkzLdHeJ5qKNx6+dc+HiS/Ujoz8Mb/IzEKd9GKU1buMnfpiUb8hgUwP6G05LBKGHYyjy6Nz+RzUJXg/uMZJas15TwL5oeTwkesZraepqujtTwL/AGS2qWWsiDd3Uv3iW6gAJU8ogDlzqbYNQPWd/hUVLjL89vPLvHfVzI8FupG0qW2mLIxzDb259oFLM+z3K2LKZsJ9gg4ytBAPoPXTf4dkNucoWi7ap70sM1GO5GmxkSIi+kQvcKHVXUJIO/srNLBqCTZJQKcuR1H9Y0Tse8dhrUYL8S7QkzISwttXMdaT2GuLqdPKl/KPSaXWxujh9nZkHiFcr7Z4d/geKyEJDqQeieA3Qfd3VJSOAYPVX0yoBRccPChO5J6gOukq5yjPMezW6EZxe7oxGbEdgTXojww4ysoUO8GuOavrm2/qjU01+3MFSHHMgnYAcgSerlRJ0XeY7JdDLbwSMkNLyr2ddepU1hbnyeQm4qTSZVW6A/c57MOOMuOq4Rnq761iz2C2WVtKWWELfA8p5Yyon+XqrM9OTPgrUUV54FCUr4HMjcAjB/GtVe4gvIO1J6tyyop4QvbJrolqIUNwFDsIqsfsFhlMKju25lIUSeNA4VA9oNSkvEJwajOv4XgUlBST4eDHe0Z7qbSb9jX07Ki/CUfJc609yvfS7W2JabmMKYfQHGnBwqSRsRWQ3qEi3XmXDQSUMuqSknsztXS09znmMu0M1z3Ig17XlFNmhsvgf+Scn68v+BuijwP/ACTlfXl/wN0VBIps6WF+1te3X3C3DjzXS4oc1ErPkinliSxbmBFgsNx2RyShPP09tVEKWwl27stqAdTdJJdHXus4Psr5ekK4tjkVxNVZZO1x6SPS6DSwVSm+Wy0ebt8sZlQIrx7VtJJrgbLp1wHis0X1I4fwqv8AG1bDsr3xxQ6+XfS681dSHXpa37E8ac0svZVoZB7iofzrz4q6VGxtSDnr6VfvqGmaoAmvvx1Rxk1PmXr9Rm9FV8EpOm9NNZKbQwdvnEq/E19psGniSfgeJ/8AConjZJwDXdqQTnJ3qjsu73B9jqXsjt8Aae+h4m//ANuqm76AtFwy5BUYDmPNT5SCfQeVXLTvERvUlWFpHCOVRHVXQfZlPSVNYcTFLnbZFouDkKUnhcbPVyI6iO6tigShJ09bXUHZcZHtAx/KkrwnMNtzoDox0rjJCu8A7fzrlo/WLNujC23Qq8WB/VOgZ6PPMEdldW+MtRp1KK5OTp5Q0+ocX0PBcIUCc45V44sdGVddfbLsGekKgzWHxjkhYJ9nOvtUJfRZwciuK4NPDR342QlymRfGMAHrqWxIcSBw8us1FXEXwJHrrqGVpbOAeWMVDx7Gj2tE0XFQxg5r12aiayqNJaS8yvZSFjINVvAoEA77V9ISdsb1bfJdMylTBroy/VlnRZL67HZ/sVgONdyT1ercVysGoZun5ZejHibWMONK81Ypi8JZb8at6CMPhk8f/Lnb+dLVkscm9yC2zhDSN3HVck/616KqSsoTmeVv/Bue19GixNc6dlMhyQ+5Gd621IJAPpFUuqdcQ5Vtct9p6RXS+S48ocPk9g9NSYmjrLHSOmS5JXjcrVwj2CuVx0ba5LSjDCoroG2FFST6Qd6UhXpozykwl4nOcdrZ9aZjJiaeYcQPLfJcUe3fA+6rRqSsLGCc1AsKXBZ24ixh6MpTSx2b5H3GrVKER9yMqqbH6nk49n52yj1jZm5ltXdEICJDGC4QP7RPLfvFQ9Pa1Q3HRDuhUeAcKHue3UD76cPGG5LK476EracSUrSeRFZnqixfAdy6NtRUw6njaUeeOw+itKnGxeXP9jetqcdrNNhzIU/Pislp09YSoEipCoHEc4rE0OLbVxNrUlXak4NdzdJ5RwGbIKezpDih6N59Mi3ko1O7aittgaIceS7IweFlByc9WeysolSXZkt2S8ricdWVqPaTX1DiSLhMRGjoLjrhwBWlWfS1stDCFPNIlSuanHBkJPYkGrpQ0y+Wy3prRl4SScAEk9WKtmtKXx5gPIt7nCdxnAJ9R3rUR4sFBfQM8ad0q4BkeivlUocWSreqPVSf5YlHf8HTwVQpMDTMpmWwtlzx1R4VpwccCN6KYdOudLb1nOcOkfcKKbhJyimzeLysmI3q4SbfrG8OR3Ck+PPZHUfLVzq0t+qIryQiXllfWfmmqPUqFOavuyEJKlKnvAAdZ6Q052LQEFiMh+88T0hY4ugCilKO4kbk1hqfJjHNh09DdqIyxVyv8H2y9GeTxNvIWDy4VZrsGFEZAOKsH9Lackjg+DgwrGAtlakkffSHqC1XfS8pPBNeVFcP6p1Kzg9x351z6o13PEJcnYs1tlKzOH8Mbkx1/smvrxdewANZ8dTXkjHwg7juIr4VqG7qSQbg9g9isVv9is+UYffFf9LNIRGUlXlA7V1ZZWV92aydUyUtZWqQ6pR+cVnNeCXJG4kOD/rNS9C3+ozfjC/pNoajKGNseuiTc7faGC9OltICRkI4gVK7gKxgzZahgyXSO9Zrllaz1qJqkfDVnMpGNnijksRiW2p78vUF2VKKOBpI4GkH5qap6YYOibzNjh7oUsJUMp6ZXCT6qhXDTt1tgK5UNxLY/wB4kcSfaK6ELKl6ItcHNnXa/XJPkrUrUghSVFJHWDirOJqe9wSCxc5Ax81S+Iew1VUVq4p9oyUpLpjlD8JV1aATLjx5SR18PAr2j3UyQvCVYnhiXFkRsjcABYz6aytttbriUISVKUcADrNN0PQEl5hLkmSGlEZ4UpyRSltGnXMlg2Wtsr7kP0W+6bmpKmbvGGfmuq4CPbUS5aosFpZU6mc1KdHmssq4iT6eQpHmaCnMtlcV5L+PmkcJP8qWX470V5TL7am3E7FKhgisYaLTyeUzdeJ2NYRJu10k3m5OzZKsrcOwHJI6gK0S1wkWqzsRkABZSFuKHzlHc+6svSrCgew5rVkPpnxGZTZBS6gK2+/7631Cwkl0cnUSk1k+elOeddEOE4Ga5dEc8q6Etx2lPvKCG0DKlHkKVEkmymVOVb9aMNIIDctsJcSe3cA+nlV3IKgpXbWe3GVKvV9XIgsuuFJHRhtJKgByO3tpqg6iZdSI13SqDMQAFdMkpC+/u9dbzrfDGbK3tWCxZWoODNU3hFA8VtpPnZX7Nqu0vwW09MqZHDY34ukGKSdW3tu8T20xzmPHTwoV+0TzNVqi5WJ/BFEXkX6K9ryugNjzoGI21ClXApy6V9Ek/sjAJ9uRTA7KJPOkTTWojZXFsvIK4rxBWBzSe0U4MzrbOx4tNZWT80q4T7DvSFsHvbYpdGWcklDqlGuTqlZ512K4sNHSyZLTaBzKlCqo6qsSlEF9wY6y2d6zSb6Riq5ND/o0k2h3P9+f4U0Vw0Hco10sr70RKw2iUpGVDGTwpOfvop+HEUP1pqCTFyz6cZRqC736Y3xr+EXxFQobDDisq91T5klZUVA79dWkhwFLqRzD7v8AGqqSSDk74IrgX2Oy559j1+hpjCtcE6DFlTGOlbLaUZx5SsZNfdz087dLS9CeUyeMZQSs7K6jyrtY5jbUFSXDjc4yPRVmm4RA6oqOUkjHkcqycLIzThgLd8srHBlP6Lb9/fQv84+6j9Ft/wD72F/nH3VqabixxJ4gNsgkJ5jHvr7Nxi4XtnIwnyeW1Ofa9V9P4Oa/D18M/P8AcYD9rnvQZIAeZVwqwcj1GotXWr19Lqq4L7Xf5CqyLFemyER46CtxZwEiu1F+lNnHcXu2o+GGHJLyWWUFbizhKRzNaRp7SsWzIEmYhL8tQyOLdLXo7T319WCwMWNgOLCXJah5S8eb3CrB54k8965Gp1TseyHR6HReHKC32dkzxrBO/OvUuJcJQrCkq2KTyIqq41cRBOamRkqUoHkBuSa57ht5R1pRWDMdSW9Frv8AKitghtK8oH+E7io9stkm7TExoqOJZ3J6kjtNWGr5zFw1HIdjqC20hLYUOSsDGadNHW5uBZG3sfrpI6Rau7qHsr0DscKU32eI1DUZy2/JzseioVtksyX3VvPtHPYnPopscYSUcSOrqqGpXfUqG8kEcagB31yrXZN7mI5cnycM45eyqTVFhZutscdQjElpJUhQ5nHVV++lAdVwqGM1xUscBA5Yq9bkmmiFlMxPkatLTqOfZ0lthSVsk5LbgyM93ZUZ63y1SHOGK6UhwpyEEjOeVcXYr7LaXHW1ISskJ4hjOwP8xXaaUlhjmMrkbDr/APVeTbUhzHMunGfRiqG53+4XlQQ+4A3nZpAwn/WquujBCZDalcgoE+2qRrhHlIqoRXKNYtEJiy25qMygJXwguqHNSuupkmJBvEYx57CXkHkceUnvB6qiyl5Vxg7K3FWNvkW0MI6ZK+lCfKOTgnPurmOLl6s8iim93ZkuorK5Y7muMSVtHymnMecn31VVtd9tlpusRTakGQtnK2hk7kb46uYGPX3VnS0aSD+OKWN8HOyeXozz29ddGmzfHntDcJZQs04af0xGMNubcElanBxNtZwAO01GcTpB3pFNOS21lGEJx5IVtg+vn7a0FwWNDCG+J8BKBukctuQotk1wilzajwUD1stT7fRrgshP+FPCR6xSjqGxfBTiXo6lLjOHCSeaT2GtALlhDuCqSE8s/wDnb/LvqPKhWq6xlRCt0NlaCMncAeceXfyrKDcH3wL1zkpcsy3JPMk11RFkOJ4kR3VDtCCa1CLpvTFuZ6Zlp2RJxkKeOUg56hj086mCYU7Jwkdg2FTPUYeIrJvK6K6OnghSpOlZQUCD4+vYj/A3RTHppwOW5xQAz0xyQOeworaMt0UzaL3LJTyXUpcfB/4h3+M1XOnK9uVOa7Nb3Corj541FR8tW5JyevtNfHxftf8Awv8A3Fe+uU9DZucsrk9FV4nTCCTT/wAf7FJstMx3nHDwpQgqJzjFZnO1FcX5jrjM19ptSvJSlwgAVu0rTVomx1R5EQqaWMKSHVpz7DVX+jbSP0R+8u/1U5ptO6subyxHWa1XNKvhGK/Dl2+kpP8Ammj4cu30jJ/zTW1fo10j9EfvLv8AVR+jXSP0R+8u/wBVN4Xwc/fP5MLAelyMeU664r0lRNaRp6wt2SGHHADLcGVq/Z/winOHoPTNvkpkRbYEOp81RecVj2qNWKrHbV+dHz/+RXvpXU122rbFpId0d1NMt9ibf/vqJbr++OdcgC4c4p2+Llp/4T/uL99fSbBa08ouP+tXvpT7FYlw1/79jrfe1Hw/8f7FBiIXDypV1dqdCUG021eAPJfeSef+EHsrWnrFbn462FsKDaxhQS6tJPrBBqn/AEbaRP8A9J/eXf6q1o0eyW6x5ENX4i7Y7a+EYPWx2htHwJCKdwWEY/8AiKtf0a6R+iP3l3+qreLYbZDitxmIxS00MISXFKwPSTmmb65WJbWcWcXJcC4pIFSoTDRyp3HABlRUcACr74Jg/wBx/wDsr31zl2K2zYi4khhSmXBhSUurTkekEGlnprXxuM1XLPLKST4sG1PhxoNHfj4xjHppK1Lq2IzFciW13pZC/JLqfNQOvB6zTz+jnSfDw/BZx2eMvf1V5+jbSP0T+8u/1VtVptjy5ZLqvnJiYu84DAfPncXmjnnNcpU+TN4fGHePhJI2AwTz/Ctx/RtpH6I/eXf6qP0a6R+iP3l3+qm8mhg1eit4/RrpH6I/eXf6qP0baR+iP3l3+qjICvaZaLnYoz6FZUhAQ4OxQ2rqhRSvFOMDSFhtbbjcOCWkOEFSemcUCR6VGu/xctJOfFP+4r30o6Hl46FZUNvKFeM55aTnrrKb8ymPfpzSPNS+vHozX6BRYrag+TGx/wBavfVXI8HulpchyQ/a+N1xRUtXjDoyT6FVamqVcm2aVVuPZgVPFgv8WVAbiTHg0+0OFKlnZYHLftrQf0a6R+iP3l3+qj9G2kfoj95d/qracVNYZpOCksMTnhGbSXVvthI34isYr5t0pqUwt9gkpKigE9eKc/0baR+if3l3+qpsXR1ghMdDHgcDec8PTOHf1qrJ1ccMWem44fIlJcJQK+eNWdqfRpmzjlD/AO4v3178WrR/wf8A3F++q+Syn2afyRtIZ+CXM/35/hTRVtEhR4LRajN9GgniIyTv6/RRTEVhYHIR2xSP/9k=%20"/>
          <p:cNvSpPr>
            <a:spLocks noChangeAspect="1" noChangeArrowheads="1"/>
          </p:cNvSpPr>
          <p:nvPr/>
        </p:nvSpPr>
        <p:spPr bwMode="auto">
          <a:xfrm>
            <a:off x="92075" y="-1571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22532" name="Picture 4" descr="Product Details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00364" y="2428868"/>
            <a:ext cx="3214710" cy="3286148"/>
          </a:xfrm>
          <a:prstGeom prst="rect">
            <a:avLst/>
          </a:prstGeom>
          <a:noFill/>
        </p:spPr>
      </p:pic>
    </p:spTree>
  </p:cSld>
  <p:clrMapOvr>
    <a:masterClrMapping/>
  </p:clrMapOvr>
  <p:transition spd="slow" advClick="0" advTm="3000">
    <p:zoom dir="in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AutoShape 2" descr="data:image/jpeg;base64,/9j/4AAQSkZJRgABAQAAAQABAAD/2wBDAAoHBwgHBgoICAgLCgoLDhgQDg0NDh0VFhEYIx8lJCIfIiEmKzcvJik0KSEiMEExNDk7Pj4+JS5ESUM8SDc9Pjv/2wBDAQoLCw4NDhwQEBw7KCIoOzs7Ozs7Ozs7Ozs7Ozs7Ozs7Ozs7Ozs7Ozs7Ozs7Ozs7Ozs7Ozs7Ozs7Ozs7Ozs7Ozv/wAARCAFOAQQDASIAAhEBAxEB/8QAHAAAAQUBAQEAAAAAAAAAAAAAAAEDBAUGAgcI/8QAVRAAAQMDAgIECAkFDAkDBQAAAQACAwQFERIhBjETQVGyBxQXImFxdJMVMjU2VIGR0dIjQlVzoRYkN1JiZGaUpMHh4iUzNERFkqKxwnKC8CZTY4Oz/8QAGQEBAAMBAQAAAAAAAAAAAAAAAAECAwQF/8QALhEAAgIBAwQBAwMEAwEAAAAAAAECEQMSITETMkFRBBQiMwVhcRVS0fAjQ5HB/9oADAMBAAIRAxEAPwDP32+XWG+18MNzq2NbUyNa1s7gGjUcADKr/h+8tGkXeuJ9NS/70cRHTxFcg0bmql7xUOGMtGXc16kYqlsdSVllHebyN3XeuJ7PGH/enPhq8H/itb/WH/eoMYyU+1oyoaXo1jBExl1vDud1rf6w/wC9SY7pdcb3OsP/AO933qFCPOUjYLN16OiGOJJ+FrmB8pVfvnfeuHXi5jlcqv3zvvUcu581w7ziopFnGPo7mv10hjdIblVnHV07vvVfT8RXZ0oMt4rRnk3p3/enKyLMBBHNVNK1/jD3MYTpOHY5hq1jGLXBy5FUki/qb1d9QLLrWbHdvTOH9+6IOIbq6fon3KryeX5d2/7VV1NSHVDHMY9rS4Bur7Co5JFY0tO4OU0KuA2lLY1Tbvc8/KNV7533pz4WuJ/4hVfVM771WxyB7AR1hdgrFxR1pR9FgbtcsYFfVeszO+9cC7XP9I1Xvnfeohd6SjKjSi2mL8E0Xa5AZ+EKr3zvvXD7vcv0jVe+d96ilybeVKiiGo+hu4X+7sbpZdKtpPWJ3feo54ivIkja261pIj1YNQ7zjnr37EzVxl5JUbxcSyQcwchuR1LdRjXBxSX3cFpW8Q3bocNuFfFpbu81Dxk/am6biG7mWMOutaQ5ozmofzx61X1kTpp3x9M97GHG52TtLBmUOxsNgmmKRFXM0Ed4uZBzcqv37vvXfwvc/wBI1XvnfeoABbyXWSsdKOxRXomfC9z/AEjVe+d965N3un6Sq/fO+9RQjtSkHGPolG73TPylV+/d96Q3e6fpKr9+771F1BcueOeVOleiNMfRL+GLp+kqv37vvQbzdP0lV+/d96g6weopcppXorUfRM+Gbof+JVfv3feozrzdmuI+Fa3+sP8AvTJOEzMM7qyivRSUV6PR+Baqoq7LNJU1Es7xUuaHSvLiBpbtkoTHg7ObBP7U7uMQuDL3s8+fczA3yPPElzJ+ly94qMdgAFY3xoF+uJ/nUneKrwN8lelF7I64qkdxNGMBSGtKahGG5Kkhwwqs2ijphxunC4EJjIzsV1yCq0apnQOSugdJTaCcnCCxJTrBCq9AhfJIxz2SDfIPNW427PsVXXO6J4f1HmFeBjlXkSqpz00Ly8vOkOJJTVOxxkLsZwcJZJmsLW75e0HdSqeHDQCcYCt4MquWw9HIGtAOycFQOrJXIjAGxS8lnsdCtC+MN68o8abnCaeWnnsmDjq5KUirm0T+laRsf2pHPGFB1OzsV15x5lNJOs6mmYBgglRYpgZejG2kF2ezCdLCTySwtihc9z49Rc3HqV9jJ22RopRPISNhnJParGF7GDZQoY2QZ68nsUlkg2GEe4htySunbhcuqA3qXI3A5LlzRzJVKRs5MebIXDIH7UzPVsh2Jy48mhIxwAwCoFQCJg4qYxKTm0izhBfC6eTDWgZwFW1NZI2QhkjSAMlozkBSqiT/AELLg7HAOPWq7xYGk6aJxe8nBIbgAKYr2UyN7JFhRz9MzfmP2qXjr6lEoYujjHqUtxwzJ5KsuTSF6dzgAucuXgJTM1reaZFQx5I1DKJMNo9D8HgxYqgfzt3cYhL4PvkKf2p3dYhcGXvZ58+5mIvgLuILh7TJ3ioZbthTr55t9uB/nMneKhsGpd64R2xWwgyI9s8lC+Ey2UtIw0Hc5U8DScFQpbcZZ3NB0sI1ZG+6vGvJE9XgsS1zYRMSCw75CWKVsrMtOQm6VpbaBHr1BjiM9u6qmTPgqMs3BO4zzVUrsvKemv3LwEJC8BMtkD2Bw6wmXvJOFFFnMffNthRnNDzuNxuCUreeXJ0FmOYU1RRvUNVDGzPY7SBpGAGhDZXs6srtz2Dkm3HPIKSOHaHPGX9iTpXuXAHYE41ibE2znBKUMPWnQxdBuFFk6RtrF2GLsAJcKLLUNli5LE6fUkISw0R3QgpvQWHYqURuuS0EclNlXEabI4cikeXuO5Q5uN8JMnPJSVDQWjIJTNU7XDkg5apTXEDkmpgXtcNPNERJbHceJbPM0cwB+xRqPz2hgcdJ3I7EkUs7KGYBh0jCSl1NbrxjOymuSrdtFnlrGYzjCjifxmYQwkkZ3PUmKgPljIBOOtJaToqQ30qK2svrbkkSbn0dNG4b55N9aq6AOkqRnPblWl1DDXQiVuphJzk7Lmlp2Q6iDqJPxlKdRKzjeT+D0fwfjFjn9qd3WoS8AfIc/tTu61C8zL3s5MnezC8QHF+r/aZO8VHiOyd4jdi/1/tMneKjUzwW7leiu1HZBj7253UWoy1uQcAdYUzIxzTFVHqgfgZ25KEaSWw606bUDgDJJwqqmZ0srnO5BOmerloHHT5ofpwBy2S0rNEIJG53V0qTMpPU0PYAGG8kaQeXNKduaXXjqUFgEaHADrykL3H0LlBsB57JQEoC7a1BQNanAEgSqC6FCEmd0uVBY6ShchLndQSKUiMoQg5K5XRK5ypRBy5uybIwnjuuHNUlWjhrtJ9C78124wuCMJOXJSVscIBaWfmu5jtXHRNHoQHkc90usHrQnZiHDepRYcRXFuORcCpR5dqjywPfKwsOntd2KUUlzaJd186ojbtucLpgw0D0KG+Gfx/znl7GnIJOQprAWhVeyouncm6PQeARixz+0u7rUJeAvkOb2l3dahedk72cWTvZgOIfO4iuA/nMneKq5NUYJad+pWl6GeI7kT9Kk7xUOSML0o8I3StWc2bMtURJlwAzuU7dJmxT6IiQRzwVHttR4pVSExl4weXUmZHeOVT3tzgnrU191ltX/Gl5JkEolixjr3HVlKXJuOExtwDhKB2nKEq63FyV1zSADCUbqCQwlAJSgLsDAQtQgGF0EgShQWoVBykG5V7Z+F6i82quuEVRHGyiBLmuBy7AzsqtpchtJblHgrobIRhSSGV11LnGF0EZImfQgpcK84e4ZdfqSvqBVCHxJgeRo1ashx7f5Kq3XJEmkrZRehIWpfThJzVgcI+pBGEgO6khiELghaGw8My32hr6plS2IUTNZaW5Ltif7lREZUJpuitpjRQuiMK14ZsI4ivDaA1TKYFhdrcMk46gOs/4qW6Vsq9in3HJdNdnmFJu1B8F3WpoembN0EhZ0jOTvSonpClU0Ex5rhlO6sjCjNIyo1RUva7S3YJVltelbnqHAPyHNt/vLu61C48HU3TcNvPW2ocD69LULzcvezhybyZhr23/AOobj7VJ3io2AQpl8GL/AHA/zqTvFRGnIwQvRXCOyHA2xhie5zNi4YK5ihbFnHM9qf0+tJhTZbSjhxz1o0YC65JN3FBRzhdBqUN7V0gSEGyVGUKCQyhIdylCEigr0LgT5mcQ/q3f/wAyvPRyW84Kq6eDhC/RTTxRvexwY1zwC7zDyCzy8GeTtHOGbVYn8D1FzutIJDBK7L25DiBjDR6+X1qwt9BwtxTYp6qO2fB4o35kMeNWkb8xzyMqot9VTs8FdfTunjEzpyWxl41HdvUnOCqung4RvsU08cb5I3aWueAXeYeSxae7/cyae7/csLRT8McWW6upqSzNopKdmWSbazkHBz9XI5ULgu02aq4ZuNbdqZrxTyOzJ+c1oaDsmvBpVU9LPc/GJ44g+FoaXuAyd+1WHAkdLPwXd4qyTo6d8rhI/wDijQN0latCVxtWzi0TcJcTzOtLLKKKV7D0MoxqOB2jr9eV1wdRPtsfFFFIQ50DAwntwH7rqzcP2rhSqN7rL3BUMiYehazGXZGO05PqTPC95gq3cUVk8jIDVtDmMe8AnZ+AO3qUe64D3T08EPhuy2i38NScSXyDxhhdphh5g745dpOefYrbhtvCXFFZLosrKaoiZkxfmub2jHX96ruG6y3X7hN3DNfVNpJo3aoJHHAO+Rz9JO3YrfhSzWnha4Sme9U89XLGQ0BwaGtyPTzJwkvN8kS83yVHBNltFyivLrjSskZA7zXHmxvnZx9imWWn4U4shrLdSWcUj4GZjm5vI5B2efPGxUPg2spoLXxI2WoiYZWu0BzwNWzuXaovgxq4KW8Vj6ieOJroMAyODQTkdqs092TJPdlz4PauhHDVxi8R/KUzCal2f9eDqIH2bKNwvbbLcbfc7xDZm1kwmPRULnA6G7YAzt2/YonAlXTU9m4hbNPHG6SLDA94Bd5ruSicGWrxmlkraHiJlvuLHgdE47FnpB5qGuSGuWVPFT7a+64t1tlt4a0CWKQYw7rwOpPcB0FNcOLKenq4RLEWPJae0NOFaeEmuoaquoooJo56qGItqZYsYJ2wP+/2qB4Pp4abi+nlnlZGwMflz3AAeaeta/8AWX5xl3wtYLTXcVX+lq6OOSCmceja7PmDUeSlWCDg/iWoq7NTWUQ9CwllQca3gHGc8wckLnhaupIeKOJ5ZKmJjJdWhzngB3nO5dqqPBjUwUnEtTJUTRxMNM4B0jgATqb2rNp7szabsx1XT+K1k1PnV0UjmZ7cHCizx9I3lurG64ddat7cOa6d5BHIjUVFx6F0p7G9Wje+DIEcO1IPMVju4xCf8H3yFP7U7utQvPy97OKaqTRjb2Ab9X5H+8yd4qI1gUy9H/T1w9pk7xUQLtXCPQjwIQuSuyVyVZFmcEZ6kvRuAzpOO1bjhGx2ymss/E17YJaeIkRQkZBI2zjr32CeHhPj6XonWKn8T5aAfOx9mFR5HdJGLnvUVZgACTgDJShjy7S1jiRuQAtvR1FirfCDa5bJTOije7MrS3DdRB2A6v8AsrqlmrYPCBfWUFDT1JMTC4Sv0aRpHI4PbuFDyNeCHkrweVpepXtt4WuvEMNVW0MUThFKWuZqwdXPAH1qVcfB/fLbbn1sjIZGRt1SNiflzR1nlv8AUr643VltaujNBji3XpOnOM42SLa0tRXjwYVDBQU5pdZaZi/zh5w/NxzyeeVTWPhC78QRmakhayAHHSyu0tJ9HWVCmt7CmvJSZS5V9e+CrxYqbxqojjlgHOSF2oN9fWE3YeErtxCx8tHGxkLDgyyu0tJ7B2qdUauy2qNXZTZ2XQB06sHHbhaaXwdX+LpnObB0cTNevpNnDflt6FYULW+SG4OwMipG+P5bFVzVWiryLlbmIC0Vo4nZbOG7haDSukdWF2JA7AbloHJZvK9Wq7zScN8I2aqdaoKo1ELGu1AA/EBzyKie1Khklwqs8sJSL0OrorLxnw/VXG1UbaKvpBqfG0Aats4OOeRyKxtksFx4gndFQRBwYMvkccNb6ypU01uWU01vsV6QrR3XgO9WujdVubDUQs3eYH6i0erCh2bha536knqaBsb2wHDmudgk4zsp1RaslTjV2VHUkLSRkBaau8H19oLc+teyGRsbdT4435c0dfUtLwTYZ5ODbgXMiLq9jugJ6tiN+zdVlkilZSWSKVnmJY7RqDTpBxnGy4zhb7FzoPB7caF9BSuhgndFJN0nnA6hnbG5ydjnkqm3eDy+3O3Nro2wRMkbqjZK/DnDqPLZWU1TsrrXky25OwSg9q9C8Gtgqob3W1FXFGGU7XU8jHHJD8g8v71U1vAN7qbtXtgZA8xv6QtEm5DydONvQnUjbRHUV0ZUJRsdlo38B3eOWphZJSzS0sQlljjkJcAQSOrfkqq02mrvVeyio2B0rgT52waAOZPUp1JmikmQ+fUjCfrqN9vrpqSR7HvhcWOLDkZHNM5Ulz0DgAYsc/tLu61CXgL5Dm9pd3WoXn5e9nn5O9mKvW1+uHtMneKiZKl3v5duHtMneKhrvXCO+PAEoSJMqSx6JbqZ9/8ABa6gojrqqWUuMQO7sOLsfWD+xYAUtSZ+gFPKZc46PQdWezCl2a+19hrPGaCbQ47Pad2vHYQtX5Va7RkWuk6bHx8nH2f4rOpRbpGFSi3RW8OWivs/G9qhr6d0L3vD256wQetbOz/wkcQfqGf9mrzt3Fdzlv8ADeamRs88ByxjtmN9AAUul44r6W+Vt3ZT05mrGBj2kO0gDHLf0KsoSZWUJSNDwdUy0fBHENRC8skjke5rhzB0DdJ4N6maa2XyKWV8jRGHYc7O5Dsn9iylBxPV2+z11rihidFXEl7nA6m5GNt0WDiar4ehq4qaGKQVbQ1/SZ2G/LB9KPG6YeN0zT0v8DlV+v8A/Nqe4wlqqbguzMtbnsoHRASmLrOkYBI9OfrWSZxNVR8MSWBsMRp5H6y/B15yD246lKsHG9zsVN4oGR1VLnIimBOn1FND5/cOD5/crHVl4NnMLp6v4PL8EEnoy7s/wW2vElTD4LLZ8Gl7YnaRUOi2OMHOcdWrms9fuOrlfKM0XQwUtM74zIhu71k/3Jrh7jO48PQupomx1FM85MMvIH0dilxk1dFnFtXRqvB5NXycPXds7pXUrYz0OsnAOk5A/YoFB/A/cfaR32KNL4TLtI2aJtJSthlZoEYacMznON/SqSHiOph4ZmsIhiNPM/W55B1A5B7cdQVdEm7orok3ZU5XoPGMckvAnDojY55DGZ0jP5i89+pbGh8Jd1oKCCjjo6RzIIxG0uDskAY7VpNO00Xmm2mi34DpKiy2C7XW4RvghfF5gkGC4AHfB9JwE/wrJQU/g4mlmbUGMyu8Z8V/1g3H7MY+pY2/cZXfiGIQVUjI4Ac9FEMNJ7T2prh/ii48OSvNIWvik/1kMm7Xen1rN45NN+SjhJpvybKy8Q8KWds8tBBdnRubiUOaXs9Z3wjgupEHDXEVTRF0bWPe+EnYtGkkKiuXhFuNbQyUlNSU1EyUEPdE3zj2qrtPE9XaLTW22GGJ8VYCHufnIyMbbp03THTdM1fgzq56gXiKaV8jTEH4e7PnHVkrngh7v3F8Q+cfNY7G/LzCsrw/xLVcOOqTSwxSeMsDHdIDsBnlg+lLauJqu0Wqut8MML460EPc8HI2xturSxveiZY3br9jS0BJ8EVwJOT4x2/ymKXabtQ8RUFutVzFXb7hE0CjqYstDtsAg/V/isdBxJVQcNTWFsMRp5n63PIOrmD246lc0XhKuVHQx07qKkmfC3THK5pBA9Q/wVXB77ESg99iy4Ht89p8IVwt80xldFC7Ls/GyWkE+nBTvClRNDbuLp2SOEkbnljs7ggPwslbOLLhbL5UXgNjnqagEP6QHG+Ow+hJQcVVlvpbpTxwQObc89KXA5bnPLf0qXCTIeOTsd4EvTrTxVA+WQ9DVfkZS49vI/bhbh9sg4Epr5emvaX1DtNI0/m53A+0/Y1eY2q3S3S601DAcPmeGh38UdZ+oLW+E289PcKezwv1RUTAXuzkueR1+of9yk43NJCUbkkYx8j5Xuke4ue4kuJ6ykXIISrejpPQuAfkOb2l3dahHAPyHP7S7utQvOy97PPyd7MVe/l6v9pk7xULKm3v5dr/AGmTvFQcr0I8I7o8C80iMoKksCEIQgEIQgBCEIAQhCAEIQgBCFdU3DzZbfFVVFwipnTtcYWPGzgO09SxzZ8eFJzfJKTZSoXccEszi2KN8hHUxpcuSxzXaC0h2caSN8rTVHixQiE5JTzwgGWGSMHkXNIygU8zojK2GQxjm8MOPtUdSFXYobQu44JpRmOJ7wTjLWk79iR0UjZOjdG4P5aSN/sU643VijnqQrGG0SvttZVyl8LqXT+Tewgu1HC4tFrN2rDTiYRYYXlxGdgsfqcSjKV7R5Jog53SKfcqCnojH4vXxVmvOejHJdUdnlqYap8uuA08JlAdGfP9Cj6rF0+o3sRT4K9IruDh9tVVQwQ1Rfrp+mc7oj5p7FCqaBlPb6eoE+qWVzmviLCNGPT1qI/LwzkoJ7/7/gnSyECWnLSQe0JDknJOSetOyU80TQ+SGRjXci5pAKVtJUP3ZBKRjVsw8u1b64VdlaGMYSpSkVweh+D/AOQp/and1qEcAfIU/tLu61C87L3s4MnezF3z5duHtMneKgqdfPl2v9pk7xUFehHhHdHhAhCFJIIQhACEIQAhCEAIQhACEIQAtdYqKsqKCKjraZtRbahrnskDxmA4O/o9SyKcZUTxxOiZNI2N3NjXEA/UuP5nx5Z4KMWl/vgtF0zXWpsUVhLKE1UkjahzZnUbmh7tzpO/VjHJdNlhl4njEtOYqtlM4NM5aS+THmkkbZWOimlhdqhkfG7tY4grkucXai4lxOck7rg/pcnOUnPm/wCd/wD4W1l9cBxEKCQ3MyeLdINQk05z6Ov7Fdv+FDdqX4PwLRobjBHR6Medn081iZaiecASzPkDdgHOJx6kgnmbEYmzPEZ5sDjg/Urz/T5zilcVz4238/yRqNQazxGx3KW2ydG012I3M6m46lNa8S3qmmOg1cttDoi4jeT71iNTtGjUdJOdOdka3kgl7iW8jnkof6Xd/dvvv/KXP/hOs10vwuOFrl8LF2cs6PWRqxq35dSr+DMm8vDQHHoH4B6+SpJKiaXPSTSP1c9Ticrhj3xnLHFp7WnBWkfgS6GTE2vu9LZbEat7NfTtnbfqH4TtlLRbP6LowAHOxtndOQ/DnwfdvhUuMfQu0ayOf8nHUsa+WSTGuRzsctRzhdPqZ5PjzyO2xu8nbsWMv0yUq3XjxxTvbfz5J1m2o5pI7tQtY8ta62AuGeeAcKLRyRTUtikrXBzX1EznF55uycZ+vCyXTSggiR4IGAdXIdi5L3FoaXOLWnIGdgn9Kf8Ad/u/+RrNi74UNPdfhv8A2TondHrIxr/N0rr4Rqqep4epoZCyKSGPpGjbV1YKxz55pWtbJM97W/FDnEgepIZHktOt2WfFOeXqRfpdr7mv4S24oayTdwG3esa0YAmfsPWoiCSSSSSTzJKF7GOOiCj6KM9C4A+Qp/and1qEcAfIU/tTu61C4cvezz8nezF3z5duHtMneKgqdfPl2v8AaZO8VBXoR4R3R4QIQhSSCEIQAhCEAIQhACEYQgBCMIwgBCMIwgBCEIAQhCAEIQgBCEIAQhCAEIwhACExPVwU4894z2DcqunvD3ebCzQP4x3KsotlJZIx5LZ8jI26nuDR2kqBPd4mDELS89p2CqZJZJnapHlx9JXC1WP2c8s7fB7D4L6iSp4bqZJMZ8dcBjqGhiE34J/mvU+2v7jELyc/5GYXZmr58u1/tMneKgqdfPl24e0yd4qCu6PCPRjwgQhCkkEIQgBCEIATtWOgpKeVtQI9UZJY2JjiTqduS4H0JpSKluqnpQeuI99yxzNqJjmdRKFt+Je4Oq3NA5ZpYzn/AKVOhnnqrdJW09exwieGvY6njB3/APapV48GlwhqmmiLSx4aXMlOlzCQc+sbK0h4aqm2BlEzd8YyXNaPOJP7ea5NT9nJqfszFFca2rq20/TNbqbkOEMZA/6FJuNU+11Hi9RcR0mnJ00seO6pNs4WqYK2L8rlziGloapN+4Uqrs8OgbiePzdLttTduv0ZTVIapeykpbtJVSFjKl3b/s0X4VdtgzbJak1LZvPY0NMbWOYd88gMjZJLweOH6CCofKJZJXFryCOfoHPG3NJEf3hUN6g+P/yV4SepF8bepbjluIa+Y9DHKRHsJBsPObv9mVLnhfL/ALOKcO6miFmD+xQKUkRVONyYh32qxo4K10QMbMNPW7Yn1Lm+ZknHLSZ7vx8UJwbkVla6tgwDEyJ3pgZg/sUSK6TRk9IyJ+f/AMLB/cr6ooq6oAY+V0jABsW59aqau2tj2LwDjqC5l8iXsT+Hq4G47lJKTiOEeuJn3LuGukkkcDGwho30wNP/AIqTS2mJzCWyOcAN9sKZYquioquWjfI1rSfjuVllm/JhLGovS0RaRz6mqjBEXRlwBb0TNx9iYomNkrqeNwy10rQQesErUmltclQJYZWGUb/kwdysrRzRxXGl1vDSZmYB9YXf8OUpKVszzRUeD3EcF8N4+SKf7Cl/cXw3+h6f7CotNxNUue+OanYCORGQpBvlc1up1IzlnGSFzfUx9nn9PIdfuL4b/Q9P9hSHgnhpwwbPT4PoKcF9lx51K3PYH/4JufiiCmdiWneBjJcCCApXyI+yNGUY8nvCJ3NhpP8AlP3o8nnCP6BpP+U/epM3FVDB0ZeyUCTkdO2FY2+401zpvGKVxdHqLckEbj1q6zOXEjNxkuT528JVto7TxtV0dvp2U9OxkZbGzkMtBP7VlVtPC3/CHXfq4u4Fi17eLsRU9d8E/wA16n21/cYhHgn+a9T7a/uMQvJz/kZJk7nUdNf7qw/GjrJW/VrOEwoV2qPF+M7oSfNfWytP/OVNXoVSR24paoghCFBqCEIQAhCEALuruVDStpIquVzMwn4rScee5cKNc6JtfVUUIpXyyeLndr8YGt3NY5+0wz9prbNx1w3R2+CCrulXLIxxLjJSiQAb4AOzscutVt344o+j02m4QZ2wXUkjHcv/AFELLVXCtTDE+ZlPKWtGSA9u3PZV1DQeN1jaeOF7pMag0vG+FxHGXFt4gqIasST3WENyCXOhe7G+dgAttSeECxNy+puETHaMAQ2+R++ADu92PzQeXX9vnVfTGhe6Ce3GJxBwekykPD9T4iKxsEjonNDgQ4dYylg9CuHFfBtxc6bxurqK7DWxyzM0BrR1aWgNHX6d1RQ19FWUtU2kkLy17C4kEfxll7ZZ/hOV0UIfraAcZCt7RQyW9ldDLG5rsx8znPxuSvj70aY+9FzbnOb4y5hAcIhjPX57VbwcQF4HTtaHRuwQfN6vR2YVbZaY1b6qJvxjBkesOaqi9TPjqWjcSgHpARjzs/tXL8xJ5qPfwSjHF9yLaSrrb3WGKGQ0zWNALosj7E3VUL7brkragzAnDXnnnHWl4Yzp6QgFzj+crHiGNkkLQIslzwSN1R44qByw+VN/J+17cFZR1scmtscoIa0uDHHGdlVQurGiSoa+RgccANAw52ez7FYx2ky/Fpyd+xLU2mop4QdJYAcgB3IrGEkjv+V8eWRLdWSKOSTx0RNkJlBIe5vaBushbXukvFG5ziSZ48k/+oLdcKWzD6uqmBJbG7Tq7SDk/sWDtfytR/r2d4L1v06nGdHkfOk7ipeD6Qgjh6RztGQwnzuz1J9zY3RGVsZc0bZzzTFve3S7JjY3Bdl78DBJSC5Q01HHTMaHtLzG1+rbOea8r6fI27RzS+VjSTsYr5309L41Sx9JsdLe3ZZ2gbPcbJV1U07pNEj2+dzOw29Supbk5kG8bXR0zgHNz8ZV1RJFStkp6SCKngnY5+gPJDuXaVrH4mSjkl8/FrUr2Itxa5ojiY1zuhjaSRyydgFtuFaN9FYYWSf6yQmR3oJP3YWCmr3wyhuuM7te3Iy12OWf/nUt9w9eBdaeUFgZJC4AgciDyK1x4JY92S/mQzPTE8N8Lf8ACHXfq4u4Fi1tPC3/AAhV36uLuBYte9i/Gix674J/mvU+2v7jEI8E/wA16n21/cYheVn/ACMk824n+dN19sl75Uy31HjFK0k+c3zSofE/zpuvtkvfKYtdR0NUGE+bJsf7l6tXBGmKWmReoQhYncCEIQAhCEAKRc76y02OnpqOld49VNOqoLOTA92GtPrzn6lHTPEFHUG20NZHICwNLdBAODrcc+hY5+0wz9pAhuF0sk0NTIHPY9o6RrjkHc81HqszVzn0cEsMsgMjWkFmncEY7RhXVBFDe7HDQPqy2riy5jCBjOezkq60VclFew6uqXMZoewyEbjIwuKqORuzqS5T3a1ubW00rnUgIdO2MnBPIOPVvsmqC6V1qmbGI3yUtS0BsPxgcjGw7U5e7dPa9L6epMtNUN1tIAwfXjmp4pReLXFUUtdmoo6duYXAebgZOEIKmpjmpqmYUcNRBUwODnB4LHNxnIx61dUNwmutsmqpoXhzTHGZdPmuPndfaqy0VGqoqYKmtdTdM0M6UgHUSeRUi4U9TaaSqp2znoi+JzC3YEEO32WuJXNItF6XZouGHsdc5Yula2Qw+bk8jranOPLewRxVrGjWHaH4HMLJ8OSSsqKuSL44p85Of47exX0vwrc4RTv/ACj3EOOo+nK5vmw05rPVw5NcSRw40CNo21HkOtXksZfVY0+cwcsLz+poY6a4yQS1I1xuAz2HmtVYDNT0ZM9Q+YvOxcc4APas5NaTlhGXUsu3y9Cw775+L1KBU1ED26cEkb6SMhdVNQHNO5yqvpC6TGVideqXLZoLfXUppJmtDY3mMgt5E7Lyq1/K1H+vZ3gtu1n5Vp9KxFqH+lqP9ezvBet+n7RkcPyt2j3yCpBnaxsbHnBwD2J+bSYsGFgMTcq1bwtRNkMgkmDj1lwP9yV/DNM5pHTzb7cx9ydSJ4H0+UzdY5gicAW6NILsfndaz9VVBr2M+McE4xnSOxb53CFG8YdUVBHXuN/2LhnBVvjLtL3kH+MAT9qdRFfpMl2zzzxOaZrZJPNaPOx6FvOBdMlLWTtGD0rWfY0fiVhDwtb44ix5lkz1l2Pq2U622ujtUDoaOLo2PfrdlxOT27+oLOc01SOnB8ecJ6pHgXhb/hDrv1cXcCxa2nhb/hCrv1cXcCxa9bF+NHceu+Cf5r1Ptr+4xCPBP816n21/cYheTn/IyTzbif503X2yXvlVfWrTif503X2ybvlVa9iPaiDRUU/jFMx/53J3rUhUlpqBFUGJx82Tl61drCSpnfjlqiCEIVTQEIQgBPOkhlhZHKJSGs0lrXgA7k55elMKPPX08Gznhzuxu6hwUtmVmotfcdfBtE2pZUMfVskZyIkb+FdXCK2T+fN00OWaXaZR55znJyDuqqe7zSZEQEY7eZUFz3Pdqe4uJ6yVK+LHyckpY/CLM11BHSOo2sq5YvzS6VoLPV5qZhq6OnqxUxx1Yftn8s3B9fmqAhX+mx+jEtLjXW24VM8woZ6dszw/oopmhrSB1At9a7qb1HLYvgttO4npmyCeR4c/ABGnIA23yqhCtHBji7SBY2a5x2uolklgMzZItGkO04OoHPI9is6Piinpax1S6mqpXOBAa6oGB/0rNoUZMGPI7ki8ZyjwXs17t81VJUOt8xdI4uIMzT/4KVBxVRU8DYWW6cNaNv3wPwLMIWf0eH0Sss07TNU7i+kPO3T/ANYH4E0OJ6IO1eIT/wBYH4FmkJ9Fg9Fuvk9mp/dbSA5bbps9WagfhWbpJ/FquGo06uika/TnGcHOE0hbY8MMaqKM5ScuT17y8f0d/tf+RHl5/o7/AGv/ACLyFCp9Ni9FT17y8/0d/tf+RHl5/o7/AGv/ACLyFCfTYvQPXvLz/R3+1/5EeXn+jv8Aa/8AIvIUJ9Ni9AuuLuIf3U8Qz3bxbxbpmtHR69WNIA54HYqVCFvFKKpA9d8E/wA16n21/cYhHgn+a9T7a/uMQvGz/kZJ5txP86br7ZL3yqtWnE/zpuvtkvfKq17Ee1ECtcWuDgcEbgrR0s4qKdkg6xv61m1ZWeo0yugdyfu31qs1aNsMqdFwhMzVUNOPyjwD2cyq6e8uORAzT/KdzWSi2dUskY8stXOaxup7g0dpKgz3eGPaIGQ9vIKolmkmOZHlx9K4Wixryc8s7fBJnr6ifZz9LexuyjIQtEkuDBtvkEIQpIBCEIAQhCAEIQgBCEIAQhCAEIQgBCEIAQhCAEIQgBCEID13wT/Nep9tf3GIR4J/mvU+2v7jELxc/wCRknm3E/zpuvtkvfKq1acT/Om6+2S98qrXsQ7UQCVri0hzTgjkUiFYASSck5J7UIQgBCEIAQhCAEIQgBCEIAQhCAEIQgBCEIAQhCAEIQgBC0OIBYbfCJY4pKmJ2rNGx2o9K4ZMh3bsBy5YUmgt1F4zUQRQTskgqYojLM1rwcuwTgtwDtyOVnrQMqhab4Nt1TSUczwYGx0Alk87HSOMrm5JDTj14PUPSo1VarfRNkqCZ6mHVG1jGHQ5upurJJbuOobDPNNaBRIWiFFTfurqaUwSGFsMv5MRjXtETy7cj7UyyzUlZSxS0onZNVCRtPA4h5c9mknfAyC0kDbmMKdaBRoUivhip62WCFxcyI6C4nOSNiR6M5wo6sD13wT/ADXqfbX9xiEeCf5r1Ptr+4xC8bP+Rknm3E/zpuvtk3fKq1acT/Om6+2Td8qrXsQ7UQCEIVgCEIQAhCEAIQhACEIQAhCEAIQhACELVeDiCnqOLWsqmQuiFNM4maMPY0hhIJB545qspaYtgyqF6jdrPSVs94oaWOCnk/eEMkzYGsjke9+DIwb6WkEcjvhUtNbbDT8WW+jo6a4mWC5RwSuqmtMUg1YO2Nj6OxZLMmuAYhC3/wC5GyXiuhmoJquGA1lTFUseGlzujbr/ACYHLI2A3S0XCPDlxoILlELnBTvZUvfFK5mr8k1p804wc5/+YU9aIPP0L0jhvh+w013sjpqetqJ7hG+pi+K6GNnnAMdtuQBudt+pU3g+p7c7iCrq7rCyWio6Z75GvGRuQ0d5Oqt3XAMw24VjKXxVtVMICCOiEh0789l065172sY6tqHNZjSDKdsclvb7wtR2Pgu4W9zGSXKCYVnS4BcIDIY2jPpADvrTfCVRZbdwQ6uu8NO+N1wfG9r6USvlb0YOhrttG++VHVWnUkDBRVlVA9kkVRKxzG6Wua8gtHYPRuu47jWxTPmjq52yyfHeJCHO9Z61s7VwjY55LTR1fwg+qukDqhskGnoo2+dhpyMkjG56k/WWKzSW6Ovr2TtiobPSyllLpa6VznlpySP2p1o3wDAiqqBUdOJ5BN/9wOOr7U8y6VgrWVjp3yTsBDXvcSW7EberOQtnX8GWMvr6K31NWKuk8XkEk5b0ZZM5oAwN8gPG/XupM/AXD/wjBQw3NwmZWMp5WGdrnStJwSGgeaRzwc7J1oA843Qpt4ipILrUQ0LZW08TyxvSuBccbEnHaVCWy3QPXfBP816n21/cYhHgn+a9T7a/uMQvGz/kZJ5txP8AOm6+2S98qrVpxP8AOm6+2Td8qrXsQ7UQCEIVgCFqqHhGW72qzeKRww1Fe6o/LSTEhwj33bjzcAHtypNn4BZU3e0MqrpSy0Nwe9okpnOJLmfGYMjn6eX9+TyxQMYhayq4Rgnnqaumr6Khtcc4p4pppXua9/PSDpySBzOMBMngW4QR10lbV0dHHQzCGV8shwS5uppbgHIIwpWWL8gzKFrIvB9XSxtxcre2Z1G2tbC6QhxiIznlgYHpUKu4UkoKihE1zozTV0RliqmF7mEA4I2bnOfQnUj7BQIVlfbHUWCtjpqiSOUSwtmikiJ0vY7kRkA9R5hVqummrQBCEKQCEIQAn6StqaCYzUkz4ZCxzC5hwdLhgj6wUwhQCc+93OSm8WfXTGLQyPSXbaWHLB9ROykVHFN9q+g8YutTJ4s8SRan/FcOTvX6VUoUaV6BasqL3T22G4sqZo6bxxxie2TBE+kFxA55wRuuqjiq/wBXvPdamQFr27v20uGHD1EBWVCbdVcEx089xp4ZqSvkqHU8mrVMwsaMNwMZOCN1o+IeJLVPSONJUUEsE00TqeKSSRxpQ0g56PRhoAGCAdxnmsHLetIMrYrhxMaCeC1XOaCmpA2R7em0tYHODds9WSM/aqmZ9ZbJq2gbUjDyYp+ifqZIA7PPrGRleiXO/wBmdcKmd12imknpYg8McXRtcKhri1hLQcacnB5csp2n4msjfG3UlZSQubcJ5phNI+NtSwuyzZrTrGNtJVeo+dIMBS1N+vdcaOnnqaqpqohTlmrJfG3cNPoGM/Un7pZb5abQ1lRLHJbxPkiCoZKxkpHXpJw7AT3Dl4oKXiCskqf3nS18M0AfECfFw/kQOeBy9SjXez0Vrow6K/0tfK+QYhpWuIDcHznEgAH0LW3qoEu11HFtNRW6mttbURU9wlcykY2YAOcDhw5+bufUqqpud1DJqKeslLQxtPIwuyNLHZa0+gFbHhvi2itNu4apHeJP6KqldVPnh1vp2l4ILT1bZ5difs9+tscFI5l4pqOmp6md9xpZIi51Y1ziW42OrLdsHlzVHJpv7QYSS73GY1DpKyVxqWMjmJd8drcaQfVgY9SkTcUX6oNOZbrUvNK4SRan7scOTvX6VsbRxHwzLbImXJmmWcvt7884aUkua/lzaSB/7U/bOKrVUyXEx1EFBUGsBikkldEHU7WhrGhzWnOMZLTzyjm/7QeaPkfLI6R7i5zyXOJ6yVyp98qoa691lVTxRxRSyuc1sWdA9IyAcHny61AXQuAeu+Cf5r1Ptr+4xCPBP816n21/cYheNn/IyTzbif503X2yXvlVatOJ/nTdfbJe+VVr2IdqIBCEKwNdZ+NWWqls8LqF0nwb4zv0mOk6UY7OpcWXjFlqprLG6idILVVSzkh+NYeMActsYVTSXWGKnigmpw8RsIDtIOkku39PxhtnqUoX2hZRmCGmcxzyS54aNiWkbD0EkjsWLgvQHqTiOgktUlpvNBPPTCsNVCYJhG9jjsWnIOQR9advXGhvVtuNK+j6M1lXHMwtfkRtYzQG+k4xuq6W7UlVKXzQuYS/USxjcuGpxAPL+MPXj613VXmimjnZFRMjD2lrCY2nGS7PeG/VpChQV3QLBvGsYuLKrxJ3mWb4M09J16dOvl+xO23jimo6KhpZqCU+KUUtL00UobI0vdq1sJB0kcljkKzxQfgF3xRf4+IaminZBJCaakZTnpJekLtJODnrO+6pEIV4xUVSAIQhWAIQhACEIQAhCEBa8M2YcQX+mtZmMIn1ee1mojDSeWd+Ss7rwNX0tzipLeJKoSUvjR6ZggdEzJB1hxw3l2qs4ZvDbDfqe5PidI2EO81pwd2kf3qTZuIY4H18N4bUVtNcIRFM5suJRpcHNIcfSOSxlr1WuAR63he825srqqjMbYoWzvOtpAjc7SHbHrKequGaig4fmuFYXRTxVMcXQ7HLXs1h2QezCuJeMrPO8Uj7bVi2OtzKJzBODKND9bXB2MKHfuLorzb6ylbSOhE1VFLFl2dLGR6AD2nG6hSyOrQKqgtArLHc7kZiw0HRYZp+PrcRz6sYV5wtwKOJLP46KyWGR1SYGBtMZGNIaHanuB80elQGXu103CVRa6SiqGVtYYxUzPlBYQxxcC0YyDv+xMxcRSU/CXwLAZonuqzO+RkmkOaWBuk49Sl62tttwLR8HX6vgjmpaHWyXJjzKwF4HMtBOSNuakz8GV7xTG3N8ZElDFVTF72sEWskYyTy25qwtXGVqpnWusr7bVS19sh8XidDMGxuZvgluOY1H1qLWcYQ1NmnoG0sjHS2+npA7UMAxyaifUVW8t8AgV3B1/t0Ek1VbnMbE5rXgPaXNycNOAc4J5HkUScH36KSKN1Dl8srYQ1srHFr3cmuAPmk+nCs5eN2+PXKsipna6uGlZGHkENdCWHJ7QdB+1WU/hIgdXU9VBBWNBqmT1UL3R6HBpzpaQwHnyJKasvoGHrqKe3VklJUta2aM4e1rw7SezIJCjp6snFVWTzgECWRzwD1ZOUyt1dbg9d8E/zXqfbX9xiEeCf5r1Ptr+4xC8bP+Rknm3E/zpuvtk3fKq16JePBlerheq2thqqBsdRUPlYHyPBAc4kZ83moXkmv30u3e8f+BepHJHStyDEIW38k1++l273j/wACPJNfvpdu94/8Ct1YewYhC2/kmv30u3e8f+BHkmv30u3e8f8AgTqw9gxCFt/JNfvpdu94/wDAjyTX76XbveP/AAJ1YewYhC2/kmv30u3e8f8AgR5Jr99Lt3vH/gTqw9gxCFt/JNfvpdu94/8AAjyTX76XbveP/AnVh7BiELb+Sa/fS7d7x/4EeSa/fS7d7x/4E6sPYMQhbfyTX76XbveP/AjyTX76XbveP/AnVh7BiELb+Sa/fS7d7x/4EeSa/fS7d7x/4E6sPYMQhbfyTX76XbveP/AjyTX76XbveP8AwJ1YewYhC2/kmv30u3e8f+BHkmv30u3e8f8AgTqx9gxCFt/JNfvpdu94/wDAjyTX76XbveP/AAJ1YewYhC2/kmv30u3e8f8AgR5Jr99Lt3vH/gTqw9gxCFt/JNfvpdu94/8AAjyTX76XbveP/AnVh7BiELb+Sa/fS7d7x/4EeSa/fS7d7x/4E6sPYMQhbfyTX76XbveP/AjyTX76XbveP/AnVh7BpvBP816n21/cYhWnBHD1Xw1ZpqKtkhkkfUOlBhcSMFrR1gb+aULyczvI2iT/2Q==%20"/>
          <p:cNvSpPr>
            <a:spLocks noChangeAspect="1" noChangeArrowheads="1"/>
          </p:cNvSpPr>
          <p:nvPr/>
        </p:nvSpPr>
        <p:spPr bwMode="auto">
          <a:xfrm>
            <a:off x="92075" y="-1571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124" name="AutoShape 4" descr="data:image/jpeg;base64,/9j/4AAQSkZJRgABAQAAAQABAAD/2wBDAAoHBwgHBgoICAgLCgoLDhgQDg0NDh0VFhEYIx8lJCIfIiEmKzcvJik0KSEiMEExNDk7Pj4+JS5ESUM8SDc9Pjv/2wBDAQoLCw4NDhwQEBw7KCIoOzs7Ozs7Ozs7Ozs7Ozs7Ozs7Ozs7Ozs7Ozs7Ozs7Ozs7Ozs7Ozs7Ozs7Ozs7Ozs7Ozv/wAARCAFOAQQDASIAAhEBAxEB/8QAHAAAAQUBAQEAAAAAAAAAAAAAAAEDBAUGAgcI/8QAVRAAAQMDAgIECAkFDAkDBQAAAQACAwQFERIhBjETQVGyBxQXImFxdJMVMjU2VIGR0dIjQlVzoRYkN1JiZGaUpMHh4iUzNERFkqKxwnKC8CZTY4Oz/8QAGQEBAAMBAQAAAAAAAAAAAAAAAAECAwQF/8QALhEAAgIBAwQBAwMEAwEAAAAAAAECEQMSITETMkFRBBQiMwVhcRVS0fAjQ5HB/9oADAMBAAIRAxEAPwDP32+XWG+18MNzq2NbUyNa1s7gGjUcADKr/h+8tGkXeuJ9NS/70cRHTxFcg0bmql7xUOGMtGXc16kYqlsdSVllHebyN3XeuJ7PGH/enPhq8H/itb/WH/eoMYyU+1oyoaXo1jBExl1vDud1rf6w/wC9SY7pdcb3OsP/AO933qFCPOUjYLN16OiGOJJ+FrmB8pVfvnfeuHXi5jlcqv3zvvUcu581w7ziopFnGPo7mv10hjdIblVnHV07vvVfT8RXZ0oMt4rRnk3p3/enKyLMBBHNVNK1/jD3MYTpOHY5hq1jGLXBy5FUki/qb1d9QLLrWbHdvTOH9+6IOIbq6fon3KryeX5d2/7VV1NSHVDHMY9rS4Bur7Co5JFY0tO4OU0KuA2lLY1Tbvc8/KNV7533pz4WuJ/4hVfVM771WxyB7AR1hdgrFxR1pR9FgbtcsYFfVeszO+9cC7XP9I1Xvnfeohd6SjKjSi2mL8E0Xa5AZ+EKr3zvvXD7vcv0jVe+d96ilybeVKiiGo+hu4X+7sbpZdKtpPWJ3feo54ivIkja261pIj1YNQ7zjnr37EzVxl5JUbxcSyQcwchuR1LdRjXBxSX3cFpW8Q3bocNuFfFpbu81Dxk/am6biG7mWMOutaQ5ozmofzx61X1kTpp3x9M97GHG52TtLBmUOxsNgmmKRFXM0Ed4uZBzcqv37vvXfwvc/wBI1XvnfeoABbyXWSsdKOxRXomfC9z/AEjVe+d965N3un6Sq/fO+9RQjtSkHGPolG73TPylV+/d96Q3e6fpKr9+771F1BcueOeVOleiNMfRL+GLp+kqv37vvQbzdP0lV+/d96g6weopcppXorUfRM+Gbof+JVfv3feozrzdmuI+Fa3+sP8AvTJOEzMM7qyivRSUV6PR+Baqoq7LNJU1Es7xUuaHSvLiBpbtkoTHg7ObBP7U7uMQuDL3s8+fczA3yPPElzJ+ly94qMdgAFY3xoF+uJ/nUneKrwN8lelF7I64qkdxNGMBSGtKahGG5Kkhwwqs2ijphxunC4EJjIzsV1yCq0apnQOSugdJTaCcnCCxJTrBCq9AhfJIxz2SDfIPNW427PsVXXO6J4f1HmFeBjlXkSqpz00Ly8vOkOJJTVOxxkLsZwcJZJmsLW75e0HdSqeHDQCcYCt4MquWw9HIGtAOycFQOrJXIjAGxS8lnsdCtC+MN68o8abnCaeWnnsmDjq5KUirm0T+laRsf2pHPGFB1OzsV15x5lNJOs6mmYBgglRYpgZejG2kF2ezCdLCTySwtihc9z49Rc3HqV9jJ22RopRPISNhnJParGF7GDZQoY2QZ68nsUlkg2GEe4htySunbhcuqA3qXI3A5LlzRzJVKRs5MebIXDIH7UzPVsh2Jy48mhIxwAwCoFQCJg4qYxKTm0izhBfC6eTDWgZwFW1NZI2QhkjSAMlozkBSqiT/AELLg7HAOPWq7xYGk6aJxe8nBIbgAKYr2UyN7JFhRz9MzfmP2qXjr6lEoYujjHqUtxwzJ5KsuTSF6dzgAucuXgJTM1reaZFQx5I1DKJMNo9D8HgxYqgfzt3cYhL4PvkKf2p3dYhcGXvZ58+5mIvgLuILh7TJ3ioZbthTr55t9uB/nMneKhsGpd64R2xWwgyI9s8lC+Ey2UtIw0Hc5U8DScFQpbcZZ3NB0sI1ZG+6vGvJE9XgsS1zYRMSCw75CWKVsrMtOQm6VpbaBHr1BjiM9u6qmTPgqMs3BO4zzVUrsvKemv3LwEJC8BMtkD2Bw6wmXvJOFFFnMffNthRnNDzuNxuCUreeXJ0FmOYU1RRvUNVDGzPY7SBpGAGhDZXs6srtz2Dkm3HPIKSOHaHPGX9iTpXuXAHYE41ibE2znBKUMPWnQxdBuFFk6RtrF2GLsAJcKLLUNli5LE6fUkISw0R3QgpvQWHYqURuuS0EclNlXEabI4cikeXuO5Q5uN8JMnPJSVDQWjIJTNU7XDkg5apTXEDkmpgXtcNPNERJbHceJbPM0cwB+xRqPz2hgcdJ3I7EkUs7KGYBh0jCSl1NbrxjOymuSrdtFnlrGYzjCjifxmYQwkkZ3PUmKgPljIBOOtJaToqQ30qK2svrbkkSbn0dNG4b55N9aq6AOkqRnPblWl1DDXQiVuphJzk7Lmlp2Q6iDqJPxlKdRKzjeT+D0fwfjFjn9qd3WoS8AfIc/tTu61C8zL3s5MnezC8QHF+r/aZO8VHiOyd4jdi/1/tMneKjUzwW7leiu1HZBj7253UWoy1uQcAdYUzIxzTFVHqgfgZ25KEaSWw606bUDgDJJwqqmZ0srnO5BOmerloHHT5ofpwBy2S0rNEIJG53V0qTMpPU0PYAGG8kaQeXNKduaXXjqUFgEaHADrykL3H0LlBsB57JQEoC7a1BQNanAEgSqC6FCEmd0uVBY6ShchLndQSKUiMoQg5K5XRK5ypRBy5uybIwnjuuHNUlWjhrtJ9C78124wuCMJOXJSVscIBaWfmu5jtXHRNHoQHkc90usHrQnZiHDepRYcRXFuORcCpR5dqjywPfKwsOntd2KUUlzaJd186ojbtucLpgw0D0KG+Gfx/znl7GnIJOQprAWhVeyouncm6PQeARixz+0u7rUJeAvkOb2l3dahedk72cWTvZgOIfO4iuA/nMneKq5NUYJad+pWl6GeI7kT9Kk7xUOSML0o8I3StWc2bMtURJlwAzuU7dJmxT6IiQRzwVHttR4pVSExl4weXUmZHeOVT3tzgnrU191ltX/Gl5JkEolixjr3HVlKXJuOExtwDhKB2nKEq63FyV1zSADCUbqCQwlAJSgLsDAQtQgGF0EgShQWoVBykG5V7Z+F6i82quuEVRHGyiBLmuBy7AzsqtpchtJblHgrobIRhSSGV11LnGF0EZImfQgpcK84e4ZdfqSvqBVCHxJgeRo1ashx7f5Kq3XJEmkrZRehIWpfThJzVgcI+pBGEgO6khiELghaGw8My32hr6plS2IUTNZaW5Ltif7lREZUJpuitpjRQuiMK14ZsI4ivDaA1TKYFhdrcMk46gOs/4qW6Vsq9in3HJdNdnmFJu1B8F3WpoembN0EhZ0jOTvSonpClU0Ex5rhlO6sjCjNIyo1RUva7S3YJVltelbnqHAPyHNt/vLu61C48HU3TcNvPW2ocD69LULzcvezhybyZhr23/AOobj7VJ3io2AQpl8GL/AHA/zqTvFRGnIwQvRXCOyHA2xhie5zNi4YK5ihbFnHM9qf0+tJhTZbSjhxz1o0YC65JN3FBRzhdBqUN7V0gSEGyVGUKCQyhIdylCEigr0LgT5mcQ/q3f/wAyvPRyW84Kq6eDhC/RTTxRvexwY1zwC7zDyCzy8GeTtHOGbVYn8D1FzutIJDBK7L25DiBjDR6+X1qwt9BwtxTYp6qO2fB4o35kMeNWkb8xzyMqot9VTs8FdfTunjEzpyWxl41HdvUnOCqung4RvsU08cb5I3aWueAXeYeSxae7/cyae7/csLRT8McWW6upqSzNopKdmWSbazkHBz9XI5ULgu02aq4ZuNbdqZrxTyOzJ+c1oaDsmvBpVU9LPc/GJ44g+FoaXuAyd+1WHAkdLPwXd4qyTo6d8rhI/wDijQN0latCVxtWzi0TcJcTzOtLLKKKV7D0MoxqOB2jr9eV1wdRPtsfFFFIQ50DAwntwH7rqzcP2rhSqN7rL3BUMiYehazGXZGO05PqTPC95gq3cUVk8jIDVtDmMe8AnZ+AO3qUe64D3T08EPhuy2i38NScSXyDxhhdphh5g745dpOefYrbhtvCXFFZLosrKaoiZkxfmub2jHX96ruG6y3X7hN3DNfVNpJo3aoJHHAO+Rz9JO3YrfhSzWnha4Sme9U89XLGQ0BwaGtyPTzJwkvN8kS83yVHBNltFyivLrjSskZA7zXHmxvnZx9imWWn4U4shrLdSWcUj4GZjm5vI5B2efPGxUPg2spoLXxI2WoiYZWu0BzwNWzuXaovgxq4KW8Vj6ieOJroMAyODQTkdqs092TJPdlz4PauhHDVxi8R/KUzCal2f9eDqIH2bKNwvbbLcbfc7xDZm1kwmPRULnA6G7YAzt2/YonAlXTU9m4hbNPHG6SLDA94Bd5ruSicGWrxmlkraHiJlvuLHgdE47FnpB5qGuSGuWVPFT7a+64t1tlt4a0CWKQYw7rwOpPcB0FNcOLKenq4RLEWPJae0NOFaeEmuoaquoooJo56qGItqZYsYJ2wP+/2qB4Pp4abi+nlnlZGwMflz3AAeaeta/8AWX5xl3wtYLTXcVX+lq6OOSCmceja7PmDUeSlWCDg/iWoq7NTWUQ9CwllQca3gHGc8wckLnhaupIeKOJ5ZKmJjJdWhzngB3nO5dqqPBjUwUnEtTJUTRxMNM4B0jgATqb2rNp7szabsx1XT+K1k1PnV0UjmZ7cHCizx9I3lurG64ddat7cOa6d5BHIjUVFx6F0p7G9Wje+DIEcO1IPMVju4xCf8H3yFP7U7utQvPy97OKaqTRjb2Ab9X5H+8yd4qI1gUy9H/T1w9pk7xUQLtXCPQjwIQuSuyVyVZFmcEZ6kvRuAzpOO1bjhGx2ymss/E17YJaeIkRQkZBI2zjr32CeHhPj6XonWKn8T5aAfOx9mFR5HdJGLnvUVZgACTgDJShjy7S1jiRuQAtvR1FirfCDa5bJTOije7MrS3DdRB2A6v8AsrqlmrYPCBfWUFDT1JMTC4Sv0aRpHI4PbuFDyNeCHkrweVpepXtt4WuvEMNVW0MUThFKWuZqwdXPAH1qVcfB/fLbbn1sjIZGRt1SNiflzR1nlv8AUr643VltaujNBji3XpOnOM42SLa0tRXjwYVDBQU5pdZaZi/zh5w/NxzyeeVTWPhC78QRmakhayAHHSyu0tJ9HWVCmt7CmvJSZS5V9e+CrxYqbxqojjlgHOSF2oN9fWE3YeErtxCx8tHGxkLDgyyu0tJ7B2qdUauy2qNXZTZ2XQB06sHHbhaaXwdX+LpnObB0cTNevpNnDflt6FYULW+SG4OwMipG+P5bFVzVWiryLlbmIC0Vo4nZbOG7haDSukdWF2JA7AbloHJZvK9Wq7zScN8I2aqdaoKo1ELGu1AA/EBzyKie1Khklwqs8sJSL0OrorLxnw/VXG1UbaKvpBqfG0Aats4OOeRyKxtksFx4gndFQRBwYMvkccNb6ypU01uWU01vsV6QrR3XgO9WujdVubDUQs3eYH6i0erCh2bha536knqaBsb2wHDmudgk4zsp1RaslTjV2VHUkLSRkBaau8H19oLc+teyGRsbdT4435c0dfUtLwTYZ5ODbgXMiLq9jugJ6tiN+zdVlkilZSWSKVnmJY7RqDTpBxnGy4zhb7FzoPB7caF9BSuhgndFJN0nnA6hnbG5ydjnkqm3eDy+3O3Nro2wRMkbqjZK/DnDqPLZWU1TsrrXky25OwSg9q9C8Gtgqob3W1FXFGGU7XU8jHHJD8g8v71U1vAN7qbtXtgZA8xv6QtEm5DydONvQnUjbRHUV0ZUJRsdlo38B3eOWphZJSzS0sQlljjkJcAQSOrfkqq02mrvVeyio2B0rgT52waAOZPUp1JmikmQ+fUjCfrqN9vrpqSR7HvhcWOLDkZHNM5Ulz0DgAYsc/tLu61CXgL5Dm9pd3WoXn5e9nn5O9mKvW1+uHtMneKiZKl3v5duHtMneKhrvXCO+PAEoSJMqSx6JbqZ9/8ABa6gojrqqWUuMQO7sOLsfWD+xYAUtSZ+gFPKZc46PQdWezCl2a+19hrPGaCbQ47Pad2vHYQtX5Va7RkWuk6bHx8nH2f4rOpRbpGFSi3RW8OWivs/G9qhr6d0L3vD256wQetbOz/wkcQfqGf9mrzt3Fdzlv8ADeamRs88ByxjtmN9AAUul44r6W+Vt3ZT05mrGBj2kO0gDHLf0KsoSZWUJSNDwdUy0fBHENRC8skjke5rhzB0DdJ4N6maa2XyKWV8jRGHYc7O5Dsn9iylBxPV2+z11rihidFXEl7nA6m5GNt0WDiar4ehq4qaGKQVbQ1/SZ2G/LB9KPG6YeN0zT0v8DlV+v8A/Nqe4wlqqbguzMtbnsoHRASmLrOkYBI9OfrWSZxNVR8MSWBsMRp5H6y/B15yD246lKsHG9zsVN4oGR1VLnIimBOn1FND5/cOD5/crHVl4NnMLp6v4PL8EEnoy7s/wW2vElTD4LLZ8Gl7YnaRUOi2OMHOcdWrms9fuOrlfKM0XQwUtM74zIhu71k/3Jrh7jO48PQupomx1FM85MMvIH0dilxk1dFnFtXRqvB5NXycPXds7pXUrYz0OsnAOk5A/YoFB/A/cfaR32KNL4TLtI2aJtJSthlZoEYacMznON/SqSHiOph4ZmsIhiNPM/W55B1A5B7cdQVdEm7orok3ZU5XoPGMckvAnDojY55DGZ0jP5i89+pbGh8Jd1oKCCjjo6RzIIxG0uDskAY7VpNO00Xmm2mi34DpKiy2C7XW4RvghfF5gkGC4AHfB9JwE/wrJQU/g4mlmbUGMyu8Z8V/1g3H7MY+pY2/cZXfiGIQVUjI4Ac9FEMNJ7T2prh/ii48OSvNIWvik/1kMm7Xen1rN45NN+SjhJpvybKy8Q8KWds8tBBdnRubiUOaXs9Z3wjgupEHDXEVTRF0bWPe+EnYtGkkKiuXhFuNbQyUlNSU1EyUEPdE3zj2qrtPE9XaLTW22GGJ8VYCHufnIyMbbp03THTdM1fgzq56gXiKaV8jTEH4e7PnHVkrngh7v3F8Q+cfNY7G/LzCsrw/xLVcOOqTSwxSeMsDHdIDsBnlg+lLauJqu0Wqut8MML460EPc8HI2xturSxveiZY3br9jS0BJ8EVwJOT4x2/ymKXabtQ8RUFutVzFXb7hE0CjqYstDtsAg/V/isdBxJVQcNTWFsMRp5n63PIOrmD246lc0XhKuVHQx07qKkmfC3THK5pBA9Q/wVXB77ESg99iy4Ht89p8IVwt80xldFC7Ls/GyWkE+nBTvClRNDbuLp2SOEkbnljs7ggPwslbOLLhbL5UXgNjnqagEP6QHG+Ow+hJQcVVlvpbpTxwQObc89KXA5bnPLf0qXCTIeOTsd4EvTrTxVA+WQ9DVfkZS49vI/bhbh9sg4Epr5emvaX1DtNI0/m53A+0/Y1eY2q3S3S601DAcPmeGh38UdZ+oLW+E289PcKezwv1RUTAXuzkueR1+of9yk43NJCUbkkYx8j5Xuke4ue4kuJ6ykXIISrejpPQuAfkOb2l3dahHAPyHP7S7utQvOy97PPyd7MVe/l6v9pk7xULKm3v5dr/AGmTvFQcr0I8I7o8C80iMoKksCEIQgEIQgBCEIAQhCAEIQgBCFdU3DzZbfFVVFwipnTtcYWPGzgO09SxzZ8eFJzfJKTZSoXccEszi2KN8hHUxpcuSxzXaC0h2caSN8rTVHixQiE5JTzwgGWGSMHkXNIygU8zojK2GQxjm8MOPtUdSFXYobQu44JpRmOJ7wTjLWk79iR0UjZOjdG4P5aSN/sU643VijnqQrGG0SvttZVyl8LqXT+Tewgu1HC4tFrN2rDTiYRYYXlxGdgsfqcSjKV7R5Jog53SKfcqCnojH4vXxVmvOejHJdUdnlqYap8uuA08JlAdGfP9Cj6rF0+o3sRT4K9IruDh9tVVQwQ1Rfrp+mc7oj5p7FCqaBlPb6eoE+qWVzmviLCNGPT1qI/LwzkoJ7/7/gnSyECWnLSQe0JDknJOSetOyU80TQ+SGRjXci5pAKVtJUP3ZBKRjVsw8u1b64VdlaGMYSpSkVweh+D/AOQp/and1qEcAfIU/tLu61C87L3s4MnezF3z5duHtMneKgqdfPl2v9pk7xUFehHhHdHhAhCFJIIQhACEIQAhCEAIQhACEIQAtdYqKsqKCKjraZtRbahrnskDxmA4O/o9SyKcZUTxxOiZNI2N3NjXEA/UuP5nx5Z4KMWl/vgtF0zXWpsUVhLKE1UkjahzZnUbmh7tzpO/VjHJdNlhl4njEtOYqtlM4NM5aS+THmkkbZWOimlhdqhkfG7tY4grkucXai4lxOck7rg/pcnOUnPm/wCd/wD4W1l9cBxEKCQ3MyeLdINQk05z6Ov7Fdv+FDdqX4PwLRobjBHR6Medn081iZaiecASzPkDdgHOJx6kgnmbEYmzPEZ5sDjg/Urz/T5zilcVz4238/yRqNQazxGx3KW2ydG012I3M6m46lNa8S3qmmOg1cttDoi4jeT71iNTtGjUdJOdOdka3kgl7iW8jnkof6Xd/dvvv/KXP/hOs10vwuOFrl8LF2cs6PWRqxq35dSr+DMm8vDQHHoH4B6+SpJKiaXPSTSP1c9Ticrhj3xnLHFp7WnBWkfgS6GTE2vu9LZbEat7NfTtnbfqH4TtlLRbP6LowAHOxtndOQ/DnwfdvhUuMfQu0ayOf8nHUsa+WSTGuRzsctRzhdPqZ5PjzyO2xu8nbsWMv0yUq3XjxxTvbfz5J1m2o5pI7tQtY8ta62AuGeeAcKLRyRTUtikrXBzX1EznF55uycZ+vCyXTSggiR4IGAdXIdi5L3FoaXOLWnIGdgn9Kf8Ad/u/+RrNi74UNPdfhv8A2TondHrIxr/N0rr4Rqqep4epoZCyKSGPpGjbV1YKxz55pWtbJM97W/FDnEgepIZHktOt2WfFOeXqRfpdr7mv4S24oayTdwG3esa0YAmfsPWoiCSSSSSTzJKF7GOOiCj6KM9C4A+Qp/and1qEcAfIU/tTu61C4cvezz8nezF3z5duHtMneKgqdfPl2v8AaZO8VBXoR4R3R4QIQhSSCEIQAhCEAIQhACEYQgBCMIwgBCMIwgBCEIAQhCAEIQgBCEIAQhCAEIwhACExPVwU4894z2DcqunvD3ebCzQP4x3KsotlJZIx5LZ8jI26nuDR2kqBPd4mDELS89p2CqZJZJnapHlx9JXC1WP2c8s7fB7D4L6iSp4bqZJMZ8dcBjqGhiE34J/mvU+2v7jELyc/5GYXZmr58u1/tMneKgqdfPl24e0yd4qCu6PCPRjwgQhCkkEIQgBCEIATtWOgpKeVtQI9UZJY2JjiTqduS4H0JpSKluqnpQeuI99yxzNqJjmdRKFt+Je4Oq3NA5ZpYzn/AKVOhnnqrdJW09exwieGvY6njB3/APapV48GlwhqmmiLSx4aXMlOlzCQc+sbK0h4aqm2BlEzd8YyXNaPOJP7ea5NT9nJqfszFFca2rq20/TNbqbkOEMZA/6FJuNU+11Hi9RcR0mnJ00seO6pNs4WqYK2L8rlziGloapN+4Uqrs8OgbiePzdLttTduv0ZTVIapeykpbtJVSFjKl3b/s0X4VdtgzbJak1LZvPY0NMbWOYd88gMjZJLweOH6CCofKJZJXFryCOfoHPG3NJEf3hUN6g+P/yV4SepF8bepbjluIa+Y9DHKRHsJBsPObv9mVLnhfL/ALOKcO6miFmD+xQKUkRVONyYh32qxo4K10QMbMNPW7Yn1Lm+ZknHLSZ7vx8UJwbkVla6tgwDEyJ3pgZg/sUSK6TRk9IyJ+f/AMLB/cr6ooq6oAY+V0jABsW59aqau2tj2LwDjqC5l8iXsT+Hq4G47lJKTiOEeuJn3LuGukkkcDGwho30wNP/AIqTS2mJzCWyOcAN9sKZYquioquWjfI1rSfjuVllm/JhLGovS0RaRz6mqjBEXRlwBb0TNx9iYomNkrqeNwy10rQQesErUmltclQJYZWGUb/kwdysrRzRxXGl1vDSZmYB9YXf8OUpKVszzRUeD3EcF8N4+SKf7Cl/cXw3+h6f7CotNxNUue+OanYCORGQpBvlc1up1IzlnGSFzfUx9nn9PIdfuL4b/Q9P9hSHgnhpwwbPT4PoKcF9lx51K3PYH/4JufiiCmdiWneBjJcCCApXyI+yNGUY8nvCJ3NhpP8AlP3o8nnCP6BpP+U/epM3FVDB0ZeyUCTkdO2FY2+401zpvGKVxdHqLckEbj1q6zOXEjNxkuT528JVto7TxtV0dvp2U9OxkZbGzkMtBP7VlVtPC3/CHXfq4u4Fi17eLsRU9d8E/wA16n21/cYhHgn+a9T7a/uMQvJz/kZJk7nUdNf7qw/GjrJW/VrOEwoV2qPF+M7oSfNfWytP/OVNXoVSR24paoghCFBqCEIQAhCEALuruVDStpIquVzMwn4rScee5cKNc6JtfVUUIpXyyeLndr8YGt3NY5+0wz9prbNx1w3R2+CCrulXLIxxLjJSiQAb4AOzscutVt344o+j02m4QZ2wXUkjHcv/AFELLVXCtTDE+ZlPKWtGSA9u3PZV1DQeN1jaeOF7pMag0vG+FxHGXFt4gqIasST3WENyCXOhe7G+dgAttSeECxNy+puETHaMAQ2+R++ADu92PzQeXX9vnVfTGhe6Ce3GJxBwekykPD9T4iKxsEjonNDgQ4dYylg9CuHFfBtxc6bxurqK7DWxyzM0BrR1aWgNHX6d1RQ19FWUtU2kkLy17C4kEfxll7ZZ/hOV0UIfraAcZCt7RQyW9ldDLG5rsx8znPxuSvj70aY+9FzbnOb4y5hAcIhjPX57VbwcQF4HTtaHRuwQfN6vR2YVbZaY1b6qJvxjBkesOaqi9TPjqWjcSgHpARjzs/tXL8xJ5qPfwSjHF9yLaSrrb3WGKGQ0zWNALosj7E3VUL7brkragzAnDXnnnHWl4Yzp6QgFzj+crHiGNkkLQIslzwSN1R44qByw+VN/J+17cFZR1scmtscoIa0uDHHGdlVQurGiSoa+RgccANAw52ez7FYx2ky/Fpyd+xLU2mop4QdJYAcgB3IrGEkjv+V8eWRLdWSKOSTx0RNkJlBIe5vaBushbXukvFG5ziSZ48k/+oLdcKWzD6uqmBJbG7Tq7SDk/sWDtfytR/r2d4L1v06nGdHkfOk7ipeD6Qgjh6RztGQwnzuz1J9zY3RGVsZc0bZzzTFve3S7JjY3Bdl78DBJSC5Q01HHTMaHtLzG1+rbOea8r6fI27RzS+VjSTsYr5309L41Sx9JsdLe3ZZ2gbPcbJV1U07pNEj2+dzOw29Supbk5kG8bXR0zgHNz8ZV1RJFStkp6SCKngnY5+gPJDuXaVrH4mSjkl8/FrUr2Itxa5ojiY1zuhjaSRyydgFtuFaN9FYYWSf6yQmR3oJP3YWCmr3wyhuuM7te3Iy12OWf/nUt9w9eBdaeUFgZJC4AgciDyK1x4JY92S/mQzPTE8N8Lf8ACHXfq4u4Fi1tPC3/AAhV36uLuBYte9i/Gix674J/mvU+2v7jEI8E/wA16n21/cYheVn/ACMk824n+dN19sl75Uy31HjFK0k+c3zSofE/zpuvtkvfKYtdR0NUGE+bJsf7l6tXBGmKWmReoQhYncCEIQAhCEAKRc76y02OnpqOld49VNOqoLOTA92GtPrzn6lHTPEFHUG20NZHICwNLdBAODrcc+hY5+0wz9pAhuF0sk0NTIHPY9o6RrjkHc81HqszVzn0cEsMsgMjWkFmncEY7RhXVBFDe7HDQPqy2riy5jCBjOezkq60VclFew6uqXMZoewyEbjIwuKqORuzqS5T3a1ubW00rnUgIdO2MnBPIOPVvsmqC6V1qmbGI3yUtS0BsPxgcjGw7U5e7dPa9L6epMtNUN1tIAwfXjmp4pReLXFUUtdmoo6duYXAebgZOEIKmpjmpqmYUcNRBUwODnB4LHNxnIx61dUNwmutsmqpoXhzTHGZdPmuPndfaqy0VGqoqYKmtdTdM0M6UgHUSeRUi4U9TaaSqp2znoi+JzC3YEEO32WuJXNItF6XZouGHsdc5Yula2Qw+bk8jranOPLewRxVrGjWHaH4HMLJ8OSSsqKuSL44p85Of47exX0vwrc4RTv/ACj3EOOo+nK5vmw05rPVw5NcSRw40CNo21HkOtXksZfVY0+cwcsLz+poY6a4yQS1I1xuAz2HmtVYDNT0ZM9Q+YvOxcc4APas5NaTlhGXUsu3y9Cw775+L1KBU1ED26cEkb6SMhdVNQHNO5yqvpC6TGVideqXLZoLfXUppJmtDY3mMgt5E7Lyq1/K1H+vZ3gtu1n5Vp9KxFqH+lqP9ezvBet+n7RkcPyt2j3yCpBnaxsbHnBwD2J+bSYsGFgMTcq1bwtRNkMgkmDj1lwP9yV/DNM5pHTzb7cx9ydSJ4H0+UzdY5gicAW6NILsfndaz9VVBr2M+McE4xnSOxb53CFG8YdUVBHXuN/2LhnBVvjLtL3kH+MAT9qdRFfpMl2zzzxOaZrZJPNaPOx6FvOBdMlLWTtGD0rWfY0fiVhDwtb44ix5lkz1l2Pq2U622ujtUDoaOLo2PfrdlxOT27+oLOc01SOnB8ecJ6pHgXhb/hDrv1cXcCxa2nhb/hCrv1cXcCxa9bF+NHceu+Cf5r1Ptr+4xCPBP816n21/cYheTn/IyTzbif503X2yXvlVfWrTif503X2ybvlVa9iPaiDRUU/jFMx/53J3rUhUlpqBFUGJx82Tl61drCSpnfjlqiCEIVTQEIQgBPOkhlhZHKJSGs0lrXgA7k55elMKPPX08Gznhzuxu6hwUtmVmotfcdfBtE2pZUMfVskZyIkb+FdXCK2T+fN00OWaXaZR55znJyDuqqe7zSZEQEY7eZUFz3Pdqe4uJ6yVK+LHyckpY/CLM11BHSOo2sq5YvzS6VoLPV5qZhq6OnqxUxx1Yftn8s3B9fmqAhX+mx+jEtLjXW24VM8woZ6dszw/oopmhrSB1At9a7qb1HLYvgttO4npmyCeR4c/ABGnIA23yqhCtHBji7SBY2a5x2uolklgMzZItGkO04OoHPI9is6Piinpax1S6mqpXOBAa6oGB/0rNoUZMGPI7ki8ZyjwXs17t81VJUOt8xdI4uIMzT/4KVBxVRU8DYWW6cNaNv3wPwLMIWf0eH0Sss07TNU7i+kPO3T/ANYH4E0OJ6IO1eIT/wBYH4FmkJ9Fg9Fuvk9mp/dbSA5bbps9WagfhWbpJ/FquGo06uika/TnGcHOE0hbY8MMaqKM5ScuT17y8f0d/tf+RHl5/o7/AGv/ACLyFCp9Ni9FT17y8/0d/tf+RHl5/o7/AGv/ACLyFCfTYvQPXvLz/R3+1/5EeXn+jv8Aa/8AIvIUJ9Ni9AuuLuIf3U8Qz3bxbxbpmtHR69WNIA54HYqVCFvFKKpA9d8E/wA16n21/cYhHgn+a9T7a/uMQvGz/kZJ5txP86br7ZL3yqtWnE/zpuvtkvfKq17Ee1ECtcWuDgcEbgrR0s4qKdkg6xv61m1ZWeo0yugdyfu31qs1aNsMqdFwhMzVUNOPyjwD2cyq6e8uORAzT/KdzWSi2dUskY8stXOaxup7g0dpKgz3eGPaIGQ9vIKolmkmOZHlx9K4Wixryc8s7fBJnr6ifZz9LexuyjIQtEkuDBtvkEIQpIBCEIAQhCAEIQgBCEIAQhCAEIQgBCEIAQhCAEIQgBCEID13wT/Nep9tf3GIR4J/mvU+2v7jELxc/wCRknm3E/zpuvtkvfKq1acT/Om6+2S98qrXsQ7UQCVri0hzTgjkUiFYASSck5J7UIQgBCEIAQhCAEIQgBCEIAQhCAEIQgBCEIAQhCAEIQgBC0OIBYbfCJY4pKmJ2rNGx2o9K4ZMh3bsBy5YUmgt1F4zUQRQTskgqYojLM1rwcuwTgtwDtyOVnrQMqhab4Nt1TSUczwYGx0Alk87HSOMrm5JDTj14PUPSo1VarfRNkqCZ6mHVG1jGHQ5upurJJbuOobDPNNaBRIWiFFTfurqaUwSGFsMv5MRjXtETy7cj7UyyzUlZSxS0onZNVCRtPA4h5c9mknfAyC0kDbmMKdaBRoUivhip62WCFxcyI6C4nOSNiR6M5wo6sD13wT/ADXqfbX9xiEeCf5r1Ptr+4xC8bP+Rknm3E/zpuvtk3fKq1acT/Om6+2Td8qrXsQ7UQCEIVgCEIQAhCEAIQhACEIQAhCEAIQhACELVeDiCnqOLWsqmQuiFNM4maMPY0hhIJB545qspaYtgyqF6jdrPSVs94oaWOCnk/eEMkzYGsjke9+DIwb6WkEcjvhUtNbbDT8WW+jo6a4mWC5RwSuqmtMUg1YO2Nj6OxZLMmuAYhC3/wC5GyXiuhmoJquGA1lTFUseGlzujbr/ACYHLI2A3S0XCPDlxoILlELnBTvZUvfFK5mr8k1p804wc5/+YU9aIPP0L0jhvh+w013sjpqetqJ7hG+pi+K6GNnnAMdtuQBudt+pU3g+p7c7iCrq7rCyWio6Z75GvGRuQ0d5Oqt3XAMw24VjKXxVtVMICCOiEh0789l065172sY6tqHNZjSDKdsclvb7wtR2Pgu4W9zGSXKCYVnS4BcIDIY2jPpADvrTfCVRZbdwQ6uu8NO+N1wfG9r6USvlb0YOhrttG++VHVWnUkDBRVlVA9kkVRKxzG6Wua8gtHYPRuu47jWxTPmjq52yyfHeJCHO9Z61s7VwjY55LTR1fwg+qukDqhskGnoo2+dhpyMkjG56k/WWKzSW6Ovr2TtiobPSyllLpa6VznlpySP2p1o3wDAiqqBUdOJ5BN/9wOOr7U8y6VgrWVjp3yTsBDXvcSW7EberOQtnX8GWMvr6K31NWKuk8XkEk5b0ZZM5oAwN8gPG/XupM/AXD/wjBQw3NwmZWMp5WGdrnStJwSGgeaRzwc7J1oA843Qpt4ipILrUQ0LZW08TyxvSuBccbEnHaVCWy3QPXfBP816n21/cYhHgn+a9T7a/uMQvGz/kZJ5txP8AOm6+2S98qrVpxP8AOm6+2Td8qrXsQ7UQCEIVgCFqqHhGW72qzeKRww1Fe6o/LSTEhwj33bjzcAHtypNn4BZU3e0MqrpSy0Nwe9okpnOJLmfGYMjn6eX9+TyxQMYhayq4Rgnnqaumr6Khtcc4p4pppXua9/PSDpySBzOMBMngW4QR10lbV0dHHQzCGV8shwS5uppbgHIIwpWWL8gzKFrIvB9XSxtxcre2Z1G2tbC6QhxiIznlgYHpUKu4UkoKihE1zozTV0RliqmF7mEA4I2bnOfQnUj7BQIVlfbHUWCtjpqiSOUSwtmikiJ0vY7kRkA9R5hVqummrQBCEKQCEIQAn6StqaCYzUkz4ZCxzC5hwdLhgj6wUwhQCc+93OSm8WfXTGLQyPSXbaWHLB9ROykVHFN9q+g8YutTJ4s8SRan/FcOTvX6VUoUaV6BasqL3T22G4sqZo6bxxxie2TBE+kFxA55wRuuqjiq/wBXvPdamQFr27v20uGHD1EBWVCbdVcEx089xp4ZqSvkqHU8mrVMwsaMNwMZOCN1o+IeJLVPSONJUUEsE00TqeKSSRxpQ0g56PRhoAGCAdxnmsHLetIMrYrhxMaCeC1XOaCmpA2R7em0tYHODds9WSM/aqmZ9ZbJq2gbUjDyYp+ifqZIA7PPrGRleiXO/wBmdcKmd12imknpYg8McXRtcKhri1hLQcacnB5csp2n4msjfG3UlZSQubcJ5phNI+NtSwuyzZrTrGNtJVeo+dIMBS1N+vdcaOnnqaqpqohTlmrJfG3cNPoGM/Un7pZb5abQ1lRLHJbxPkiCoZKxkpHXpJw7AT3Dl4oKXiCskqf3nS18M0AfECfFw/kQOeBy9SjXez0Vrow6K/0tfK+QYhpWuIDcHznEgAH0LW3qoEu11HFtNRW6mttbURU9wlcykY2YAOcDhw5+bufUqqpud1DJqKeslLQxtPIwuyNLHZa0+gFbHhvi2itNu4apHeJP6KqldVPnh1vp2l4ILT1bZ5difs9+tscFI5l4pqOmp6md9xpZIi51Y1ziW42OrLdsHlzVHJpv7QYSS73GY1DpKyVxqWMjmJd8drcaQfVgY9SkTcUX6oNOZbrUvNK4SRan7scOTvX6VsbRxHwzLbImXJmmWcvt7884aUkua/lzaSB/7U/bOKrVUyXEx1EFBUGsBikkldEHU7WhrGhzWnOMZLTzyjm/7QeaPkfLI6R7i5zyXOJ6yVyp98qoa691lVTxRxRSyuc1sWdA9IyAcHny61AXQuAeu+Cf5r1Ptr+4xCPBP816n21/cYheNn/IyTzbif503X2yXvlVatOJ/nTdfbJe+VVr2IdqIBCEKwNdZ+NWWqls8LqF0nwb4zv0mOk6UY7OpcWXjFlqprLG6idILVVSzkh+NYeMActsYVTSXWGKnigmpw8RsIDtIOkku39PxhtnqUoX2hZRmCGmcxzyS54aNiWkbD0EkjsWLgvQHqTiOgktUlpvNBPPTCsNVCYJhG9jjsWnIOQR9advXGhvVtuNK+j6M1lXHMwtfkRtYzQG+k4xuq6W7UlVKXzQuYS/USxjcuGpxAPL+MPXj613VXmimjnZFRMjD2lrCY2nGS7PeG/VpChQV3QLBvGsYuLKrxJ3mWb4M09J16dOvl+xO23jimo6KhpZqCU+KUUtL00UobI0vdq1sJB0kcljkKzxQfgF3xRf4+IaminZBJCaakZTnpJekLtJODnrO+6pEIV4xUVSAIQhWAIQhACEIQAhCEBa8M2YcQX+mtZmMIn1ee1mojDSeWd+Ss7rwNX0tzipLeJKoSUvjR6ZggdEzJB1hxw3l2qs4ZvDbDfqe5PidI2EO81pwd2kf3qTZuIY4H18N4bUVtNcIRFM5suJRpcHNIcfSOSxlr1WuAR63he825srqqjMbYoWzvOtpAjc7SHbHrKequGaig4fmuFYXRTxVMcXQ7HLXs1h2QezCuJeMrPO8Uj7bVi2OtzKJzBODKND9bXB2MKHfuLorzb6ylbSOhE1VFLFl2dLGR6AD2nG6hSyOrQKqgtArLHc7kZiw0HRYZp+PrcRz6sYV5wtwKOJLP46KyWGR1SYGBtMZGNIaHanuB80elQGXu103CVRa6SiqGVtYYxUzPlBYQxxcC0YyDv+xMxcRSU/CXwLAZonuqzO+RkmkOaWBuk49Sl62tttwLR8HX6vgjmpaHWyXJjzKwF4HMtBOSNuakz8GV7xTG3N8ZElDFVTF72sEWskYyTy25qwtXGVqpnWusr7bVS19sh8XidDMGxuZvgluOY1H1qLWcYQ1NmnoG0sjHS2+npA7UMAxyaifUVW8t8AgV3B1/t0Ek1VbnMbE5rXgPaXNycNOAc4J5HkUScH36KSKN1Dl8srYQ1srHFr3cmuAPmk+nCs5eN2+PXKsipna6uGlZGHkENdCWHJ7QdB+1WU/hIgdXU9VBBWNBqmT1UL3R6HBpzpaQwHnyJKasvoGHrqKe3VklJUta2aM4e1rw7SezIJCjp6snFVWTzgECWRzwD1ZOUyt1dbg9d8E/zXqfbX9xiEeCf5r1Ptr+4xC8bP+Rknm3E/zpuvtk3fKq16JePBlerheq2thqqBsdRUPlYHyPBAc4kZ83moXkmv30u3e8f+BepHJHStyDEIW38k1++l273j/wACPJNfvpdu94/8Ct1YewYhC2/kmv30u3e8f+BHkmv30u3e8f8AgTqw9gxCFt/JNfvpdu94/wDAjyTX76XbveP/AAJ1YewYhC2/kmv30u3e8f8AgR5Jr99Lt3vH/gTqw9gxCFt/JNfvpdu94/8AAjyTX76XbveP/AnVh7BiELb+Sa/fS7d7x/4EeSa/fS7d7x/4E6sPYMQhbfyTX76XbveP/AjyTX76XbveP/AnVh7BiELb+Sa/fS7d7x/4EeSa/fS7d7x/4E6sPYMQhbfyTX76XbveP/AjyTX76XbveP8AwJ1YewYhC2/kmv30u3e8f+BHkmv30u3e8f8AgTqx9gxCFt/JNfvpdu94/wDAjyTX76XbveP/AAJ1YewYhC2/kmv30u3e8f8AgR5Jr99Lt3vH/gTqw9gxCFt/JNfvpdu94/8AAjyTX76XbveP/AnVh7BiELb+Sa/fS7d7x/4EeSa/fS7d7x/4E6sPYMQhbfyTX76XbveP/AjyTX76XbveP/AnVh7BpvBP816n21/cYhWnBHD1Xw1ZpqKtkhkkfUOlBhcSMFrR1gb+aULyczvI2iT/2Q==%20"/>
          <p:cNvSpPr>
            <a:spLocks noChangeAspect="1" noChangeArrowheads="1"/>
          </p:cNvSpPr>
          <p:nvPr/>
        </p:nvSpPr>
        <p:spPr bwMode="auto">
          <a:xfrm>
            <a:off x="92075" y="-1571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126" name="AutoShape 6" descr="data:image/jpeg;base64,/9j/4AAQSkZJRgABAQAAAQABAAD/2wBDAAoHBwgHBgoICAgLCgoLDhgQDg0NDh0VFhEYIx8lJCIfIiEmKzcvJik0KSEiMEExNDk7Pj4+JS5ESUM8SDc9Pjv/2wBDAQoLCw4NDhwQEBw7KCIoOzs7Ozs7Ozs7Ozs7Ozs7Ozs7Ozs7Ozs7Ozs7Ozs7Ozs7Ozs7Ozs7Ozs7Ozs7Ozs7Ozv/wAARCAFOAQQDASIAAhEBAxEB/8QAHAAAAQUBAQEAAAAAAAAAAAAAAAEDBAUGAgcI/8QAVRAAAQMDAgIECAkFDAkDBQAAAQACAwQFERIhBjETQVGyBxQXImFxdJMVMjU2VIGR0dIjQlVzoRYkN1JiZGaUpMHh4iUzNERFkqKxwnKC8CZTY4Oz/8QAGQEBAAMBAQAAAAAAAAAAAAAAAAECAwQF/8QALhEAAgIBAwQBAwMEAwEAAAAAAAECEQMSITETMkFRBBQiMwVhcRVS0fAjQ5HB/9oADAMBAAIRAxEAPwDP32+XWG+18MNzq2NbUyNa1s7gGjUcADKr/h+8tGkXeuJ9NS/70cRHTxFcg0bmql7xUOGMtGXc16kYqlsdSVllHebyN3XeuJ7PGH/enPhq8H/itb/WH/eoMYyU+1oyoaXo1jBExl1vDud1rf6w/wC9SY7pdcb3OsP/AO933qFCPOUjYLN16OiGOJJ+FrmB8pVfvnfeuHXi5jlcqv3zvvUcu581w7ziopFnGPo7mv10hjdIblVnHV07vvVfT8RXZ0oMt4rRnk3p3/enKyLMBBHNVNK1/jD3MYTpOHY5hq1jGLXBy5FUki/qb1d9QLLrWbHdvTOH9+6IOIbq6fon3KryeX5d2/7VV1NSHVDHMY9rS4Bur7Co5JFY0tO4OU0KuA2lLY1Tbvc8/KNV7533pz4WuJ/4hVfVM771WxyB7AR1hdgrFxR1pR9FgbtcsYFfVeszO+9cC7XP9I1Xvnfeohd6SjKjSi2mL8E0Xa5AZ+EKr3zvvXD7vcv0jVe+d96ilybeVKiiGo+hu4X+7sbpZdKtpPWJ3feo54ivIkja261pIj1YNQ7zjnr37EzVxl5JUbxcSyQcwchuR1LdRjXBxSX3cFpW8Q3bocNuFfFpbu81Dxk/am6biG7mWMOutaQ5ozmofzx61X1kTpp3x9M97GHG52TtLBmUOxsNgmmKRFXM0Ed4uZBzcqv37vvXfwvc/wBI1XvnfeoABbyXWSsdKOxRXomfC9z/AEjVe+d965N3un6Sq/fO+9RQjtSkHGPolG73TPylV+/d96Q3e6fpKr9+771F1BcueOeVOleiNMfRL+GLp+kqv37vvQbzdP0lV+/d96g6weopcppXorUfRM+Gbof+JVfv3feozrzdmuI+Fa3+sP8AvTJOEzMM7qyivRSUV6PR+Baqoq7LNJU1Es7xUuaHSvLiBpbtkoTHg7ObBP7U7uMQuDL3s8+fczA3yPPElzJ+ly94qMdgAFY3xoF+uJ/nUneKrwN8lelF7I64qkdxNGMBSGtKahGG5Kkhwwqs2ijphxunC4EJjIzsV1yCq0apnQOSugdJTaCcnCCxJTrBCq9AhfJIxz2SDfIPNW427PsVXXO6J4f1HmFeBjlXkSqpz00Ly8vOkOJJTVOxxkLsZwcJZJmsLW75e0HdSqeHDQCcYCt4MquWw9HIGtAOycFQOrJXIjAGxS8lnsdCtC+MN68o8abnCaeWnnsmDjq5KUirm0T+laRsf2pHPGFB1OzsV15x5lNJOs6mmYBgglRYpgZejG2kF2ezCdLCTySwtihc9z49Rc3HqV9jJ22RopRPISNhnJParGF7GDZQoY2QZ68nsUlkg2GEe4htySunbhcuqA3qXI3A5LlzRzJVKRs5MebIXDIH7UzPVsh2Jy48mhIxwAwCoFQCJg4qYxKTm0izhBfC6eTDWgZwFW1NZI2QhkjSAMlozkBSqiT/AELLg7HAOPWq7xYGk6aJxe8nBIbgAKYr2UyN7JFhRz9MzfmP2qXjr6lEoYujjHqUtxwzJ5KsuTSF6dzgAucuXgJTM1reaZFQx5I1DKJMNo9D8HgxYqgfzt3cYhL4PvkKf2p3dYhcGXvZ58+5mIvgLuILh7TJ3ioZbthTr55t9uB/nMneKhsGpd64R2xWwgyI9s8lC+Ey2UtIw0Hc5U8DScFQpbcZZ3NB0sI1ZG+6vGvJE9XgsS1zYRMSCw75CWKVsrMtOQm6VpbaBHr1BjiM9u6qmTPgqMs3BO4zzVUrsvKemv3LwEJC8BMtkD2Bw6wmXvJOFFFnMffNthRnNDzuNxuCUreeXJ0FmOYU1RRvUNVDGzPY7SBpGAGhDZXs6srtz2Dkm3HPIKSOHaHPGX9iTpXuXAHYE41ibE2znBKUMPWnQxdBuFFk6RtrF2GLsAJcKLLUNli5LE6fUkISw0R3QgpvQWHYqURuuS0EclNlXEabI4cikeXuO5Q5uN8JMnPJSVDQWjIJTNU7XDkg5apTXEDkmpgXtcNPNERJbHceJbPM0cwB+xRqPz2hgcdJ3I7EkUs7KGYBh0jCSl1NbrxjOymuSrdtFnlrGYzjCjifxmYQwkkZ3PUmKgPljIBOOtJaToqQ30qK2svrbkkSbn0dNG4b55N9aq6AOkqRnPblWl1DDXQiVuphJzk7Lmlp2Q6iDqJPxlKdRKzjeT+D0fwfjFjn9qd3WoS8AfIc/tTu61C8zL3s5MnezC8QHF+r/aZO8VHiOyd4jdi/1/tMneKjUzwW7leiu1HZBj7253UWoy1uQcAdYUzIxzTFVHqgfgZ25KEaSWw606bUDgDJJwqqmZ0srnO5BOmerloHHT5ofpwBy2S0rNEIJG53V0qTMpPU0PYAGG8kaQeXNKduaXXjqUFgEaHADrykL3H0LlBsB57JQEoC7a1BQNanAEgSqC6FCEmd0uVBY6ShchLndQSKUiMoQg5K5XRK5ypRBy5uybIwnjuuHNUlWjhrtJ9C78124wuCMJOXJSVscIBaWfmu5jtXHRNHoQHkc90usHrQnZiHDepRYcRXFuORcCpR5dqjywPfKwsOntd2KUUlzaJd186ojbtucLpgw0D0KG+Gfx/znl7GnIJOQprAWhVeyouncm6PQeARixz+0u7rUJeAvkOb2l3dahedk72cWTvZgOIfO4iuA/nMneKq5NUYJad+pWl6GeI7kT9Kk7xUOSML0o8I3StWc2bMtURJlwAzuU7dJmxT6IiQRzwVHttR4pVSExl4weXUmZHeOVT3tzgnrU191ltX/Gl5JkEolixjr3HVlKXJuOExtwDhKB2nKEq63FyV1zSADCUbqCQwlAJSgLsDAQtQgGF0EgShQWoVBykG5V7Z+F6i82quuEVRHGyiBLmuBy7AzsqtpchtJblHgrobIRhSSGV11LnGF0EZImfQgpcK84e4ZdfqSvqBVCHxJgeRo1ashx7f5Kq3XJEmkrZRehIWpfThJzVgcI+pBGEgO6khiELghaGw8My32hr6plS2IUTNZaW5Ltif7lREZUJpuitpjRQuiMK14ZsI4ivDaA1TKYFhdrcMk46gOs/4qW6Vsq9in3HJdNdnmFJu1B8F3WpoembN0EhZ0jOTvSonpClU0Ex5rhlO6sjCjNIyo1RUva7S3YJVltelbnqHAPyHNt/vLu61C48HU3TcNvPW2ocD69LULzcvezhybyZhr23/AOobj7VJ3io2AQpl8GL/AHA/zqTvFRGnIwQvRXCOyHA2xhie5zNi4YK5ihbFnHM9qf0+tJhTZbSjhxz1o0YC65JN3FBRzhdBqUN7V0gSEGyVGUKCQyhIdylCEigr0LgT5mcQ/q3f/wAyvPRyW84Kq6eDhC/RTTxRvexwY1zwC7zDyCzy8GeTtHOGbVYn8D1FzutIJDBK7L25DiBjDR6+X1qwt9BwtxTYp6qO2fB4o35kMeNWkb8xzyMqot9VTs8FdfTunjEzpyWxl41HdvUnOCqung4RvsU08cb5I3aWueAXeYeSxae7/cyae7/csLRT8McWW6upqSzNopKdmWSbazkHBz9XI5ULgu02aq4ZuNbdqZrxTyOzJ+c1oaDsmvBpVU9LPc/GJ44g+FoaXuAyd+1WHAkdLPwXd4qyTo6d8rhI/wDijQN0latCVxtWzi0TcJcTzOtLLKKKV7D0MoxqOB2jr9eV1wdRPtsfFFFIQ50DAwntwH7rqzcP2rhSqN7rL3BUMiYehazGXZGO05PqTPC95gq3cUVk8jIDVtDmMe8AnZ+AO3qUe64D3T08EPhuy2i38NScSXyDxhhdphh5g745dpOefYrbhtvCXFFZLosrKaoiZkxfmub2jHX96ruG6y3X7hN3DNfVNpJo3aoJHHAO+Rz9JO3YrfhSzWnha4Sme9U89XLGQ0BwaGtyPTzJwkvN8kS83yVHBNltFyivLrjSskZA7zXHmxvnZx9imWWn4U4shrLdSWcUj4GZjm5vI5B2efPGxUPg2spoLXxI2WoiYZWu0BzwNWzuXaovgxq4KW8Vj6ieOJroMAyODQTkdqs092TJPdlz4PauhHDVxi8R/KUzCal2f9eDqIH2bKNwvbbLcbfc7xDZm1kwmPRULnA6G7YAzt2/YonAlXTU9m4hbNPHG6SLDA94Bd5ruSicGWrxmlkraHiJlvuLHgdE47FnpB5qGuSGuWVPFT7a+64t1tlt4a0CWKQYw7rwOpPcB0FNcOLKenq4RLEWPJae0NOFaeEmuoaquoooJo56qGItqZYsYJ2wP+/2qB4Pp4abi+nlnlZGwMflz3AAeaeta/8AWX5xl3wtYLTXcVX+lq6OOSCmceja7PmDUeSlWCDg/iWoq7NTWUQ9CwllQca3gHGc8wckLnhaupIeKOJ5ZKmJjJdWhzngB3nO5dqqPBjUwUnEtTJUTRxMNM4B0jgATqb2rNp7szabsx1XT+K1k1PnV0UjmZ7cHCizx9I3lurG64ddat7cOa6d5BHIjUVFx6F0p7G9Wje+DIEcO1IPMVju4xCf8H3yFP7U7utQvPy97OKaqTRjb2Ab9X5H+8yd4qI1gUy9H/T1w9pk7xUQLtXCPQjwIQuSuyVyVZFmcEZ6kvRuAzpOO1bjhGx2ymss/E17YJaeIkRQkZBI2zjr32CeHhPj6XonWKn8T5aAfOx9mFR5HdJGLnvUVZgACTgDJShjy7S1jiRuQAtvR1FirfCDa5bJTOije7MrS3DdRB2A6v8AsrqlmrYPCBfWUFDT1JMTC4Sv0aRpHI4PbuFDyNeCHkrweVpepXtt4WuvEMNVW0MUThFKWuZqwdXPAH1qVcfB/fLbbn1sjIZGRt1SNiflzR1nlv8AUr643VltaujNBji3XpOnOM42SLa0tRXjwYVDBQU5pdZaZi/zh5w/NxzyeeVTWPhC78QRmakhayAHHSyu0tJ9HWVCmt7CmvJSZS5V9e+CrxYqbxqojjlgHOSF2oN9fWE3YeErtxCx8tHGxkLDgyyu0tJ7B2qdUauy2qNXZTZ2XQB06sHHbhaaXwdX+LpnObB0cTNevpNnDflt6FYULW+SG4OwMipG+P5bFVzVWiryLlbmIC0Vo4nZbOG7haDSukdWF2JA7AbloHJZvK9Wq7zScN8I2aqdaoKo1ELGu1AA/EBzyKie1Khklwqs8sJSL0OrorLxnw/VXG1UbaKvpBqfG0Aats4OOeRyKxtksFx4gndFQRBwYMvkccNb6ypU01uWU01vsV6QrR3XgO9WujdVubDUQs3eYH6i0erCh2bha536knqaBsb2wHDmudgk4zsp1RaslTjV2VHUkLSRkBaau8H19oLc+teyGRsbdT4435c0dfUtLwTYZ5ODbgXMiLq9jugJ6tiN+zdVlkilZSWSKVnmJY7RqDTpBxnGy4zhb7FzoPB7caF9BSuhgndFJN0nnA6hnbG5ydjnkqm3eDy+3O3Nro2wRMkbqjZK/DnDqPLZWU1TsrrXky25OwSg9q9C8Gtgqob3W1FXFGGU7XU8jHHJD8g8v71U1vAN7qbtXtgZA8xv6QtEm5DydONvQnUjbRHUV0ZUJRsdlo38B3eOWphZJSzS0sQlljjkJcAQSOrfkqq02mrvVeyio2B0rgT52waAOZPUp1JmikmQ+fUjCfrqN9vrpqSR7HvhcWOLDkZHNM5Ulz0DgAYsc/tLu61CXgL5Dm9pd3WoXn5e9nn5O9mKvW1+uHtMneKiZKl3v5duHtMneKhrvXCO+PAEoSJMqSx6JbqZ9/8ABa6gojrqqWUuMQO7sOLsfWD+xYAUtSZ+gFPKZc46PQdWezCl2a+19hrPGaCbQ47Pad2vHYQtX5Va7RkWuk6bHx8nH2f4rOpRbpGFSi3RW8OWivs/G9qhr6d0L3vD256wQetbOz/wkcQfqGf9mrzt3Fdzlv8ADeamRs88ByxjtmN9AAUul44r6W+Vt3ZT05mrGBj2kO0gDHLf0KsoSZWUJSNDwdUy0fBHENRC8skjke5rhzB0DdJ4N6maa2XyKWV8jRGHYc7O5Dsn9iylBxPV2+z11rihidFXEl7nA6m5GNt0WDiar4ehq4qaGKQVbQ1/SZ2G/LB9KPG6YeN0zT0v8DlV+v8A/Nqe4wlqqbguzMtbnsoHRASmLrOkYBI9OfrWSZxNVR8MSWBsMRp5H6y/B15yD246lKsHG9zsVN4oGR1VLnIimBOn1FND5/cOD5/crHVl4NnMLp6v4PL8EEnoy7s/wW2vElTD4LLZ8Gl7YnaRUOi2OMHOcdWrms9fuOrlfKM0XQwUtM74zIhu71k/3Jrh7jO48PQupomx1FM85MMvIH0dilxk1dFnFtXRqvB5NXycPXds7pXUrYz0OsnAOk5A/YoFB/A/cfaR32KNL4TLtI2aJtJSthlZoEYacMznON/SqSHiOph4ZmsIhiNPM/W55B1A5B7cdQVdEm7orok3ZU5XoPGMckvAnDojY55DGZ0jP5i89+pbGh8Jd1oKCCjjo6RzIIxG0uDskAY7VpNO00Xmm2mi34DpKiy2C7XW4RvghfF5gkGC4AHfB9JwE/wrJQU/g4mlmbUGMyu8Z8V/1g3H7MY+pY2/cZXfiGIQVUjI4Ac9FEMNJ7T2prh/ii48OSvNIWvik/1kMm7Xen1rN45NN+SjhJpvybKy8Q8KWds8tBBdnRubiUOaXs9Z3wjgupEHDXEVTRF0bWPe+EnYtGkkKiuXhFuNbQyUlNSU1EyUEPdE3zj2qrtPE9XaLTW22GGJ8VYCHufnIyMbbp03THTdM1fgzq56gXiKaV8jTEH4e7PnHVkrngh7v3F8Q+cfNY7G/LzCsrw/xLVcOOqTSwxSeMsDHdIDsBnlg+lLauJqu0Wqut8MML460EPc8HI2xturSxveiZY3br9jS0BJ8EVwJOT4x2/ymKXabtQ8RUFutVzFXb7hE0CjqYstDtsAg/V/isdBxJVQcNTWFsMRp5n63PIOrmD246lc0XhKuVHQx07qKkmfC3THK5pBA9Q/wVXB77ESg99iy4Ht89p8IVwt80xldFC7Ls/GyWkE+nBTvClRNDbuLp2SOEkbnljs7ggPwslbOLLhbL5UXgNjnqagEP6QHG+Ow+hJQcVVlvpbpTxwQObc89KXA5bnPLf0qXCTIeOTsd4EvTrTxVA+WQ9DVfkZS49vI/bhbh9sg4Epr5emvaX1DtNI0/m53A+0/Y1eY2q3S3S601DAcPmeGh38UdZ+oLW+E289PcKezwv1RUTAXuzkueR1+of9yk43NJCUbkkYx8j5Xuke4ue4kuJ6ykXIISrejpPQuAfkOb2l3dahHAPyHP7S7utQvOy97PPyd7MVe/l6v9pk7xULKm3v5dr/AGmTvFQcr0I8I7o8C80iMoKksCEIQgEIQgBCEIAQhCAEIQgBCFdU3DzZbfFVVFwipnTtcYWPGzgO09SxzZ8eFJzfJKTZSoXccEszi2KN8hHUxpcuSxzXaC0h2caSN8rTVHixQiE5JTzwgGWGSMHkXNIygU8zojK2GQxjm8MOPtUdSFXYobQu44JpRmOJ7wTjLWk79iR0UjZOjdG4P5aSN/sU643VijnqQrGG0SvttZVyl8LqXT+Tewgu1HC4tFrN2rDTiYRYYXlxGdgsfqcSjKV7R5Jog53SKfcqCnojH4vXxVmvOejHJdUdnlqYap8uuA08JlAdGfP9Cj6rF0+o3sRT4K9IruDh9tVVQwQ1Rfrp+mc7oj5p7FCqaBlPb6eoE+qWVzmviLCNGPT1qI/LwzkoJ7/7/gnSyECWnLSQe0JDknJOSetOyU80TQ+SGRjXci5pAKVtJUP3ZBKRjVsw8u1b64VdlaGMYSpSkVweh+D/AOQp/and1qEcAfIU/tLu61C87L3s4MnezF3z5duHtMneKgqdfPl2v9pk7xUFehHhHdHhAhCFJIIQhACEIQAhCEAIQhACEIQAtdYqKsqKCKjraZtRbahrnskDxmA4O/o9SyKcZUTxxOiZNI2N3NjXEA/UuP5nx5Z4KMWl/vgtF0zXWpsUVhLKE1UkjahzZnUbmh7tzpO/VjHJdNlhl4njEtOYqtlM4NM5aS+THmkkbZWOimlhdqhkfG7tY4grkucXai4lxOck7rg/pcnOUnPm/wCd/wD4W1l9cBxEKCQ3MyeLdINQk05z6Ov7Fdv+FDdqX4PwLRobjBHR6Medn081iZaiecASzPkDdgHOJx6kgnmbEYmzPEZ5sDjg/Urz/T5zilcVz4238/yRqNQazxGx3KW2ydG012I3M6m46lNa8S3qmmOg1cttDoi4jeT71iNTtGjUdJOdOdka3kgl7iW8jnkof6Xd/dvvv/KXP/hOs10vwuOFrl8LF2cs6PWRqxq35dSr+DMm8vDQHHoH4B6+SpJKiaXPSTSP1c9Ticrhj3xnLHFp7WnBWkfgS6GTE2vu9LZbEat7NfTtnbfqH4TtlLRbP6LowAHOxtndOQ/DnwfdvhUuMfQu0ayOf8nHUsa+WSTGuRzsctRzhdPqZ5PjzyO2xu8nbsWMv0yUq3XjxxTvbfz5J1m2o5pI7tQtY8ta62AuGeeAcKLRyRTUtikrXBzX1EznF55uycZ+vCyXTSggiR4IGAdXIdi5L3FoaXOLWnIGdgn9Kf8Ad/u/+RrNi74UNPdfhv8A2TondHrIxr/N0rr4Rqqep4epoZCyKSGPpGjbV1YKxz55pWtbJM97W/FDnEgepIZHktOt2WfFOeXqRfpdr7mv4S24oayTdwG3esa0YAmfsPWoiCSSSSSTzJKF7GOOiCj6KM9C4A+Qp/and1qEcAfIU/tTu61C4cvezz8nezF3z5duHtMneKgqdfPl2v8AaZO8VBXoR4R3R4QIQhSSCEIQAhCEAIQhACEYQgBCMIwgBCMIwgBCEIAQhCAEIQgBCEIAQhCAEIwhACExPVwU4894z2DcqunvD3ebCzQP4x3KsotlJZIx5LZ8jI26nuDR2kqBPd4mDELS89p2CqZJZJnapHlx9JXC1WP2c8s7fB7D4L6iSp4bqZJMZ8dcBjqGhiE34J/mvU+2v7jELyc/5GYXZmr58u1/tMneKgqdfPl24e0yd4qCu6PCPRjwgQhCkkEIQgBCEIATtWOgpKeVtQI9UZJY2JjiTqduS4H0JpSKluqnpQeuI99yxzNqJjmdRKFt+Je4Oq3NA5ZpYzn/AKVOhnnqrdJW09exwieGvY6njB3/APapV48GlwhqmmiLSx4aXMlOlzCQc+sbK0h4aqm2BlEzd8YyXNaPOJP7ea5NT9nJqfszFFca2rq20/TNbqbkOEMZA/6FJuNU+11Hi9RcR0mnJ00seO6pNs4WqYK2L8rlziGloapN+4Uqrs8OgbiePzdLttTduv0ZTVIapeykpbtJVSFjKl3b/s0X4VdtgzbJak1LZvPY0NMbWOYd88gMjZJLweOH6CCofKJZJXFryCOfoHPG3NJEf3hUN6g+P/yV4SepF8bepbjluIa+Y9DHKRHsJBsPObv9mVLnhfL/ALOKcO6miFmD+xQKUkRVONyYh32qxo4K10QMbMNPW7Yn1Lm+ZknHLSZ7vx8UJwbkVla6tgwDEyJ3pgZg/sUSK6TRk9IyJ+f/AMLB/cr6ooq6oAY+V0jABsW59aqau2tj2LwDjqC5l8iXsT+Hq4G47lJKTiOEeuJn3LuGukkkcDGwho30wNP/AIqTS2mJzCWyOcAN9sKZYquioquWjfI1rSfjuVllm/JhLGovS0RaRz6mqjBEXRlwBb0TNx9iYomNkrqeNwy10rQQesErUmltclQJYZWGUb/kwdysrRzRxXGl1vDSZmYB9YXf8OUpKVszzRUeD3EcF8N4+SKf7Cl/cXw3+h6f7CotNxNUue+OanYCORGQpBvlc1up1IzlnGSFzfUx9nn9PIdfuL4b/Q9P9hSHgnhpwwbPT4PoKcF9lx51K3PYH/4JufiiCmdiWneBjJcCCApXyI+yNGUY8nvCJ3NhpP8AlP3o8nnCP6BpP+U/epM3FVDB0ZeyUCTkdO2FY2+401zpvGKVxdHqLckEbj1q6zOXEjNxkuT528JVto7TxtV0dvp2U9OxkZbGzkMtBP7VlVtPC3/CHXfq4u4Fi17eLsRU9d8E/wA16n21/cYhHgn+a9T7a/uMQvJz/kZJk7nUdNf7qw/GjrJW/VrOEwoV2qPF+M7oSfNfWytP/OVNXoVSR24paoghCFBqCEIQAhCEALuruVDStpIquVzMwn4rScee5cKNc6JtfVUUIpXyyeLndr8YGt3NY5+0wz9prbNx1w3R2+CCrulXLIxxLjJSiQAb4AOzscutVt344o+j02m4QZ2wXUkjHcv/AFELLVXCtTDE+ZlPKWtGSA9u3PZV1DQeN1jaeOF7pMag0vG+FxHGXFt4gqIasST3WENyCXOhe7G+dgAttSeECxNy+puETHaMAQ2+R++ADu92PzQeXX9vnVfTGhe6Ce3GJxBwekykPD9T4iKxsEjonNDgQ4dYylg9CuHFfBtxc6bxurqK7DWxyzM0BrR1aWgNHX6d1RQ19FWUtU2kkLy17C4kEfxll7ZZ/hOV0UIfraAcZCt7RQyW9ldDLG5rsx8znPxuSvj70aY+9FzbnOb4y5hAcIhjPX57VbwcQF4HTtaHRuwQfN6vR2YVbZaY1b6qJvxjBkesOaqi9TPjqWjcSgHpARjzs/tXL8xJ5qPfwSjHF9yLaSrrb3WGKGQ0zWNALosj7E3VUL7brkragzAnDXnnnHWl4Yzp6QgFzj+crHiGNkkLQIslzwSN1R44qByw+VN/J+17cFZR1scmtscoIa0uDHHGdlVQurGiSoa+RgccANAw52ez7FYx2ky/Fpyd+xLU2mop4QdJYAcgB3IrGEkjv+V8eWRLdWSKOSTx0RNkJlBIe5vaBushbXukvFG5ziSZ48k/+oLdcKWzD6uqmBJbG7Tq7SDk/sWDtfytR/r2d4L1v06nGdHkfOk7ipeD6Qgjh6RztGQwnzuz1J9zY3RGVsZc0bZzzTFve3S7JjY3Bdl78DBJSC5Q01HHTMaHtLzG1+rbOea8r6fI27RzS+VjSTsYr5309L41Sx9JsdLe3ZZ2gbPcbJV1U07pNEj2+dzOw29Supbk5kG8bXR0zgHNz8ZV1RJFStkp6SCKngnY5+gPJDuXaVrH4mSjkl8/FrUr2Itxa5ojiY1zuhjaSRyydgFtuFaN9FYYWSf6yQmR3oJP3YWCmr3wyhuuM7te3Iy12OWf/nUt9w9eBdaeUFgZJC4AgciDyK1x4JY92S/mQzPTE8N8Lf8ACHXfq4u4Fi1tPC3/AAhV36uLuBYte9i/Gix674J/mvU+2v7jEI8E/wA16n21/cYheVn/ACMk824n+dN19sl75Uy31HjFK0k+c3zSofE/zpuvtkvfKYtdR0NUGE+bJsf7l6tXBGmKWmReoQhYncCEIQAhCEAKRc76y02OnpqOld49VNOqoLOTA92GtPrzn6lHTPEFHUG20NZHICwNLdBAODrcc+hY5+0wz9pAhuF0sk0NTIHPY9o6RrjkHc81HqszVzn0cEsMsgMjWkFmncEY7RhXVBFDe7HDQPqy2riy5jCBjOezkq60VclFew6uqXMZoewyEbjIwuKqORuzqS5T3a1ubW00rnUgIdO2MnBPIOPVvsmqC6V1qmbGI3yUtS0BsPxgcjGw7U5e7dPa9L6epMtNUN1tIAwfXjmp4pReLXFUUtdmoo6duYXAebgZOEIKmpjmpqmYUcNRBUwODnB4LHNxnIx61dUNwmutsmqpoXhzTHGZdPmuPndfaqy0VGqoqYKmtdTdM0M6UgHUSeRUi4U9TaaSqp2znoi+JzC3YEEO32WuJXNItF6XZouGHsdc5Yula2Qw+bk8jranOPLewRxVrGjWHaH4HMLJ8OSSsqKuSL44p85Of47exX0vwrc4RTv/ACj3EOOo+nK5vmw05rPVw5NcSRw40CNo21HkOtXksZfVY0+cwcsLz+poY6a4yQS1I1xuAz2HmtVYDNT0ZM9Q+YvOxcc4APas5NaTlhGXUsu3y9Cw775+L1KBU1ED26cEkb6SMhdVNQHNO5yqvpC6TGVideqXLZoLfXUppJmtDY3mMgt5E7Lyq1/K1H+vZ3gtu1n5Vp9KxFqH+lqP9ezvBet+n7RkcPyt2j3yCpBnaxsbHnBwD2J+bSYsGFgMTcq1bwtRNkMgkmDj1lwP9yV/DNM5pHTzb7cx9ydSJ4H0+UzdY5gicAW6NILsfndaz9VVBr2M+McE4xnSOxb53CFG8YdUVBHXuN/2LhnBVvjLtL3kH+MAT9qdRFfpMl2zzzxOaZrZJPNaPOx6FvOBdMlLWTtGD0rWfY0fiVhDwtb44ix5lkz1l2Pq2U622ujtUDoaOLo2PfrdlxOT27+oLOc01SOnB8ecJ6pHgXhb/hDrv1cXcCxa2nhb/hCrv1cXcCxa9bF+NHceu+Cf5r1Ptr+4xCPBP816n21/cYheTn/IyTzbif503X2yXvlVfWrTif503X2ybvlVa9iPaiDRUU/jFMx/53J3rUhUlpqBFUGJx82Tl61drCSpnfjlqiCEIVTQEIQgBPOkhlhZHKJSGs0lrXgA7k55elMKPPX08Gznhzuxu6hwUtmVmotfcdfBtE2pZUMfVskZyIkb+FdXCK2T+fN00OWaXaZR55znJyDuqqe7zSZEQEY7eZUFz3Pdqe4uJ6yVK+LHyckpY/CLM11BHSOo2sq5YvzS6VoLPV5qZhq6OnqxUxx1Yftn8s3B9fmqAhX+mx+jEtLjXW24VM8woZ6dszw/oopmhrSB1At9a7qb1HLYvgttO4npmyCeR4c/ABGnIA23yqhCtHBji7SBY2a5x2uolklgMzZItGkO04OoHPI9is6Piinpax1S6mqpXOBAa6oGB/0rNoUZMGPI7ki8ZyjwXs17t81VJUOt8xdI4uIMzT/4KVBxVRU8DYWW6cNaNv3wPwLMIWf0eH0Sss07TNU7i+kPO3T/ANYH4E0OJ6IO1eIT/wBYH4FmkJ9Fg9Fuvk9mp/dbSA5bbps9WagfhWbpJ/FquGo06uika/TnGcHOE0hbY8MMaqKM5ScuT17y8f0d/tf+RHl5/o7/AGv/ACLyFCp9Ni9FT17y8/0d/tf+RHl5/o7/AGv/ACLyFCfTYvQPXvLz/R3+1/5EeXn+jv8Aa/8AIvIUJ9Ni9AuuLuIf3U8Qz3bxbxbpmtHR69WNIA54HYqVCFvFKKpA9d8E/wA16n21/cYhHgn+a9T7a/uMQvGz/kZJ5txP86br7ZL3yqtWnE/zpuvtkvfKq17Ee1ECtcWuDgcEbgrR0s4qKdkg6xv61m1ZWeo0yugdyfu31qs1aNsMqdFwhMzVUNOPyjwD2cyq6e8uORAzT/KdzWSi2dUskY8stXOaxup7g0dpKgz3eGPaIGQ9vIKolmkmOZHlx9K4Wixryc8s7fBJnr6ifZz9LexuyjIQtEkuDBtvkEIQpIBCEIAQhCAEIQgBCEIAQhCAEIQgBCEIAQhCAEIQgBCEID13wT/Nep9tf3GIR4J/mvU+2v7jELxc/wCRknm3E/zpuvtkvfKq1acT/Om6+2S98qrXsQ7UQCVri0hzTgjkUiFYASSck5J7UIQgBCEIAQhCAEIQgBCEIAQhCAEIQgBCEIAQhCAEIQgBC0OIBYbfCJY4pKmJ2rNGx2o9K4ZMh3bsBy5YUmgt1F4zUQRQTskgqYojLM1rwcuwTgtwDtyOVnrQMqhab4Nt1TSUczwYGx0Alk87HSOMrm5JDTj14PUPSo1VarfRNkqCZ6mHVG1jGHQ5upurJJbuOobDPNNaBRIWiFFTfurqaUwSGFsMv5MRjXtETy7cj7UyyzUlZSxS0onZNVCRtPA4h5c9mknfAyC0kDbmMKdaBRoUivhip62WCFxcyI6C4nOSNiR6M5wo6sD13wT/ADXqfbX9xiEeCf5r1Ptr+4xC8bP+Rknm3E/zpuvtk3fKq1acT/Om6+2Td8qrXsQ7UQCEIVgCEIQAhCEAIQhACEIQAhCEAIQhACELVeDiCnqOLWsqmQuiFNM4maMPY0hhIJB545qspaYtgyqF6jdrPSVs94oaWOCnk/eEMkzYGsjke9+DIwb6WkEcjvhUtNbbDT8WW+jo6a4mWC5RwSuqmtMUg1YO2Nj6OxZLMmuAYhC3/wC5GyXiuhmoJquGA1lTFUseGlzujbr/ACYHLI2A3S0XCPDlxoILlELnBTvZUvfFK5mr8k1p804wc5/+YU9aIPP0L0jhvh+w013sjpqetqJ7hG+pi+K6GNnnAMdtuQBudt+pU3g+p7c7iCrq7rCyWio6Z75GvGRuQ0d5Oqt3XAMw24VjKXxVtVMICCOiEh0789l065172sY6tqHNZjSDKdsclvb7wtR2Pgu4W9zGSXKCYVnS4BcIDIY2jPpADvrTfCVRZbdwQ6uu8NO+N1wfG9r6USvlb0YOhrttG++VHVWnUkDBRVlVA9kkVRKxzG6Wua8gtHYPRuu47jWxTPmjq52yyfHeJCHO9Z61s7VwjY55LTR1fwg+qukDqhskGnoo2+dhpyMkjG56k/WWKzSW6Ovr2TtiobPSyllLpa6VznlpySP2p1o3wDAiqqBUdOJ5BN/9wOOr7U8y6VgrWVjp3yTsBDXvcSW7EberOQtnX8GWMvr6K31NWKuk8XkEk5b0ZZM5oAwN8gPG/XupM/AXD/wjBQw3NwmZWMp5WGdrnStJwSGgeaRzwc7J1oA843Qpt4ipILrUQ0LZW08TyxvSuBccbEnHaVCWy3QPXfBP816n21/cYhHgn+a9T7a/uMQvGz/kZJ5txP8AOm6+2S98qrVpxP8AOm6+2Td8qrXsQ7UQCEIVgCFqqHhGW72qzeKRww1Fe6o/LSTEhwj33bjzcAHtypNn4BZU3e0MqrpSy0Nwe9okpnOJLmfGYMjn6eX9+TyxQMYhayq4Rgnnqaumr6Khtcc4p4pppXua9/PSDpySBzOMBMngW4QR10lbV0dHHQzCGV8shwS5uppbgHIIwpWWL8gzKFrIvB9XSxtxcre2Z1G2tbC6QhxiIznlgYHpUKu4UkoKihE1zozTV0RliqmF7mEA4I2bnOfQnUj7BQIVlfbHUWCtjpqiSOUSwtmikiJ0vY7kRkA9R5hVqummrQBCEKQCEIQAn6StqaCYzUkz4ZCxzC5hwdLhgj6wUwhQCc+93OSm8WfXTGLQyPSXbaWHLB9ROykVHFN9q+g8YutTJ4s8SRan/FcOTvX6VUoUaV6BasqL3T22G4sqZo6bxxxie2TBE+kFxA55wRuuqjiq/wBXvPdamQFr27v20uGHD1EBWVCbdVcEx089xp4ZqSvkqHU8mrVMwsaMNwMZOCN1o+IeJLVPSONJUUEsE00TqeKSSRxpQ0g56PRhoAGCAdxnmsHLetIMrYrhxMaCeC1XOaCmpA2R7em0tYHODds9WSM/aqmZ9ZbJq2gbUjDyYp+ifqZIA7PPrGRleiXO/wBmdcKmd12imknpYg8McXRtcKhri1hLQcacnB5csp2n4msjfG3UlZSQubcJ5phNI+NtSwuyzZrTrGNtJVeo+dIMBS1N+vdcaOnnqaqpqohTlmrJfG3cNPoGM/Un7pZb5abQ1lRLHJbxPkiCoZKxkpHXpJw7AT3Dl4oKXiCskqf3nS18M0AfECfFw/kQOeBy9SjXez0Vrow6K/0tfK+QYhpWuIDcHznEgAH0LW3qoEu11HFtNRW6mttbURU9wlcykY2YAOcDhw5+bufUqqpud1DJqKeslLQxtPIwuyNLHZa0+gFbHhvi2itNu4apHeJP6KqldVPnh1vp2l4ILT1bZ5difs9+tscFI5l4pqOmp6md9xpZIi51Y1ziW42OrLdsHlzVHJpv7QYSS73GY1DpKyVxqWMjmJd8drcaQfVgY9SkTcUX6oNOZbrUvNK4SRan7scOTvX6VsbRxHwzLbImXJmmWcvt7884aUkua/lzaSB/7U/bOKrVUyXEx1EFBUGsBikkldEHU7WhrGhzWnOMZLTzyjm/7QeaPkfLI6R7i5zyXOJ6yVyp98qoa691lVTxRxRSyuc1sWdA9IyAcHny61AXQuAeu+Cf5r1Ptr+4xCPBP816n21/cYheNn/IyTzbif503X2yXvlVatOJ/nTdfbJe+VVr2IdqIBCEKwNdZ+NWWqls8LqF0nwb4zv0mOk6UY7OpcWXjFlqprLG6idILVVSzkh+NYeMActsYVTSXWGKnigmpw8RsIDtIOkku39PxhtnqUoX2hZRmCGmcxzyS54aNiWkbD0EkjsWLgvQHqTiOgktUlpvNBPPTCsNVCYJhG9jjsWnIOQR9advXGhvVtuNK+j6M1lXHMwtfkRtYzQG+k4xuq6W7UlVKXzQuYS/USxjcuGpxAPL+MPXj613VXmimjnZFRMjD2lrCY2nGS7PeG/VpChQV3QLBvGsYuLKrxJ3mWb4M09J16dOvl+xO23jimo6KhpZqCU+KUUtL00UobI0vdq1sJB0kcljkKzxQfgF3xRf4+IaminZBJCaakZTnpJekLtJODnrO+6pEIV4xUVSAIQhWAIQhACEIQAhCEBa8M2YcQX+mtZmMIn1ee1mojDSeWd+Ss7rwNX0tzipLeJKoSUvjR6ZggdEzJB1hxw3l2qs4ZvDbDfqe5PidI2EO81pwd2kf3qTZuIY4H18N4bUVtNcIRFM5suJRpcHNIcfSOSxlr1WuAR63he825srqqjMbYoWzvOtpAjc7SHbHrKequGaig4fmuFYXRTxVMcXQ7HLXs1h2QezCuJeMrPO8Uj7bVi2OtzKJzBODKND9bXB2MKHfuLorzb6ylbSOhE1VFLFl2dLGR6AD2nG6hSyOrQKqgtArLHc7kZiw0HRYZp+PrcRz6sYV5wtwKOJLP46KyWGR1SYGBtMZGNIaHanuB80elQGXu103CVRa6SiqGVtYYxUzPlBYQxxcC0YyDv+xMxcRSU/CXwLAZonuqzO+RkmkOaWBuk49Sl62tttwLR8HX6vgjmpaHWyXJjzKwF4HMtBOSNuakz8GV7xTG3N8ZElDFVTF72sEWskYyTy25qwtXGVqpnWusr7bVS19sh8XidDMGxuZvgluOY1H1qLWcYQ1NmnoG0sjHS2+npA7UMAxyaifUVW8t8AgV3B1/t0Ek1VbnMbE5rXgPaXNycNOAc4J5HkUScH36KSKN1Dl8srYQ1srHFr3cmuAPmk+nCs5eN2+PXKsipna6uGlZGHkENdCWHJ7QdB+1WU/hIgdXU9VBBWNBqmT1UL3R6HBpzpaQwHnyJKasvoGHrqKe3VklJUta2aM4e1rw7SezIJCjp6snFVWTzgECWRzwD1ZOUyt1dbg9d8E/zXqfbX9xiEeCf5r1Ptr+4xC8bP+Rknm3E/zpuvtk3fKq16JePBlerheq2thqqBsdRUPlYHyPBAc4kZ83moXkmv30u3e8f+BepHJHStyDEIW38k1++l273j/wACPJNfvpdu94/8Ct1YewYhC2/kmv30u3e8f+BHkmv30u3e8f8AgTqw9gxCFt/JNfvpdu94/wDAjyTX76XbveP/AAJ1YewYhC2/kmv30u3e8f8AgR5Jr99Lt3vH/gTqw9gxCFt/JNfvpdu94/8AAjyTX76XbveP/AnVh7BiELb+Sa/fS7d7x/4EeSa/fS7d7x/4E6sPYMQhbfyTX76XbveP/AjyTX76XbveP/AnVh7BiELb+Sa/fS7d7x/4EeSa/fS7d7x/4E6sPYMQhbfyTX76XbveP/AjyTX76XbveP8AwJ1YewYhC2/kmv30u3e8f+BHkmv30u3e8f8AgTqx9gxCFt/JNfvpdu94/wDAjyTX76XbveP/AAJ1YewYhC2/kmv30u3e8f8AgR5Jr99Lt3vH/gTqw9gxCFt/JNfvpdu94/8AAjyTX76XbveP/AnVh7BiELb+Sa/fS7d7x/4EeSa/fS7d7x/4E6sPYMQhbfyTX76XbveP/AjyTX76XbveP/AnVh7BpvBP816n21/cYhWnBHD1Xw1ZpqKtkhkkfUOlBhcSMFrR1gb+aULyczvI2iT/2Q==%20"/>
          <p:cNvSpPr>
            <a:spLocks noChangeAspect="1" noChangeArrowheads="1"/>
          </p:cNvSpPr>
          <p:nvPr/>
        </p:nvSpPr>
        <p:spPr bwMode="auto">
          <a:xfrm>
            <a:off x="92075" y="-1571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130" name="Rectangle 10"/>
          <p:cNvSpPr>
            <a:spLocks noChangeArrowheads="1"/>
          </p:cNvSpPr>
          <p:nvPr/>
        </p:nvSpPr>
        <p:spPr bwMode="auto">
          <a:xfrm>
            <a:off x="214282" y="6295273"/>
            <a:ext cx="243528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sz="1200" b="1" i="1" u="none" strike="noStrike" cap="none" normalizeH="0" baseline="0" dirty="0" smtClean="0">
                <a:ln>
                  <a:noFill/>
                </a:ln>
                <a:solidFill>
                  <a:srgbClr val="548DD4"/>
                </a:solidFill>
                <a:effectLst/>
                <a:latin typeface="Tahoma" pitchFamily="34" charset="0"/>
                <a:ea typeface="Calibri" pitchFamily="34" charset="0"/>
                <a:cs typeface="Tahoma" pitchFamily="34" charset="0"/>
              </a:rPr>
              <a:t>تازه های کتاب</a:t>
            </a:r>
            <a:r>
              <a:rPr kumimoji="0" lang="en-US" sz="1200" b="1" i="1" u="none" strike="noStrike" cap="none" normalizeH="0" baseline="0" dirty="0" smtClean="0">
                <a:ln>
                  <a:noFill/>
                </a:ln>
                <a:solidFill>
                  <a:srgbClr val="548DD4"/>
                </a:solidFill>
                <a:effectLst/>
                <a:latin typeface="Tahoma" pitchFamily="34" charset="0"/>
                <a:ea typeface="Calibri" pitchFamily="34" charset="0"/>
                <a:cs typeface="Tahoma" pitchFamily="34" charset="0"/>
              </a:rPr>
              <a:t> </a:t>
            </a:r>
            <a:r>
              <a:rPr kumimoji="0" lang="fa-IR" sz="1200" b="1" i="1" u="none" strike="noStrike" cap="none" normalizeH="0" baseline="0" dirty="0" smtClean="0">
                <a:ln>
                  <a:noFill/>
                </a:ln>
                <a:solidFill>
                  <a:srgbClr val="548DD4"/>
                </a:solidFill>
                <a:effectLst/>
                <a:latin typeface="Tahoma" pitchFamily="34" charset="0"/>
                <a:ea typeface="Calibri" pitchFamily="34" charset="0"/>
                <a:cs typeface="Tahoma" pitchFamily="34" charset="0"/>
              </a:rPr>
              <a:t>شهریورماه</a:t>
            </a:r>
            <a:r>
              <a:rPr kumimoji="0" lang="en-US" sz="1200" b="1" i="1" u="none" strike="noStrike" cap="none" normalizeH="0" baseline="0" dirty="0" smtClean="0">
                <a:ln>
                  <a:noFill/>
                </a:ln>
                <a:solidFill>
                  <a:srgbClr val="548DD4"/>
                </a:solidFill>
                <a:effectLst/>
                <a:latin typeface="Tahoma" pitchFamily="34" charset="0"/>
                <a:ea typeface="Calibri" pitchFamily="34" charset="0"/>
                <a:cs typeface="Tahoma" pitchFamily="34" charset="0"/>
              </a:rPr>
              <a:t>   </a:t>
            </a:r>
            <a:r>
              <a:rPr kumimoji="0" lang="fa-IR" sz="1200" b="1" i="1" u="none" strike="noStrike" cap="none" normalizeH="0" baseline="0" dirty="0" smtClean="0">
                <a:ln>
                  <a:noFill/>
                </a:ln>
                <a:solidFill>
                  <a:srgbClr val="548DD4"/>
                </a:solidFill>
                <a:effectLst/>
                <a:latin typeface="Tahoma" pitchFamily="34" charset="0"/>
                <a:ea typeface="Calibri" pitchFamily="34" charset="0"/>
                <a:cs typeface="Tahoma" pitchFamily="34" charset="0"/>
              </a:rPr>
              <a:t>93</a:t>
            </a:r>
            <a:r>
              <a:rPr kumimoji="0" lang="en-US" sz="1200" b="1" i="1" u="none" strike="noStrike" cap="none" normalizeH="0" baseline="0" dirty="0" smtClean="0">
                <a:ln>
                  <a:noFill/>
                </a:ln>
                <a:solidFill>
                  <a:srgbClr val="548DD4"/>
                </a:solidFill>
                <a:effectLst/>
                <a:latin typeface="Tahoma" pitchFamily="34" charset="0"/>
                <a:ea typeface="Calibri" pitchFamily="34" charset="0"/>
                <a:cs typeface="Tahoma" pitchFamily="34" charset="0"/>
              </a:rPr>
              <a:t> 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-32" y="704088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en-US" sz="2800" b="1" i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Dental CT: </a:t>
            </a:r>
            <a:r>
              <a:rPr lang="en-US" sz="2000" b="1" i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Third Eye in Dental Implants </a:t>
            </a:r>
            <a:r>
              <a:rPr lang="en-US" sz="2800" b="1" i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/</a:t>
            </a:r>
            <a:br>
              <a:rPr lang="en-US" sz="2800" b="1" i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en-US" sz="2800" b="1" i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800" b="1" i="1" dirty="0" err="1" smtClean="0">
                <a:latin typeface="Tahoma" pitchFamily="34" charset="0"/>
                <a:ea typeface="Tahoma" pitchFamily="34" charset="0"/>
                <a:cs typeface="Tahoma" pitchFamily="34" charset="0"/>
                <a:hlinkClick r:id="rId2" action="ppaction://hlinkfile"/>
              </a:rPr>
              <a:t>Prashant</a:t>
            </a:r>
            <a:r>
              <a:rPr lang="en-US" sz="2800" b="1" i="1" dirty="0" smtClean="0">
                <a:latin typeface="Tahoma" pitchFamily="34" charset="0"/>
                <a:ea typeface="Tahoma" pitchFamily="34" charset="0"/>
                <a:cs typeface="Tahoma" pitchFamily="34" charset="0"/>
                <a:hlinkClick r:id="rId2" action="ppaction://hlinkfile"/>
              </a:rPr>
              <a:t> P. </a:t>
            </a:r>
            <a:r>
              <a:rPr lang="en-US" sz="2800" b="1" i="1" dirty="0" err="1" smtClean="0">
                <a:latin typeface="Tahoma" pitchFamily="34" charset="0"/>
                <a:ea typeface="Tahoma" pitchFamily="34" charset="0"/>
                <a:cs typeface="Tahoma" pitchFamily="34" charset="0"/>
                <a:hlinkClick r:id="rId2" action="ppaction://hlinkfile"/>
              </a:rPr>
              <a:t>Jaju</a:t>
            </a:r>
            <a:r>
              <a:rPr lang="en-US" sz="2800" b="1" i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          2013  </a:t>
            </a:r>
            <a:endParaRPr lang="en-US" sz="2800" b="1" i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30722" name="Picture 2" descr="Product Details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71736" y="2214554"/>
            <a:ext cx="3786214" cy="3929090"/>
          </a:xfrm>
          <a:prstGeom prst="rect">
            <a:avLst/>
          </a:prstGeom>
          <a:noFill/>
        </p:spPr>
      </p:pic>
    </p:spTree>
  </p:cSld>
  <p:clrMapOvr>
    <a:masterClrMapping/>
  </p:clrMapOvr>
  <p:transition spd="slow" advClick="0" advTm="3000">
    <p:zoom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AutoShape 2" descr="data:image/jpeg;base64,/9j/4AAQSkZJRgABAQAAAQABAAD/2wBDAAoHBwgHBgoICAgLCgoLDhgQDg0NDh0VFhEYIx8lJCIfIiEmKzcvJik0KSEiMEExNDk7Pj4+JS5ESUM8SDc9Pjv/2wBDAQoLCw4NDhwQEBw7KCIoOzs7Ozs7Ozs7Ozs7Ozs7Ozs7Ozs7Ozs7Ozs7Ozs7Ozs7Ozs7Ozs7Ozs7Ozs7Ozs7Ozv/wAARCAFOAQQDASIAAhEBAxEB/8QAHAAAAQUBAQEAAAAAAAAAAAAAAAEDBAUGAgcI/8QAVRAAAQMDAgIECAkFDAkDBQAAAQACAwQFERIhBjETQVGyBxQXImFxdJMVMjU2VIGR0dIjQlVzoRYkN1JiZGaUpMHh4iUzNERFkqKxwnKC8CZTY4Oz/8QAGQEBAAMBAQAAAAAAAAAAAAAAAAECAwQF/8QALhEAAgIBAwQBAwMEAwEAAAAAAAECEQMSITETMkFRBBQiMwVhcRVS0fAjQ5HB/9oADAMBAAIRAxEAPwDP32+XWG+18MNzq2NbUyNa1s7gGjUcADKr/h+8tGkXeuJ9NS/70cRHTxFcg0bmql7xUOGMtGXc16kYqlsdSVllHebyN3XeuJ7PGH/enPhq8H/itb/WH/eoMYyU+1oyoaXo1jBExl1vDud1rf6w/wC9SY7pdcb3OsP/AO933qFCPOUjYLN16OiGOJJ+FrmB8pVfvnfeuHXi5jlcqv3zvvUcu581w7ziopFnGPo7mv10hjdIblVnHV07vvVfT8RXZ0oMt4rRnk3p3/enKyLMBBHNVNK1/jD3MYTpOHY5hq1jGLXBy5FUki/qb1d9QLLrWbHdvTOH9+6IOIbq6fon3KryeX5d2/7VV1NSHVDHMY9rS4Bur7Co5JFY0tO4OU0KuA2lLY1Tbvc8/KNV7533pz4WuJ/4hVfVM771WxyB7AR1hdgrFxR1pR9FgbtcsYFfVeszO+9cC7XP9I1Xvnfeohd6SjKjSi2mL8E0Xa5AZ+EKr3zvvXD7vcv0jVe+d96ilybeVKiiGo+hu4X+7sbpZdKtpPWJ3feo54ivIkja261pIj1YNQ7zjnr37EzVxl5JUbxcSyQcwchuR1LdRjXBxSX3cFpW8Q3bocNuFfFpbu81Dxk/am6biG7mWMOutaQ5ozmofzx61X1kTpp3x9M97GHG52TtLBmUOxsNgmmKRFXM0Ed4uZBzcqv37vvXfwvc/wBI1XvnfeoABbyXWSsdKOxRXomfC9z/AEjVe+d965N3un6Sq/fO+9RQjtSkHGPolG73TPylV+/d96Q3e6fpKr9+771F1BcueOeVOleiNMfRL+GLp+kqv37vvQbzdP0lV+/d96g6weopcppXorUfRM+Gbof+JVfv3feozrzdmuI+Fa3+sP8AvTJOEzMM7qyivRSUV6PR+Baqoq7LNJU1Es7xUuaHSvLiBpbtkoTHg7ObBP7U7uMQuDL3s8+fczA3yPPElzJ+ly94qMdgAFY3xoF+uJ/nUneKrwN8lelF7I64qkdxNGMBSGtKahGG5Kkhwwqs2ijphxunC4EJjIzsV1yCq0apnQOSugdJTaCcnCCxJTrBCq9AhfJIxz2SDfIPNW427PsVXXO6J4f1HmFeBjlXkSqpz00Ly8vOkOJJTVOxxkLsZwcJZJmsLW75e0HdSqeHDQCcYCt4MquWw9HIGtAOycFQOrJXIjAGxS8lnsdCtC+MN68o8abnCaeWnnsmDjq5KUirm0T+laRsf2pHPGFB1OzsV15x5lNJOs6mmYBgglRYpgZejG2kF2ezCdLCTySwtihc9z49Rc3HqV9jJ22RopRPISNhnJParGF7GDZQoY2QZ68nsUlkg2GEe4htySunbhcuqA3qXI3A5LlzRzJVKRs5MebIXDIH7UzPVsh2Jy48mhIxwAwCoFQCJg4qYxKTm0izhBfC6eTDWgZwFW1NZI2QhkjSAMlozkBSqiT/AELLg7HAOPWq7xYGk6aJxe8nBIbgAKYr2UyN7JFhRz9MzfmP2qXjr6lEoYujjHqUtxwzJ5KsuTSF6dzgAucuXgJTM1reaZFQx5I1DKJMNo9D8HgxYqgfzt3cYhL4PvkKf2p3dYhcGXvZ58+5mIvgLuILh7TJ3ioZbthTr55t9uB/nMneKhsGpd64R2xWwgyI9s8lC+Ey2UtIw0Hc5U8DScFQpbcZZ3NB0sI1ZG+6vGvJE9XgsS1zYRMSCw75CWKVsrMtOQm6VpbaBHr1BjiM9u6qmTPgqMs3BO4zzVUrsvKemv3LwEJC8BMtkD2Bw6wmXvJOFFFnMffNthRnNDzuNxuCUreeXJ0FmOYU1RRvUNVDGzPY7SBpGAGhDZXs6srtz2Dkm3HPIKSOHaHPGX9iTpXuXAHYE41ibE2znBKUMPWnQxdBuFFk6RtrF2GLsAJcKLLUNli5LE6fUkISw0R3QgpvQWHYqURuuS0EclNlXEabI4cikeXuO5Q5uN8JMnPJSVDQWjIJTNU7XDkg5apTXEDkmpgXtcNPNERJbHceJbPM0cwB+xRqPz2hgcdJ3I7EkUs7KGYBh0jCSl1NbrxjOymuSrdtFnlrGYzjCjifxmYQwkkZ3PUmKgPljIBOOtJaToqQ30qK2svrbkkSbn0dNG4b55N9aq6AOkqRnPblWl1DDXQiVuphJzk7Lmlp2Q6iDqJPxlKdRKzjeT+D0fwfjFjn9qd3WoS8AfIc/tTu61C8zL3s5MnezC8QHF+r/aZO8VHiOyd4jdi/1/tMneKjUzwW7leiu1HZBj7253UWoy1uQcAdYUzIxzTFVHqgfgZ25KEaSWw606bUDgDJJwqqmZ0srnO5BOmerloHHT5ofpwBy2S0rNEIJG53V0qTMpPU0PYAGG8kaQeXNKduaXXjqUFgEaHADrykL3H0LlBsB57JQEoC7a1BQNanAEgSqC6FCEmd0uVBY6ShchLndQSKUiMoQg5K5XRK5ypRBy5uybIwnjuuHNUlWjhrtJ9C78124wuCMJOXJSVscIBaWfmu5jtXHRNHoQHkc90usHrQnZiHDepRYcRXFuORcCpR5dqjywPfKwsOntd2KUUlzaJd186ojbtucLpgw0D0KG+Gfx/znl7GnIJOQprAWhVeyouncm6PQeARixz+0u7rUJeAvkOb2l3dahedk72cWTvZgOIfO4iuA/nMneKq5NUYJad+pWl6GeI7kT9Kk7xUOSML0o8I3StWc2bMtURJlwAzuU7dJmxT6IiQRzwVHttR4pVSExl4weXUmZHeOVT3tzgnrU191ltX/Gl5JkEolixjr3HVlKXJuOExtwDhKB2nKEq63FyV1zSADCUbqCQwlAJSgLsDAQtQgGF0EgShQWoVBykG5V7Z+F6i82quuEVRHGyiBLmuBy7AzsqtpchtJblHgrobIRhSSGV11LnGF0EZImfQgpcK84e4ZdfqSvqBVCHxJgeRo1ashx7f5Kq3XJEmkrZRehIWpfThJzVgcI+pBGEgO6khiELghaGw8My32hr6plS2IUTNZaW5Ltif7lREZUJpuitpjRQuiMK14ZsI4ivDaA1TKYFhdrcMk46gOs/4qW6Vsq9in3HJdNdnmFJu1B8F3WpoembN0EhZ0jOTvSonpClU0Ex5rhlO6sjCjNIyo1RUva7S3YJVltelbnqHAPyHNt/vLu61C48HU3TcNvPW2ocD69LULzcvezhybyZhr23/AOobj7VJ3io2AQpl8GL/AHA/zqTvFRGnIwQvRXCOyHA2xhie5zNi4YK5ihbFnHM9qf0+tJhTZbSjhxz1o0YC65JN3FBRzhdBqUN7V0gSEGyVGUKCQyhIdylCEigr0LgT5mcQ/q3f/wAyvPRyW84Kq6eDhC/RTTxRvexwY1zwC7zDyCzy8GeTtHOGbVYn8D1FzutIJDBK7L25DiBjDR6+X1qwt9BwtxTYp6qO2fB4o35kMeNWkb8xzyMqot9VTs8FdfTunjEzpyWxl41HdvUnOCqung4RvsU08cb5I3aWueAXeYeSxae7/cyae7/csLRT8McWW6upqSzNopKdmWSbazkHBz9XI5ULgu02aq4ZuNbdqZrxTyOzJ+c1oaDsmvBpVU9LPc/GJ44g+FoaXuAyd+1WHAkdLPwXd4qyTo6d8rhI/wDijQN0latCVxtWzi0TcJcTzOtLLKKKV7D0MoxqOB2jr9eV1wdRPtsfFFFIQ50DAwntwH7rqzcP2rhSqN7rL3BUMiYehazGXZGO05PqTPC95gq3cUVk8jIDVtDmMe8AnZ+AO3qUe64D3T08EPhuy2i38NScSXyDxhhdphh5g745dpOefYrbhtvCXFFZLosrKaoiZkxfmub2jHX96ruG6y3X7hN3DNfVNpJo3aoJHHAO+Rz9JO3YrfhSzWnha4Sme9U89XLGQ0BwaGtyPTzJwkvN8kS83yVHBNltFyivLrjSskZA7zXHmxvnZx9imWWn4U4shrLdSWcUj4GZjm5vI5B2efPGxUPg2spoLXxI2WoiYZWu0BzwNWzuXaovgxq4KW8Vj6ieOJroMAyODQTkdqs092TJPdlz4PauhHDVxi8R/KUzCal2f9eDqIH2bKNwvbbLcbfc7xDZm1kwmPRULnA6G7YAzt2/YonAlXTU9m4hbNPHG6SLDA94Bd5ruSicGWrxmlkraHiJlvuLHgdE47FnpB5qGuSGuWVPFT7a+64t1tlt4a0CWKQYw7rwOpPcB0FNcOLKenq4RLEWPJae0NOFaeEmuoaquoooJo56qGItqZYsYJ2wP+/2qB4Pp4abi+nlnlZGwMflz3AAeaeta/8AWX5xl3wtYLTXcVX+lq6OOSCmceja7PmDUeSlWCDg/iWoq7NTWUQ9CwllQca3gHGc8wckLnhaupIeKOJ5ZKmJjJdWhzngB3nO5dqqPBjUwUnEtTJUTRxMNM4B0jgATqb2rNp7szabsx1XT+K1k1PnV0UjmZ7cHCizx9I3lurG64ddat7cOa6d5BHIjUVFx6F0p7G9Wje+DIEcO1IPMVju4xCf8H3yFP7U7utQvPy97OKaqTRjb2Ab9X5H+8yd4qI1gUy9H/T1w9pk7xUQLtXCPQjwIQuSuyVyVZFmcEZ6kvRuAzpOO1bjhGx2ymss/E17YJaeIkRQkZBI2zjr32CeHhPj6XonWKn8T5aAfOx9mFR5HdJGLnvUVZgACTgDJShjy7S1jiRuQAtvR1FirfCDa5bJTOije7MrS3DdRB2A6v8AsrqlmrYPCBfWUFDT1JMTC4Sv0aRpHI4PbuFDyNeCHkrweVpepXtt4WuvEMNVW0MUThFKWuZqwdXPAH1qVcfB/fLbbn1sjIZGRt1SNiflzR1nlv8AUr643VltaujNBji3XpOnOM42SLa0tRXjwYVDBQU5pdZaZi/zh5w/NxzyeeVTWPhC78QRmakhayAHHSyu0tJ9HWVCmt7CmvJSZS5V9e+CrxYqbxqojjlgHOSF2oN9fWE3YeErtxCx8tHGxkLDgyyu0tJ7B2qdUauy2qNXZTZ2XQB06sHHbhaaXwdX+LpnObB0cTNevpNnDflt6FYULW+SG4OwMipG+P5bFVzVWiryLlbmIC0Vo4nZbOG7haDSukdWF2JA7AbloHJZvK9Wq7zScN8I2aqdaoKo1ELGu1AA/EBzyKie1Khklwqs8sJSL0OrorLxnw/VXG1UbaKvpBqfG0Aats4OOeRyKxtksFx4gndFQRBwYMvkccNb6ypU01uWU01vsV6QrR3XgO9WujdVubDUQs3eYH6i0erCh2bha536knqaBsb2wHDmudgk4zsp1RaslTjV2VHUkLSRkBaau8H19oLc+teyGRsbdT4435c0dfUtLwTYZ5ODbgXMiLq9jugJ6tiN+zdVlkilZSWSKVnmJY7RqDTpBxnGy4zhb7FzoPB7caF9BSuhgndFJN0nnA6hnbG5ydjnkqm3eDy+3O3Nro2wRMkbqjZK/DnDqPLZWU1TsrrXky25OwSg9q9C8Gtgqob3W1FXFGGU7XU8jHHJD8g8v71U1vAN7qbtXtgZA8xv6QtEm5DydONvQnUjbRHUV0ZUJRsdlo38B3eOWphZJSzS0sQlljjkJcAQSOrfkqq02mrvVeyio2B0rgT52waAOZPUp1JmikmQ+fUjCfrqN9vrpqSR7HvhcWOLDkZHNM5Ulz0DgAYsc/tLu61CXgL5Dm9pd3WoXn5e9nn5O9mKvW1+uHtMneKiZKl3v5duHtMneKhrvXCO+PAEoSJMqSx6JbqZ9/8ABa6gojrqqWUuMQO7sOLsfWD+xYAUtSZ+gFPKZc46PQdWezCl2a+19hrPGaCbQ47Pad2vHYQtX5Va7RkWuk6bHx8nH2f4rOpRbpGFSi3RW8OWivs/G9qhr6d0L3vD256wQetbOz/wkcQfqGf9mrzt3Fdzlv8ADeamRs88ByxjtmN9AAUul44r6W+Vt3ZT05mrGBj2kO0gDHLf0KsoSZWUJSNDwdUy0fBHENRC8skjke5rhzB0DdJ4N6maa2XyKWV8jRGHYc7O5Dsn9iylBxPV2+z11rihidFXEl7nA6m5GNt0WDiar4ehq4qaGKQVbQ1/SZ2G/LB9KPG6YeN0zT0v8DlV+v8A/Nqe4wlqqbguzMtbnsoHRASmLrOkYBI9OfrWSZxNVR8MSWBsMRp5H6y/B15yD246lKsHG9zsVN4oGR1VLnIimBOn1FND5/cOD5/crHVl4NnMLp6v4PL8EEnoy7s/wW2vElTD4LLZ8Gl7YnaRUOi2OMHOcdWrms9fuOrlfKM0XQwUtM74zIhu71k/3Jrh7jO48PQupomx1FM85MMvIH0dilxk1dFnFtXRqvB5NXycPXds7pXUrYz0OsnAOk5A/YoFB/A/cfaR32KNL4TLtI2aJtJSthlZoEYacMznON/SqSHiOph4ZmsIhiNPM/W55B1A5B7cdQVdEm7orok3ZU5XoPGMckvAnDojY55DGZ0jP5i89+pbGh8Jd1oKCCjjo6RzIIxG0uDskAY7VpNO00Xmm2mi34DpKiy2C7XW4RvghfF5gkGC4AHfB9JwE/wrJQU/g4mlmbUGMyu8Z8V/1g3H7MY+pY2/cZXfiGIQVUjI4Ac9FEMNJ7T2prh/ii48OSvNIWvik/1kMm7Xen1rN45NN+SjhJpvybKy8Q8KWds8tBBdnRubiUOaXs9Z3wjgupEHDXEVTRF0bWPe+EnYtGkkKiuXhFuNbQyUlNSU1EyUEPdE3zj2qrtPE9XaLTW22GGJ8VYCHufnIyMbbp03THTdM1fgzq56gXiKaV8jTEH4e7PnHVkrngh7v3F8Q+cfNY7G/LzCsrw/xLVcOOqTSwxSeMsDHdIDsBnlg+lLauJqu0Wqut8MML460EPc8HI2xturSxveiZY3br9jS0BJ8EVwJOT4x2/ymKXabtQ8RUFutVzFXb7hE0CjqYstDtsAg/V/isdBxJVQcNTWFsMRp5n63PIOrmD246lc0XhKuVHQx07qKkmfC3THK5pBA9Q/wVXB77ESg99iy4Ht89p8IVwt80xldFC7Ls/GyWkE+nBTvClRNDbuLp2SOEkbnljs7ggPwslbOLLhbL5UXgNjnqagEP6QHG+Ow+hJQcVVlvpbpTxwQObc89KXA5bnPLf0qXCTIeOTsd4EvTrTxVA+WQ9DVfkZS49vI/bhbh9sg4Epr5emvaX1DtNI0/m53A+0/Y1eY2q3S3S601DAcPmeGh38UdZ+oLW+E289PcKezwv1RUTAXuzkueR1+of9yk43NJCUbkkYx8j5Xuke4ue4kuJ6ykXIISrejpPQuAfkOb2l3dahHAPyHP7S7utQvOy97PPyd7MVe/l6v9pk7xULKm3v5dr/AGmTvFQcr0I8I7o8C80iMoKksCEIQgEIQgBCEIAQhCAEIQgBCFdU3DzZbfFVVFwipnTtcYWPGzgO09SxzZ8eFJzfJKTZSoXccEszi2KN8hHUxpcuSxzXaC0h2caSN8rTVHixQiE5JTzwgGWGSMHkXNIygU8zojK2GQxjm8MOPtUdSFXYobQu44JpRmOJ7wTjLWk79iR0UjZOjdG4P5aSN/sU643VijnqQrGG0SvttZVyl8LqXT+Tewgu1HC4tFrN2rDTiYRYYXlxGdgsfqcSjKV7R5Jog53SKfcqCnojH4vXxVmvOejHJdUdnlqYap8uuA08JlAdGfP9Cj6rF0+o3sRT4K9IruDh9tVVQwQ1Rfrp+mc7oj5p7FCqaBlPb6eoE+qWVzmviLCNGPT1qI/LwzkoJ7/7/gnSyECWnLSQe0JDknJOSetOyU80TQ+SGRjXci5pAKVtJUP3ZBKRjVsw8u1b64VdlaGMYSpSkVweh+D/AOQp/and1qEcAfIU/tLu61C87L3s4MnezF3z5duHtMneKgqdfPl2v9pk7xUFehHhHdHhAhCFJIIQhACEIQAhCEAIQhACEIQAtdYqKsqKCKjraZtRbahrnskDxmA4O/o9SyKcZUTxxOiZNI2N3NjXEA/UuP5nx5Z4KMWl/vgtF0zXWpsUVhLKE1UkjahzZnUbmh7tzpO/VjHJdNlhl4njEtOYqtlM4NM5aS+THmkkbZWOimlhdqhkfG7tY4grkucXai4lxOck7rg/pcnOUnPm/wCd/wD4W1l9cBxEKCQ3MyeLdINQk05z6Ov7Fdv+FDdqX4PwLRobjBHR6Medn081iZaiecASzPkDdgHOJx6kgnmbEYmzPEZ5sDjg/Urz/T5zilcVz4238/yRqNQazxGx3KW2ydG012I3M6m46lNa8S3qmmOg1cttDoi4jeT71iNTtGjUdJOdOdka3kgl7iW8jnkof6Xd/dvvv/KXP/hOs10vwuOFrl8LF2cs6PWRqxq35dSr+DMm8vDQHHoH4B6+SpJKiaXPSTSP1c9Ticrhj3xnLHFp7WnBWkfgS6GTE2vu9LZbEat7NfTtnbfqH4TtlLRbP6LowAHOxtndOQ/DnwfdvhUuMfQu0ayOf8nHUsa+WSTGuRzsctRzhdPqZ5PjzyO2xu8nbsWMv0yUq3XjxxTvbfz5J1m2o5pI7tQtY8ta62AuGeeAcKLRyRTUtikrXBzX1EznF55uycZ+vCyXTSggiR4IGAdXIdi5L3FoaXOLWnIGdgn9Kf8Ad/u/+RrNi74UNPdfhv8A2TondHrIxr/N0rr4Rqqep4epoZCyKSGPpGjbV1YKxz55pWtbJM97W/FDnEgepIZHktOt2WfFOeXqRfpdr7mv4S24oayTdwG3esa0YAmfsPWoiCSSSSSTzJKF7GOOiCj6KM9C4A+Qp/and1qEcAfIU/tTu61C4cvezz8nezF3z5duHtMneKgqdfPl2v8AaZO8VBXoR4R3R4QIQhSSCEIQAhCEAIQhACEYQgBCMIwgBCMIwgBCEIAQhCAEIQgBCEIAQhCAEIwhACExPVwU4894z2DcqunvD3ebCzQP4x3KsotlJZIx5LZ8jI26nuDR2kqBPd4mDELS89p2CqZJZJnapHlx9JXC1WP2c8s7fB7D4L6iSp4bqZJMZ8dcBjqGhiE34J/mvU+2v7jELyc/5GYXZmr58u1/tMneKgqdfPl24e0yd4qCu6PCPRjwgQhCkkEIQgBCEIATtWOgpKeVtQI9UZJY2JjiTqduS4H0JpSKluqnpQeuI99yxzNqJjmdRKFt+Je4Oq3NA5ZpYzn/AKVOhnnqrdJW09exwieGvY6njB3/APapV48GlwhqmmiLSx4aXMlOlzCQc+sbK0h4aqm2BlEzd8YyXNaPOJP7ea5NT9nJqfszFFca2rq20/TNbqbkOEMZA/6FJuNU+11Hi9RcR0mnJ00seO6pNs4WqYK2L8rlziGloapN+4Uqrs8OgbiePzdLttTduv0ZTVIapeykpbtJVSFjKl3b/s0X4VdtgzbJak1LZvPY0NMbWOYd88gMjZJLweOH6CCofKJZJXFryCOfoHPG3NJEf3hUN6g+P/yV4SepF8bepbjluIa+Y9DHKRHsJBsPObv9mVLnhfL/ALOKcO6miFmD+xQKUkRVONyYh32qxo4K10QMbMNPW7Yn1Lm+ZknHLSZ7vx8UJwbkVla6tgwDEyJ3pgZg/sUSK6TRk9IyJ+f/AMLB/cr6ooq6oAY+V0jABsW59aqau2tj2LwDjqC5l8iXsT+Hq4G47lJKTiOEeuJn3LuGukkkcDGwho30wNP/AIqTS2mJzCWyOcAN9sKZYquioquWjfI1rSfjuVllm/JhLGovS0RaRz6mqjBEXRlwBb0TNx9iYomNkrqeNwy10rQQesErUmltclQJYZWGUb/kwdysrRzRxXGl1vDSZmYB9YXf8OUpKVszzRUeD3EcF8N4+SKf7Cl/cXw3+h6f7CotNxNUue+OanYCORGQpBvlc1up1IzlnGSFzfUx9nn9PIdfuL4b/Q9P9hSHgnhpwwbPT4PoKcF9lx51K3PYH/4JufiiCmdiWneBjJcCCApXyI+yNGUY8nvCJ3NhpP8AlP3o8nnCP6BpP+U/epM3FVDB0ZeyUCTkdO2FY2+401zpvGKVxdHqLckEbj1q6zOXEjNxkuT528JVto7TxtV0dvp2U9OxkZbGzkMtBP7VlVtPC3/CHXfq4u4Fi17eLsRU9d8E/wA16n21/cYhHgn+a9T7a/uMQvJz/kZJk7nUdNf7qw/GjrJW/VrOEwoV2qPF+M7oSfNfWytP/OVNXoVSR24paoghCFBqCEIQAhCEALuruVDStpIquVzMwn4rScee5cKNc6JtfVUUIpXyyeLndr8YGt3NY5+0wz9prbNx1w3R2+CCrulXLIxxLjJSiQAb4AOzscutVt344o+j02m4QZ2wXUkjHcv/AFELLVXCtTDE+ZlPKWtGSA9u3PZV1DQeN1jaeOF7pMag0vG+FxHGXFt4gqIasST3WENyCXOhe7G+dgAttSeECxNy+puETHaMAQ2+R++ADu92PzQeXX9vnVfTGhe6Ce3GJxBwekykPD9T4iKxsEjonNDgQ4dYylg9CuHFfBtxc6bxurqK7DWxyzM0BrR1aWgNHX6d1RQ19FWUtU2kkLy17C4kEfxll7ZZ/hOV0UIfraAcZCt7RQyW9ldDLG5rsx8znPxuSvj70aY+9FzbnOb4y5hAcIhjPX57VbwcQF4HTtaHRuwQfN6vR2YVbZaY1b6qJvxjBkesOaqi9TPjqWjcSgHpARjzs/tXL8xJ5qPfwSjHF9yLaSrrb3WGKGQ0zWNALosj7E3VUL7brkragzAnDXnnnHWl4Yzp6QgFzj+crHiGNkkLQIslzwSN1R44qByw+VN/J+17cFZR1scmtscoIa0uDHHGdlVQurGiSoa+RgccANAw52ez7FYx2ky/Fpyd+xLU2mop4QdJYAcgB3IrGEkjv+V8eWRLdWSKOSTx0RNkJlBIe5vaBushbXukvFG5ziSZ48k/+oLdcKWzD6uqmBJbG7Tq7SDk/sWDtfytR/r2d4L1v06nGdHkfOk7ipeD6Qgjh6RztGQwnzuz1J9zY3RGVsZc0bZzzTFve3S7JjY3Bdl78DBJSC5Q01HHTMaHtLzG1+rbOea8r6fI27RzS+VjSTsYr5309L41Sx9JsdLe3ZZ2gbPcbJV1U07pNEj2+dzOw29Supbk5kG8bXR0zgHNz8ZV1RJFStkp6SCKngnY5+gPJDuXaVrH4mSjkl8/FrUr2Itxa5ojiY1zuhjaSRyydgFtuFaN9FYYWSf6yQmR3oJP3YWCmr3wyhuuM7te3Iy12OWf/nUt9w9eBdaeUFgZJC4AgciDyK1x4JY92S/mQzPTE8N8Lf8ACHXfq4u4Fi1tPC3/AAhV36uLuBYte9i/Gix674J/mvU+2v7jEI8E/wA16n21/cYheVn/ACMk824n+dN19sl75Uy31HjFK0k+c3zSofE/zpuvtkvfKYtdR0NUGE+bJsf7l6tXBGmKWmReoQhYncCEIQAhCEAKRc76y02OnpqOld49VNOqoLOTA92GtPrzn6lHTPEFHUG20NZHICwNLdBAODrcc+hY5+0wz9pAhuF0sk0NTIHPY9o6RrjkHc81HqszVzn0cEsMsgMjWkFmncEY7RhXVBFDe7HDQPqy2riy5jCBjOezkq60VclFew6uqXMZoewyEbjIwuKqORuzqS5T3a1ubW00rnUgIdO2MnBPIOPVvsmqC6V1qmbGI3yUtS0BsPxgcjGw7U5e7dPa9L6epMtNUN1tIAwfXjmp4pReLXFUUtdmoo6duYXAebgZOEIKmpjmpqmYUcNRBUwODnB4LHNxnIx61dUNwmutsmqpoXhzTHGZdPmuPndfaqy0VGqoqYKmtdTdM0M6UgHUSeRUi4U9TaaSqp2znoi+JzC3YEEO32WuJXNItF6XZouGHsdc5Yula2Qw+bk8jranOPLewRxVrGjWHaH4HMLJ8OSSsqKuSL44p85Of47exX0vwrc4RTv/ACj3EOOo+nK5vmw05rPVw5NcSRw40CNo21HkOtXksZfVY0+cwcsLz+poY6a4yQS1I1xuAz2HmtVYDNT0ZM9Q+YvOxcc4APas5NaTlhGXUsu3y9Cw775+L1KBU1ED26cEkb6SMhdVNQHNO5yqvpC6TGVideqXLZoLfXUppJmtDY3mMgt5E7Lyq1/K1H+vZ3gtu1n5Vp9KxFqH+lqP9ezvBet+n7RkcPyt2j3yCpBnaxsbHnBwD2J+bSYsGFgMTcq1bwtRNkMgkmDj1lwP9yV/DNM5pHTzb7cx9ydSJ4H0+UzdY5gicAW6NILsfndaz9VVBr2M+McE4xnSOxb53CFG8YdUVBHXuN/2LhnBVvjLtL3kH+MAT9qdRFfpMl2zzzxOaZrZJPNaPOx6FvOBdMlLWTtGD0rWfY0fiVhDwtb44ix5lkz1l2Pq2U622ujtUDoaOLo2PfrdlxOT27+oLOc01SOnB8ecJ6pHgXhb/hDrv1cXcCxa2nhb/hCrv1cXcCxa9bF+NHceu+Cf5r1Ptr+4xCPBP816n21/cYheTn/IyTzbif503X2yXvlVfWrTif503X2ybvlVa9iPaiDRUU/jFMx/53J3rUhUlpqBFUGJx82Tl61drCSpnfjlqiCEIVTQEIQgBPOkhlhZHKJSGs0lrXgA7k55elMKPPX08Gznhzuxu6hwUtmVmotfcdfBtE2pZUMfVskZyIkb+FdXCK2T+fN00OWaXaZR55znJyDuqqe7zSZEQEY7eZUFz3Pdqe4uJ6yVK+LHyckpY/CLM11BHSOo2sq5YvzS6VoLPV5qZhq6OnqxUxx1Yftn8s3B9fmqAhX+mx+jEtLjXW24VM8woZ6dszw/oopmhrSB1At9a7qb1HLYvgttO4npmyCeR4c/ABGnIA23yqhCtHBji7SBY2a5x2uolklgMzZItGkO04OoHPI9is6Piinpax1S6mqpXOBAa6oGB/0rNoUZMGPI7ki8ZyjwXs17t81VJUOt8xdI4uIMzT/4KVBxVRU8DYWW6cNaNv3wPwLMIWf0eH0Sss07TNU7i+kPO3T/ANYH4E0OJ6IO1eIT/wBYH4FmkJ9Fg9Fuvk9mp/dbSA5bbps9WagfhWbpJ/FquGo06uika/TnGcHOE0hbY8MMaqKM5ScuT17y8f0d/tf+RHl5/o7/AGv/ACLyFCp9Ni9FT17y8/0d/tf+RHl5/o7/AGv/ACLyFCfTYvQPXvLz/R3+1/5EeXn+jv8Aa/8AIvIUJ9Ni9AuuLuIf3U8Qz3bxbxbpmtHR69WNIA54HYqVCFvFKKpA9d8E/wA16n21/cYhHgn+a9T7a/uMQvGz/kZJ5txP86br7ZL3yqtWnE/zpuvtkvfKq17Ee1ECtcWuDgcEbgrR0s4qKdkg6xv61m1ZWeo0yugdyfu31qs1aNsMqdFwhMzVUNOPyjwD2cyq6e8uORAzT/KdzWSi2dUskY8stXOaxup7g0dpKgz3eGPaIGQ9vIKolmkmOZHlx9K4Wixryc8s7fBJnr6ifZz9LexuyjIQtEkuDBtvkEIQpIBCEIAQhCAEIQgBCEIAQhCAEIQgBCEIAQhCAEIQgBCEID13wT/Nep9tf3GIR4J/mvU+2v7jELxc/wCRknm3E/zpuvtkvfKq1acT/Om6+2S98qrXsQ7UQCVri0hzTgjkUiFYASSck5J7UIQgBCEIAQhCAEIQgBCEIAQhCAEIQgBCEIAQhCAEIQgBC0OIBYbfCJY4pKmJ2rNGx2o9K4ZMh3bsBy5YUmgt1F4zUQRQTskgqYojLM1rwcuwTgtwDtyOVnrQMqhab4Nt1TSUczwYGx0Alk87HSOMrm5JDTj14PUPSo1VarfRNkqCZ6mHVG1jGHQ5upurJJbuOobDPNNaBRIWiFFTfurqaUwSGFsMv5MRjXtETy7cj7UyyzUlZSxS0onZNVCRtPA4h5c9mknfAyC0kDbmMKdaBRoUivhip62WCFxcyI6C4nOSNiR6M5wo6sD13wT/ADXqfbX9xiEeCf5r1Ptr+4xC8bP+Rknm3E/zpuvtk3fKq1acT/Om6+2Td8qrXsQ7UQCEIVgCEIQAhCEAIQhACEIQAhCEAIQhACELVeDiCnqOLWsqmQuiFNM4maMPY0hhIJB545qspaYtgyqF6jdrPSVs94oaWOCnk/eEMkzYGsjke9+DIwb6WkEcjvhUtNbbDT8WW+jo6a4mWC5RwSuqmtMUg1YO2Nj6OxZLMmuAYhC3/wC5GyXiuhmoJquGA1lTFUseGlzujbr/ACYHLI2A3S0XCPDlxoILlELnBTvZUvfFK5mr8k1p804wc5/+YU9aIPP0L0jhvh+w013sjpqetqJ7hG+pi+K6GNnnAMdtuQBudt+pU3g+p7c7iCrq7rCyWio6Z75GvGRuQ0d5Oqt3XAMw24VjKXxVtVMICCOiEh0789l065172sY6tqHNZjSDKdsclvb7wtR2Pgu4W9zGSXKCYVnS4BcIDIY2jPpADvrTfCVRZbdwQ6uu8NO+N1wfG9r6USvlb0YOhrttG++VHVWnUkDBRVlVA9kkVRKxzG6Wua8gtHYPRuu47jWxTPmjq52yyfHeJCHO9Z61s7VwjY55LTR1fwg+qukDqhskGnoo2+dhpyMkjG56k/WWKzSW6Ovr2TtiobPSyllLpa6VznlpySP2p1o3wDAiqqBUdOJ5BN/9wOOr7U8y6VgrWVjp3yTsBDXvcSW7EberOQtnX8GWMvr6K31NWKuk8XkEk5b0ZZM5oAwN8gPG/XupM/AXD/wjBQw3NwmZWMp5WGdrnStJwSGgeaRzwc7J1oA843Qpt4ipILrUQ0LZW08TyxvSuBccbEnHaVCWy3QPXfBP816n21/cYhHgn+a9T7a/uMQvGz/kZJ5txP8AOm6+2S98qrVpxP8AOm6+2Td8qrXsQ7UQCEIVgCFqqHhGW72qzeKRww1Fe6o/LSTEhwj33bjzcAHtypNn4BZU3e0MqrpSy0Nwe9okpnOJLmfGYMjn6eX9+TyxQMYhayq4Rgnnqaumr6Khtcc4p4pppXua9/PSDpySBzOMBMngW4QR10lbV0dHHQzCGV8shwS5uppbgHIIwpWWL8gzKFrIvB9XSxtxcre2Z1G2tbC6QhxiIznlgYHpUKu4UkoKihE1zozTV0RliqmF7mEA4I2bnOfQnUj7BQIVlfbHUWCtjpqiSOUSwtmikiJ0vY7kRkA9R5hVqummrQBCEKQCEIQAn6StqaCYzUkz4ZCxzC5hwdLhgj6wUwhQCc+93OSm8WfXTGLQyPSXbaWHLB9ROykVHFN9q+g8YutTJ4s8SRan/FcOTvX6VUoUaV6BasqL3T22G4sqZo6bxxxie2TBE+kFxA55wRuuqjiq/wBXvPdamQFr27v20uGHD1EBWVCbdVcEx089xp4ZqSvkqHU8mrVMwsaMNwMZOCN1o+IeJLVPSONJUUEsE00TqeKSSRxpQ0g56PRhoAGCAdxnmsHLetIMrYrhxMaCeC1XOaCmpA2R7em0tYHODds9WSM/aqmZ9ZbJq2gbUjDyYp+ifqZIA7PPrGRleiXO/wBmdcKmd12imknpYg8McXRtcKhri1hLQcacnB5csp2n4msjfG3UlZSQubcJ5phNI+NtSwuyzZrTrGNtJVeo+dIMBS1N+vdcaOnnqaqpqohTlmrJfG3cNPoGM/Un7pZb5abQ1lRLHJbxPkiCoZKxkpHXpJw7AT3Dl4oKXiCskqf3nS18M0AfECfFw/kQOeBy9SjXez0Vrow6K/0tfK+QYhpWuIDcHznEgAH0LW3qoEu11HFtNRW6mttbURU9wlcykY2YAOcDhw5+bufUqqpud1DJqKeslLQxtPIwuyNLHZa0+gFbHhvi2itNu4apHeJP6KqldVPnh1vp2l4ILT1bZ5difs9+tscFI5l4pqOmp6md9xpZIi51Y1ziW42OrLdsHlzVHJpv7QYSS73GY1DpKyVxqWMjmJd8drcaQfVgY9SkTcUX6oNOZbrUvNK4SRan7scOTvX6VsbRxHwzLbImXJmmWcvt7884aUkua/lzaSB/7U/bOKrVUyXEx1EFBUGsBikkldEHU7WhrGhzWnOMZLTzyjm/7QeaPkfLI6R7i5zyXOJ6yVyp98qoa691lVTxRxRSyuc1sWdA9IyAcHny61AXQuAeu+Cf5r1Ptr+4xCPBP816n21/cYheNn/IyTzbif503X2yXvlVatOJ/nTdfbJe+VVr2IdqIBCEKwNdZ+NWWqls8LqF0nwb4zv0mOk6UY7OpcWXjFlqprLG6idILVVSzkh+NYeMActsYVTSXWGKnigmpw8RsIDtIOkku39PxhtnqUoX2hZRmCGmcxzyS54aNiWkbD0EkjsWLgvQHqTiOgktUlpvNBPPTCsNVCYJhG9jjsWnIOQR9advXGhvVtuNK+j6M1lXHMwtfkRtYzQG+k4xuq6W7UlVKXzQuYS/USxjcuGpxAPL+MPXj613VXmimjnZFRMjD2lrCY2nGS7PeG/VpChQV3QLBvGsYuLKrxJ3mWb4M09J16dOvl+xO23jimo6KhpZqCU+KUUtL00UobI0vdq1sJB0kcljkKzxQfgF3xRf4+IaminZBJCaakZTnpJekLtJODnrO+6pEIV4xUVSAIQhWAIQhACEIQAhCEBa8M2YcQX+mtZmMIn1ee1mojDSeWd+Ss7rwNX0tzipLeJKoSUvjR6ZggdEzJB1hxw3l2qs4ZvDbDfqe5PidI2EO81pwd2kf3qTZuIY4H18N4bUVtNcIRFM5suJRpcHNIcfSOSxlr1WuAR63he825srqqjMbYoWzvOtpAjc7SHbHrKequGaig4fmuFYXRTxVMcXQ7HLXs1h2QezCuJeMrPO8Uj7bVi2OtzKJzBODKND9bXB2MKHfuLorzb6ylbSOhE1VFLFl2dLGR6AD2nG6hSyOrQKqgtArLHc7kZiw0HRYZp+PrcRz6sYV5wtwKOJLP46KyWGR1SYGBtMZGNIaHanuB80elQGXu103CVRa6SiqGVtYYxUzPlBYQxxcC0YyDv+xMxcRSU/CXwLAZonuqzO+RkmkOaWBuk49Sl62tttwLR8HX6vgjmpaHWyXJjzKwF4HMtBOSNuakz8GV7xTG3N8ZElDFVTF72sEWskYyTy25qwtXGVqpnWusr7bVS19sh8XidDMGxuZvgluOY1H1qLWcYQ1NmnoG0sjHS2+npA7UMAxyaifUVW8t8AgV3B1/t0Ek1VbnMbE5rXgPaXNycNOAc4J5HkUScH36KSKN1Dl8srYQ1srHFr3cmuAPmk+nCs5eN2+PXKsipna6uGlZGHkENdCWHJ7QdB+1WU/hIgdXU9VBBWNBqmT1UL3R6HBpzpaQwHnyJKasvoGHrqKe3VklJUta2aM4e1rw7SezIJCjp6snFVWTzgECWRzwD1ZOUyt1dbg9d8E/zXqfbX9xiEeCf5r1Ptr+4xC8bP+Rknm3E/zpuvtk3fKq16JePBlerheq2thqqBsdRUPlYHyPBAc4kZ83moXkmv30u3e8f+BepHJHStyDEIW38k1++l273j/wACPJNfvpdu94/8Ct1YewYhC2/kmv30u3e8f+BHkmv30u3e8f8AgTqw9gxCFt/JNfvpdu94/wDAjyTX76XbveP/AAJ1YewYhC2/kmv30u3e8f8AgR5Jr99Lt3vH/gTqw9gxCFt/JNfvpdu94/8AAjyTX76XbveP/AnVh7BiELb+Sa/fS7d7x/4EeSa/fS7d7x/4E6sPYMQhbfyTX76XbveP/AjyTX76XbveP/AnVh7BiELb+Sa/fS7d7x/4EeSa/fS7d7x/4E6sPYMQhbfyTX76XbveP/AjyTX76XbveP8AwJ1YewYhC2/kmv30u3e8f+BHkmv30u3e8f8AgTqx9gxCFt/JNfvpdu94/wDAjyTX76XbveP/AAJ1YewYhC2/kmv30u3e8f8AgR5Jr99Lt3vH/gTqw9gxCFt/JNfvpdu94/8AAjyTX76XbveP/AnVh7BiELb+Sa/fS7d7x/4EeSa/fS7d7x/4E6sPYMQhbfyTX76XbveP/AjyTX76XbveP/AnVh7BpvBP816n21/cYhWnBHD1Xw1ZpqKtkhkkfUOlBhcSMFrR1gb+aULyczvI2iT/2Q==%20"/>
          <p:cNvSpPr>
            <a:spLocks noChangeAspect="1" noChangeArrowheads="1"/>
          </p:cNvSpPr>
          <p:nvPr/>
        </p:nvSpPr>
        <p:spPr bwMode="auto">
          <a:xfrm>
            <a:off x="92075" y="-1571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124" name="AutoShape 4" descr="data:image/jpeg;base64,/9j/4AAQSkZJRgABAQAAAQABAAD/2wBDAAoHBwgHBgoICAgLCgoLDhgQDg0NDh0VFhEYIx8lJCIfIiEmKzcvJik0KSEiMEExNDk7Pj4+JS5ESUM8SDc9Pjv/2wBDAQoLCw4NDhwQEBw7KCIoOzs7Ozs7Ozs7Ozs7Ozs7Ozs7Ozs7Ozs7Ozs7Ozs7Ozs7Ozs7Ozs7Ozs7Ozs7Ozs7Ozv/wAARCAFOAQQDASIAAhEBAxEB/8QAHAAAAQUBAQEAAAAAAAAAAAAAAAEDBAUGAgcI/8QAVRAAAQMDAgIECAkFDAkDBQAAAQACAwQFERIhBjETQVGyBxQXImFxdJMVMjU2VIGR0dIjQlVzoRYkN1JiZGaUpMHh4iUzNERFkqKxwnKC8CZTY4Oz/8QAGQEBAAMBAQAAAAAAAAAAAAAAAAECAwQF/8QALhEAAgIBAwQBAwMEAwEAAAAAAAECEQMSITETMkFRBBQiMwVhcRVS0fAjQ5HB/9oADAMBAAIRAxEAPwDP32+XWG+18MNzq2NbUyNa1s7gGjUcADKr/h+8tGkXeuJ9NS/70cRHTxFcg0bmql7xUOGMtGXc16kYqlsdSVllHebyN3XeuJ7PGH/enPhq8H/itb/WH/eoMYyU+1oyoaXo1jBExl1vDud1rf6w/wC9SY7pdcb3OsP/AO933qFCPOUjYLN16OiGOJJ+FrmB8pVfvnfeuHXi5jlcqv3zvvUcu581w7ziopFnGPo7mv10hjdIblVnHV07vvVfT8RXZ0oMt4rRnk3p3/enKyLMBBHNVNK1/jD3MYTpOHY5hq1jGLXBy5FUki/qb1d9QLLrWbHdvTOH9+6IOIbq6fon3KryeX5d2/7VV1NSHVDHMY9rS4Bur7Co5JFY0tO4OU0KuA2lLY1Tbvc8/KNV7533pz4WuJ/4hVfVM771WxyB7AR1hdgrFxR1pR9FgbtcsYFfVeszO+9cC7XP9I1Xvnfeohd6SjKjSi2mL8E0Xa5AZ+EKr3zvvXD7vcv0jVe+d96ilybeVKiiGo+hu4X+7sbpZdKtpPWJ3feo54ivIkja261pIj1YNQ7zjnr37EzVxl5JUbxcSyQcwchuR1LdRjXBxSX3cFpW8Q3bocNuFfFpbu81Dxk/am6biG7mWMOutaQ5ozmofzx61X1kTpp3x9M97GHG52TtLBmUOxsNgmmKRFXM0Ed4uZBzcqv37vvXfwvc/wBI1XvnfeoABbyXWSsdKOxRXomfC9z/AEjVe+d965N3un6Sq/fO+9RQjtSkHGPolG73TPylV+/d96Q3e6fpKr9+771F1BcueOeVOleiNMfRL+GLp+kqv37vvQbzdP0lV+/d96g6weopcppXorUfRM+Gbof+JVfv3feozrzdmuI+Fa3+sP8AvTJOEzMM7qyivRSUV6PR+Baqoq7LNJU1Es7xUuaHSvLiBpbtkoTHg7ObBP7U7uMQuDL3s8+fczA3yPPElzJ+ly94qMdgAFY3xoF+uJ/nUneKrwN8lelF7I64qkdxNGMBSGtKahGG5Kkhwwqs2ijphxunC4EJjIzsV1yCq0apnQOSugdJTaCcnCCxJTrBCq9AhfJIxz2SDfIPNW427PsVXXO6J4f1HmFeBjlXkSqpz00Ly8vOkOJJTVOxxkLsZwcJZJmsLW75e0HdSqeHDQCcYCt4MquWw9HIGtAOycFQOrJXIjAGxS8lnsdCtC+MN68o8abnCaeWnnsmDjq5KUirm0T+laRsf2pHPGFB1OzsV15x5lNJOs6mmYBgglRYpgZejG2kF2ezCdLCTySwtihc9z49Rc3HqV9jJ22RopRPISNhnJParGF7GDZQoY2QZ68nsUlkg2GEe4htySunbhcuqA3qXI3A5LlzRzJVKRs5MebIXDIH7UzPVsh2Jy48mhIxwAwCoFQCJg4qYxKTm0izhBfC6eTDWgZwFW1NZI2QhkjSAMlozkBSqiT/AELLg7HAOPWq7xYGk6aJxe8nBIbgAKYr2UyN7JFhRz9MzfmP2qXjr6lEoYujjHqUtxwzJ5KsuTSF6dzgAucuXgJTM1reaZFQx5I1DKJMNo9D8HgxYqgfzt3cYhL4PvkKf2p3dYhcGXvZ58+5mIvgLuILh7TJ3ioZbthTr55t9uB/nMneKhsGpd64R2xWwgyI9s8lC+Ey2UtIw0Hc5U8DScFQpbcZZ3NB0sI1ZG+6vGvJE9XgsS1zYRMSCw75CWKVsrMtOQm6VpbaBHr1BjiM9u6qmTPgqMs3BO4zzVUrsvKemv3LwEJC8BMtkD2Bw6wmXvJOFFFnMffNthRnNDzuNxuCUreeXJ0FmOYU1RRvUNVDGzPY7SBpGAGhDZXs6srtz2Dkm3HPIKSOHaHPGX9iTpXuXAHYE41ibE2znBKUMPWnQxdBuFFk6RtrF2GLsAJcKLLUNli5LE6fUkISw0R3QgpvQWHYqURuuS0EclNlXEabI4cikeXuO5Q5uN8JMnPJSVDQWjIJTNU7XDkg5apTXEDkmpgXtcNPNERJbHceJbPM0cwB+xRqPz2hgcdJ3I7EkUs7KGYBh0jCSl1NbrxjOymuSrdtFnlrGYzjCjifxmYQwkkZ3PUmKgPljIBOOtJaToqQ30qK2svrbkkSbn0dNG4b55N9aq6AOkqRnPblWl1DDXQiVuphJzk7Lmlp2Q6iDqJPxlKdRKzjeT+D0fwfjFjn9qd3WoS8AfIc/tTu61C8zL3s5MnezC8QHF+r/aZO8VHiOyd4jdi/1/tMneKjUzwW7leiu1HZBj7253UWoy1uQcAdYUzIxzTFVHqgfgZ25KEaSWw606bUDgDJJwqqmZ0srnO5BOmerloHHT5ofpwBy2S0rNEIJG53V0qTMpPU0PYAGG8kaQeXNKduaXXjqUFgEaHADrykL3H0LlBsB57JQEoC7a1BQNanAEgSqC6FCEmd0uVBY6ShchLndQSKUiMoQg5K5XRK5ypRBy5uybIwnjuuHNUlWjhrtJ9C78124wuCMJOXJSVscIBaWfmu5jtXHRNHoQHkc90usHrQnZiHDepRYcRXFuORcCpR5dqjywPfKwsOntd2KUUlzaJd186ojbtucLpgw0D0KG+Gfx/znl7GnIJOQprAWhVeyouncm6PQeARixz+0u7rUJeAvkOb2l3dahedk72cWTvZgOIfO4iuA/nMneKq5NUYJad+pWl6GeI7kT9Kk7xUOSML0o8I3StWc2bMtURJlwAzuU7dJmxT6IiQRzwVHttR4pVSExl4weXUmZHeOVT3tzgnrU191ltX/Gl5JkEolixjr3HVlKXJuOExtwDhKB2nKEq63FyV1zSADCUbqCQwlAJSgLsDAQtQgGF0EgShQWoVBykG5V7Z+F6i82quuEVRHGyiBLmuBy7AzsqtpchtJblHgrobIRhSSGV11LnGF0EZImfQgpcK84e4ZdfqSvqBVCHxJgeRo1ashx7f5Kq3XJEmkrZRehIWpfThJzVgcI+pBGEgO6khiELghaGw8My32hr6plS2IUTNZaW5Ltif7lREZUJpuitpjRQuiMK14ZsI4ivDaA1TKYFhdrcMk46gOs/4qW6Vsq9in3HJdNdnmFJu1B8F3WpoembN0EhZ0jOTvSonpClU0Ex5rhlO6sjCjNIyo1RUva7S3YJVltelbnqHAPyHNt/vLu61C48HU3TcNvPW2ocD69LULzcvezhybyZhr23/AOobj7VJ3io2AQpl8GL/AHA/zqTvFRGnIwQvRXCOyHA2xhie5zNi4YK5ihbFnHM9qf0+tJhTZbSjhxz1o0YC65JN3FBRzhdBqUN7V0gSEGyVGUKCQyhIdylCEigr0LgT5mcQ/q3f/wAyvPRyW84Kq6eDhC/RTTxRvexwY1zwC7zDyCzy8GeTtHOGbVYn8D1FzutIJDBK7L25DiBjDR6+X1qwt9BwtxTYp6qO2fB4o35kMeNWkb8xzyMqot9VTs8FdfTunjEzpyWxl41HdvUnOCqung4RvsU08cb5I3aWueAXeYeSxae7/cyae7/csLRT8McWW6upqSzNopKdmWSbazkHBz9XI5ULgu02aq4ZuNbdqZrxTyOzJ+c1oaDsmvBpVU9LPc/GJ44g+FoaXuAyd+1WHAkdLPwXd4qyTo6d8rhI/wDijQN0latCVxtWzi0TcJcTzOtLLKKKV7D0MoxqOB2jr9eV1wdRPtsfFFFIQ50DAwntwH7rqzcP2rhSqN7rL3BUMiYehazGXZGO05PqTPC95gq3cUVk8jIDVtDmMe8AnZ+AO3qUe64D3T08EPhuy2i38NScSXyDxhhdphh5g745dpOefYrbhtvCXFFZLosrKaoiZkxfmub2jHX96ruG6y3X7hN3DNfVNpJo3aoJHHAO+Rz9JO3YrfhSzWnha4Sme9U89XLGQ0BwaGtyPTzJwkvN8kS83yVHBNltFyivLrjSskZA7zXHmxvnZx9imWWn4U4shrLdSWcUj4GZjm5vI5B2efPGxUPg2spoLXxI2WoiYZWu0BzwNWzuXaovgxq4KW8Vj6ieOJroMAyODQTkdqs092TJPdlz4PauhHDVxi8R/KUzCal2f9eDqIH2bKNwvbbLcbfc7xDZm1kwmPRULnA6G7YAzt2/YonAlXTU9m4hbNPHG6SLDA94Bd5ruSicGWrxmlkraHiJlvuLHgdE47FnpB5qGuSGuWVPFT7a+64t1tlt4a0CWKQYw7rwOpPcB0FNcOLKenq4RLEWPJae0NOFaeEmuoaquoooJo56qGItqZYsYJ2wP+/2qB4Pp4abi+nlnlZGwMflz3AAeaeta/8AWX5xl3wtYLTXcVX+lq6OOSCmceja7PmDUeSlWCDg/iWoq7NTWUQ9CwllQca3gHGc8wckLnhaupIeKOJ5ZKmJjJdWhzngB3nO5dqqPBjUwUnEtTJUTRxMNM4B0jgATqb2rNp7szabsx1XT+K1k1PnV0UjmZ7cHCizx9I3lurG64ddat7cOa6d5BHIjUVFx6F0p7G9Wje+DIEcO1IPMVju4xCf8H3yFP7U7utQvPy97OKaqTRjb2Ab9X5H+8yd4qI1gUy9H/T1w9pk7xUQLtXCPQjwIQuSuyVyVZFmcEZ6kvRuAzpOO1bjhGx2ymss/E17YJaeIkRQkZBI2zjr32CeHhPj6XonWKn8T5aAfOx9mFR5HdJGLnvUVZgACTgDJShjy7S1jiRuQAtvR1FirfCDa5bJTOije7MrS3DdRB2A6v8AsrqlmrYPCBfWUFDT1JMTC4Sv0aRpHI4PbuFDyNeCHkrweVpepXtt4WuvEMNVW0MUThFKWuZqwdXPAH1qVcfB/fLbbn1sjIZGRt1SNiflzR1nlv8AUr643VltaujNBji3XpOnOM42SLa0tRXjwYVDBQU5pdZaZi/zh5w/NxzyeeVTWPhC78QRmakhayAHHSyu0tJ9HWVCmt7CmvJSZS5V9e+CrxYqbxqojjlgHOSF2oN9fWE3YeErtxCx8tHGxkLDgyyu0tJ7B2qdUauy2qNXZTZ2XQB06sHHbhaaXwdX+LpnObB0cTNevpNnDflt6FYULW+SG4OwMipG+P5bFVzVWiryLlbmIC0Vo4nZbOG7haDSukdWF2JA7AbloHJZvK9Wq7zScN8I2aqdaoKo1ELGu1AA/EBzyKie1Khklwqs8sJSL0OrorLxnw/VXG1UbaKvpBqfG0Aats4OOeRyKxtksFx4gndFQRBwYMvkccNb6ypU01uWU01vsV6QrR3XgO9WujdVubDUQs3eYH6i0erCh2bha536knqaBsb2wHDmudgk4zsp1RaslTjV2VHUkLSRkBaau8H19oLc+teyGRsbdT4435c0dfUtLwTYZ5ODbgXMiLq9jugJ6tiN+zdVlkilZSWSKVnmJY7RqDTpBxnGy4zhb7FzoPB7caF9BSuhgndFJN0nnA6hnbG5ydjnkqm3eDy+3O3Nro2wRMkbqjZK/DnDqPLZWU1TsrrXky25OwSg9q9C8Gtgqob3W1FXFGGU7XU8jHHJD8g8v71U1vAN7qbtXtgZA8xv6QtEm5DydONvQnUjbRHUV0ZUJRsdlo38B3eOWphZJSzS0sQlljjkJcAQSOrfkqq02mrvVeyio2B0rgT52waAOZPUp1JmikmQ+fUjCfrqN9vrpqSR7HvhcWOLDkZHNM5Ulz0DgAYsc/tLu61CXgL5Dm9pd3WoXn5e9nn5O9mKvW1+uHtMneKiZKl3v5duHtMneKhrvXCO+PAEoSJMqSx6JbqZ9/8ABa6gojrqqWUuMQO7sOLsfWD+xYAUtSZ+gFPKZc46PQdWezCl2a+19hrPGaCbQ47Pad2vHYQtX5Va7RkWuk6bHx8nH2f4rOpRbpGFSi3RW8OWivs/G9qhr6d0L3vD256wQetbOz/wkcQfqGf9mrzt3Fdzlv8ADeamRs88ByxjtmN9AAUul44r6W+Vt3ZT05mrGBj2kO0gDHLf0KsoSZWUJSNDwdUy0fBHENRC8skjke5rhzB0DdJ4N6maa2XyKWV8jRGHYc7O5Dsn9iylBxPV2+z11rihidFXEl7nA6m5GNt0WDiar4ehq4qaGKQVbQ1/SZ2G/LB9KPG6YeN0zT0v8DlV+v8A/Nqe4wlqqbguzMtbnsoHRASmLrOkYBI9OfrWSZxNVR8MSWBsMRp5H6y/B15yD246lKsHG9zsVN4oGR1VLnIimBOn1FND5/cOD5/crHVl4NnMLp6v4PL8EEnoy7s/wW2vElTD4LLZ8Gl7YnaRUOi2OMHOcdWrms9fuOrlfKM0XQwUtM74zIhu71k/3Jrh7jO48PQupomx1FM85MMvIH0dilxk1dFnFtXRqvB5NXycPXds7pXUrYz0OsnAOk5A/YoFB/A/cfaR32KNL4TLtI2aJtJSthlZoEYacMznON/SqSHiOph4ZmsIhiNPM/W55B1A5B7cdQVdEm7orok3ZU5XoPGMckvAnDojY55DGZ0jP5i89+pbGh8Jd1oKCCjjo6RzIIxG0uDskAY7VpNO00Xmm2mi34DpKiy2C7XW4RvghfF5gkGC4AHfB9JwE/wrJQU/g4mlmbUGMyu8Z8V/1g3H7MY+pY2/cZXfiGIQVUjI4Ac9FEMNJ7T2prh/ii48OSvNIWvik/1kMm7Xen1rN45NN+SjhJpvybKy8Q8KWds8tBBdnRubiUOaXs9Z3wjgupEHDXEVTRF0bWPe+EnYtGkkKiuXhFuNbQyUlNSU1EyUEPdE3zj2qrtPE9XaLTW22GGJ8VYCHufnIyMbbp03THTdM1fgzq56gXiKaV8jTEH4e7PnHVkrngh7v3F8Q+cfNY7G/LzCsrw/xLVcOOqTSwxSeMsDHdIDsBnlg+lLauJqu0Wqut8MML460EPc8HI2xturSxveiZY3br9jS0BJ8EVwJOT4x2/ymKXabtQ8RUFutVzFXb7hE0CjqYstDtsAg/V/isdBxJVQcNTWFsMRp5n63PIOrmD246lc0XhKuVHQx07qKkmfC3THK5pBA9Q/wVXB77ESg99iy4Ht89p8IVwt80xldFC7Ls/GyWkE+nBTvClRNDbuLp2SOEkbnljs7ggPwslbOLLhbL5UXgNjnqagEP6QHG+Ow+hJQcVVlvpbpTxwQObc89KXA5bnPLf0qXCTIeOTsd4EvTrTxVA+WQ9DVfkZS49vI/bhbh9sg4Epr5emvaX1DtNI0/m53A+0/Y1eY2q3S3S601DAcPmeGh38UdZ+oLW+E289PcKezwv1RUTAXuzkueR1+of9yk43NJCUbkkYx8j5Xuke4ue4kuJ6ykXIISrejpPQuAfkOb2l3dahHAPyHP7S7utQvOy97PPyd7MVe/l6v9pk7xULKm3v5dr/AGmTvFQcr0I8I7o8C80iMoKksCEIQgEIQgBCEIAQhCAEIQgBCFdU3DzZbfFVVFwipnTtcYWPGzgO09SxzZ8eFJzfJKTZSoXccEszi2KN8hHUxpcuSxzXaC0h2caSN8rTVHixQiE5JTzwgGWGSMHkXNIygU8zojK2GQxjm8MOPtUdSFXYobQu44JpRmOJ7wTjLWk79iR0UjZOjdG4P5aSN/sU643VijnqQrGG0SvttZVyl8LqXT+Tewgu1HC4tFrN2rDTiYRYYXlxGdgsfqcSjKV7R5Jog53SKfcqCnojH4vXxVmvOejHJdUdnlqYap8uuA08JlAdGfP9Cj6rF0+o3sRT4K9IruDh9tVVQwQ1Rfrp+mc7oj5p7FCqaBlPb6eoE+qWVzmviLCNGPT1qI/LwzkoJ7/7/gnSyECWnLSQe0JDknJOSetOyU80TQ+SGRjXci5pAKVtJUP3ZBKRjVsw8u1b64VdlaGMYSpSkVweh+D/AOQp/and1qEcAfIU/tLu61C87L3s4MnezF3z5duHtMneKgqdfPl2v9pk7xUFehHhHdHhAhCFJIIQhACEIQAhCEAIQhACEIQAtdYqKsqKCKjraZtRbahrnskDxmA4O/o9SyKcZUTxxOiZNI2N3NjXEA/UuP5nx5Z4KMWl/vgtF0zXWpsUVhLKE1UkjahzZnUbmh7tzpO/VjHJdNlhl4njEtOYqtlM4NM5aS+THmkkbZWOimlhdqhkfG7tY4grkucXai4lxOck7rg/pcnOUnPm/wCd/wD4W1l9cBxEKCQ3MyeLdINQk05z6Ov7Fdv+FDdqX4PwLRobjBHR6Medn081iZaiecASzPkDdgHOJx6kgnmbEYmzPEZ5sDjg/Urz/T5zilcVz4238/yRqNQazxGx3KW2ydG012I3M6m46lNa8S3qmmOg1cttDoi4jeT71iNTtGjUdJOdOdka3kgl7iW8jnkof6Xd/dvvv/KXP/hOs10vwuOFrl8LF2cs6PWRqxq35dSr+DMm8vDQHHoH4B6+SpJKiaXPSTSP1c9Ticrhj3xnLHFp7WnBWkfgS6GTE2vu9LZbEat7NfTtnbfqH4TtlLRbP6LowAHOxtndOQ/DnwfdvhUuMfQu0ayOf8nHUsa+WSTGuRzsctRzhdPqZ5PjzyO2xu8nbsWMv0yUq3XjxxTvbfz5J1m2o5pI7tQtY8ta62AuGeeAcKLRyRTUtikrXBzX1EznF55uycZ+vCyXTSggiR4IGAdXIdi5L3FoaXOLWnIGdgn9Kf8Ad/u/+RrNi74UNPdfhv8A2TondHrIxr/N0rr4Rqqep4epoZCyKSGPpGjbV1YKxz55pWtbJM97W/FDnEgepIZHktOt2WfFOeXqRfpdr7mv4S24oayTdwG3esa0YAmfsPWoiCSSSSSTzJKF7GOOiCj6KM9C4A+Qp/and1qEcAfIU/tTu61C4cvezz8nezF3z5duHtMneKgqdfPl2v8AaZO8VBXoR4R3R4QIQhSSCEIQAhCEAIQhACEYQgBCMIwgBCMIwgBCEIAQhCAEIQgBCEIAQhCAEIwhACExPVwU4894z2DcqunvD3ebCzQP4x3KsotlJZIx5LZ8jI26nuDR2kqBPd4mDELS89p2CqZJZJnapHlx9JXC1WP2c8s7fB7D4L6iSp4bqZJMZ8dcBjqGhiE34J/mvU+2v7jELyc/5GYXZmr58u1/tMneKgqdfPl24e0yd4qCu6PCPRjwgQhCkkEIQgBCEIATtWOgpKeVtQI9UZJY2JjiTqduS4H0JpSKluqnpQeuI99yxzNqJjmdRKFt+Je4Oq3NA5ZpYzn/AKVOhnnqrdJW09exwieGvY6njB3/APapV48GlwhqmmiLSx4aXMlOlzCQc+sbK0h4aqm2BlEzd8YyXNaPOJP7ea5NT9nJqfszFFca2rq20/TNbqbkOEMZA/6FJuNU+11Hi9RcR0mnJ00seO6pNs4WqYK2L8rlziGloapN+4Uqrs8OgbiePzdLttTduv0ZTVIapeykpbtJVSFjKl3b/s0X4VdtgzbJak1LZvPY0NMbWOYd88gMjZJLweOH6CCofKJZJXFryCOfoHPG3NJEf3hUN6g+P/yV4SepF8bepbjluIa+Y9DHKRHsJBsPObv9mVLnhfL/ALOKcO6miFmD+xQKUkRVONyYh32qxo4K10QMbMNPW7Yn1Lm+ZknHLSZ7vx8UJwbkVla6tgwDEyJ3pgZg/sUSK6TRk9IyJ+f/AMLB/cr6ooq6oAY+V0jABsW59aqau2tj2LwDjqC5l8iXsT+Hq4G47lJKTiOEeuJn3LuGukkkcDGwho30wNP/AIqTS2mJzCWyOcAN9sKZYquioquWjfI1rSfjuVllm/JhLGovS0RaRz6mqjBEXRlwBb0TNx9iYomNkrqeNwy10rQQesErUmltclQJYZWGUb/kwdysrRzRxXGl1vDSZmYB9YXf8OUpKVszzRUeD3EcF8N4+SKf7Cl/cXw3+h6f7CotNxNUue+OanYCORGQpBvlc1up1IzlnGSFzfUx9nn9PIdfuL4b/Q9P9hSHgnhpwwbPT4PoKcF9lx51K3PYH/4JufiiCmdiWneBjJcCCApXyI+yNGUY8nvCJ3NhpP8AlP3o8nnCP6BpP+U/epM3FVDB0ZeyUCTkdO2FY2+401zpvGKVxdHqLckEbj1q6zOXEjNxkuT528JVto7TxtV0dvp2U9OxkZbGzkMtBP7VlVtPC3/CHXfq4u4Fi17eLsRU9d8E/wA16n21/cYhHgn+a9T7a/uMQvJz/kZJk7nUdNf7qw/GjrJW/VrOEwoV2qPF+M7oSfNfWytP/OVNXoVSR24paoghCFBqCEIQAhCEALuruVDStpIquVzMwn4rScee5cKNc6JtfVUUIpXyyeLndr8YGt3NY5+0wz9prbNx1w3R2+CCrulXLIxxLjJSiQAb4AOzscutVt344o+j02m4QZ2wXUkjHcv/AFELLVXCtTDE+ZlPKWtGSA9u3PZV1DQeN1jaeOF7pMag0vG+FxHGXFt4gqIasST3WENyCXOhe7G+dgAttSeECxNy+puETHaMAQ2+R++ADu92PzQeXX9vnVfTGhe6Ce3GJxBwekykPD9T4iKxsEjonNDgQ4dYylg9CuHFfBtxc6bxurqK7DWxyzM0BrR1aWgNHX6d1RQ19FWUtU2kkLy17C4kEfxll7ZZ/hOV0UIfraAcZCt7RQyW9ldDLG5rsx8znPxuSvj70aY+9FzbnOb4y5hAcIhjPX57VbwcQF4HTtaHRuwQfN6vR2YVbZaY1b6qJvxjBkesOaqi9TPjqWjcSgHpARjzs/tXL8xJ5qPfwSjHF9yLaSrrb3WGKGQ0zWNALosj7E3VUL7brkragzAnDXnnnHWl4Yzp6QgFzj+crHiGNkkLQIslzwSN1R44qByw+VN/J+17cFZR1scmtscoIa0uDHHGdlVQurGiSoa+RgccANAw52ez7FYx2ky/Fpyd+xLU2mop4QdJYAcgB3IrGEkjv+V8eWRLdWSKOSTx0RNkJlBIe5vaBushbXukvFG5ziSZ48k/+oLdcKWzD6uqmBJbG7Tq7SDk/sWDtfytR/r2d4L1v06nGdHkfOk7ipeD6Qgjh6RztGQwnzuz1J9zY3RGVsZc0bZzzTFve3S7JjY3Bdl78DBJSC5Q01HHTMaHtLzG1+rbOea8r6fI27RzS+VjSTsYr5309L41Sx9JsdLe3ZZ2gbPcbJV1U07pNEj2+dzOw29Supbk5kG8bXR0zgHNz8ZV1RJFStkp6SCKngnY5+gPJDuXaVrH4mSjkl8/FrUr2Itxa5ojiY1zuhjaSRyydgFtuFaN9FYYWSf6yQmR3oJP3YWCmr3wyhuuM7te3Iy12OWf/nUt9w9eBdaeUFgZJC4AgciDyK1x4JY92S/mQzPTE8N8Lf8ACHXfq4u4Fi1tPC3/AAhV36uLuBYte9i/Gix674J/mvU+2v7jEI8E/wA16n21/cYheVn/ACMk824n+dN19sl75Uy31HjFK0k+c3zSofE/zpuvtkvfKYtdR0NUGE+bJsf7l6tXBGmKWmReoQhYncCEIQAhCEAKRc76y02OnpqOld49VNOqoLOTA92GtPrzn6lHTPEFHUG20NZHICwNLdBAODrcc+hY5+0wz9pAhuF0sk0NTIHPY9o6RrjkHc81HqszVzn0cEsMsgMjWkFmncEY7RhXVBFDe7HDQPqy2riy5jCBjOezkq60VclFew6uqXMZoewyEbjIwuKqORuzqS5T3a1ubW00rnUgIdO2MnBPIOPVvsmqC6V1qmbGI3yUtS0BsPxgcjGw7U5e7dPa9L6epMtNUN1tIAwfXjmp4pReLXFUUtdmoo6duYXAebgZOEIKmpjmpqmYUcNRBUwODnB4LHNxnIx61dUNwmutsmqpoXhzTHGZdPmuPndfaqy0VGqoqYKmtdTdM0M6UgHUSeRUi4U9TaaSqp2znoi+JzC3YEEO32WuJXNItF6XZouGHsdc5Yula2Qw+bk8jranOPLewRxVrGjWHaH4HMLJ8OSSsqKuSL44p85Of47exX0vwrc4RTv/ACj3EOOo+nK5vmw05rPVw5NcSRw40CNo21HkOtXksZfVY0+cwcsLz+poY6a4yQS1I1xuAz2HmtVYDNT0ZM9Q+YvOxcc4APas5NaTlhGXUsu3y9Cw775+L1KBU1ED26cEkb6SMhdVNQHNO5yqvpC6TGVideqXLZoLfXUppJmtDY3mMgt5E7Lyq1/K1H+vZ3gtu1n5Vp9KxFqH+lqP9ezvBet+n7RkcPyt2j3yCpBnaxsbHnBwD2J+bSYsGFgMTcq1bwtRNkMgkmDj1lwP9yV/DNM5pHTzb7cx9ydSJ4H0+UzdY5gicAW6NILsfndaz9VVBr2M+McE4xnSOxb53CFG8YdUVBHXuN/2LhnBVvjLtL3kH+MAT9qdRFfpMl2zzzxOaZrZJPNaPOx6FvOBdMlLWTtGD0rWfY0fiVhDwtb44ix5lkz1l2Pq2U622ujtUDoaOLo2PfrdlxOT27+oLOc01SOnB8ecJ6pHgXhb/hDrv1cXcCxa2nhb/hCrv1cXcCxa9bF+NHceu+Cf5r1Ptr+4xCPBP816n21/cYheTn/IyTzbif503X2yXvlVfWrTif503X2ybvlVa9iPaiDRUU/jFMx/53J3rUhUlpqBFUGJx82Tl61drCSpnfjlqiCEIVTQEIQgBPOkhlhZHKJSGs0lrXgA7k55elMKPPX08Gznhzuxu6hwUtmVmotfcdfBtE2pZUMfVskZyIkb+FdXCK2T+fN00OWaXaZR55znJyDuqqe7zSZEQEY7eZUFz3Pdqe4uJ6yVK+LHyckpY/CLM11BHSOo2sq5YvzS6VoLPV5qZhq6OnqxUxx1Yftn8s3B9fmqAhX+mx+jEtLjXW24VM8woZ6dszw/oopmhrSB1At9a7qb1HLYvgttO4npmyCeR4c/ABGnIA23yqhCtHBji7SBY2a5x2uolklgMzZItGkO04OoHPI9is6Piinpax1S6mqpXOBAa6oGB/0rNoUZMGPI7ki8ZyjwXs17t81VJUOt8xdI4uIMzT/4KVBxVRU8DYWW6cNaNv3wPwLMIWf0eH0Sss07TNU7i+kPO3T/ANYH4E0OJ6IO1eIT/wBYH4FmkJ9Fg9Fuvk9mp/dbSA5bbps9WagfhWbpJ/FquGo06uika/TnGcHOE0hbY8MMaqKM5ScuT17y8f0d/tf+RHl5/o7/AGv/ACLyFCp9Ni9FT17y8/0d/tf+RHl5/o7/AGv/ACLyFCfTYvQPXvLz/R3+1/5EeXn+jv8Aa/8AIvIUJ9Ni9AuuLuIf3U8Qz3bxbxbpmtHR69WNIA54HYqVCFvFKKpA9d8E/wA16n21/cYhHgn+a9T7a/uMQvGz/kZJ5txP86br7ZL3yqtWnE/zpuvtkvfKq17Ee1ECtcWuDgcEbgrR0s4qKdkg6xv61m1ZWeo0yugdyfu31qs1aNsMqdFwhMzVUNOPyjwD2cyq6e8uORAzT/KdzWSi2dUskY8stXOaxup7g0dpKgz3eGPaIGQ9vIKolmkmOZHlx9K4Wixryc8s7fBJnr6ifZz9LexuyjIQtEkuDBtvkEIQpIBCEIAQhCAEIQgBCEIAQhCAEIQgBCEIAQhCAEIQgBCEID13wT/Nep9tf3GIR4J/mvU+2v7jELxc/wCRknm3E/zpuvtkvfKq1acT/Om6+2S98qrXsQ7UQCVri0hzTgjkUiFYASSck5J7UIQgBCEIAQhCAEIQgBCEIAQhCAEIQgBCEIAQhCAEIQgBC0OIBYbfCJY4pKmJ2rNGx2o9K4ZMh3bsBy5YUmgt1F4zUQRQTskgqYojLM1rwcuwTgtwDtyOVnrQMqhab4Nt1TSUczwYGx0Alk87HSOMrm5JDTj14PUPSo1VarfRNkqCZ6mHVG1jGHQ5upurJJbuOobDPNNaBRIWiFFTfurqaUwSGFsMv5MRjXtETy7cj7UyyzUlZSxS0onZNVCRtPA4h5c9mknfAyC0kDbmMKdaBRoUivhip62WCFxcyI6C4nOSNiR6M5wo6sD13wT/ADXqfbX9xiEeCf5r1Ptr+4xC8bP+Rknm3E/zpuvtk3fKq1acT/Om6+2Td8qrXsQ7UQCEIVgCEIQAhCEAIQhACEIQAhCEAIQhACELVeDiCnqOLWsqmQuiFNM4maMPY0hhIJB545qspaYtgyqF6jdrPSVs94oaWOCnk/eEMkzYGsjke9+DIwb6WkEcjvhUtNbbDT8WW+jo6a4mWC5RwSuqmtMUg1YO2Nj6OxZLMmuAYhC3/wC5GyXiuhmoJquGA1lTFUseGlzujbr/ACYHLI2A3S0XCPDlxoILlELnBTvZUvfFK5mr8k1p804wc5/+YU9aIPP0L0jhvh+w013sjpqetqJ7hG+pi+K6GNnnAMdtuQBudt+pU3g+p7c7iCrq7rCyWio6Z75GvGRuQ0d5Oqt3XAMw24VjKXxVtVMICCOiEh0789l065172sY6tqHNZjSDKdsclvb7wtR2Pgu4W9zGSXKCYVnS4BcIDIY2jPpADvrTfCVRZbdwQ6uu8NO+N1wfG9r6USvlb0YOhrttG++VHVWnUkDBRVlVA9kkVRKxzG6Wua8gtHYPRuu47jWxTPmjq52yyfHeJCHO9Z61s7VwjY55LTR1fwg+qukDqhskGnoo2+dhpyMkjG56k/WWKzSW6Ovr2TtiobPSyllLpa6VznlpySP2p1o3wDAiqqBUdOJ5BN/9wOOr7U8y6VgrWVjp3yTsBDXvcSW7EberOQtnX8GWMvr6K31NWKuk8XkEk5b0ZZM5oAwN8gPG/XupM/AXD/wjBQw3NwmZWMp5WGdrnStJwSGgeaRzwc7J1oA843Qpt4ipILrUQ0LZW08TyxvSuBccbEnHaVCWy3QPXfBP816n21/cYhHgn+a9T7a/uMQvGz/kZJ5txP8AOm6+2S98qrVpxP8AOm6+2Td8qrXsQ7UQCEIVgCFqqHhGW72qzeKRww1Fe6o/LSTEhwj33bjzcAHtypNn4BZU3e0MqrpSy0Nwe9okpnOJLmfGYMjn6eX9+TyxQMYhayq4Rgnnqaumr6Khtcc4p4pppXua9/PSDpySBzOMBMngW4QR10lbV0dHHQzCGV8shwS5uppbgHIIwpWWL8gzKFrIvB9XSxtxcre2Z1G2tbC6QhxiIznlgYHpUKu4UkoKihE1zozTV0RliqmF7mEA4I2bnOfQnUj7BQIVlfbHUWCtjpqiSOUSwtmikiJ0vY7kRkA9R5hVqummrQBCEKQCEIQAn6StqaCYzUkz4ZCxzC5hwdLhgj6wUwhQCc+93OSm8WfXTGLQyPSXbaWHLB9ROykVHFN9q+g8YutTJ4s8SRan/FcOTvX6VUoUaV6BasqL3T22G4sqZo6bxxxie2TBE+kFxA55wRuuqjiq/wBXvPdamQFr27v20uGHD1EBWVCbdVcEx089xp4ZqSvkqHU8mrVMwsaMNwMZOCN1o+IeJLVPSONJUUEsE00TqeKSSRxpQ0g56PRhoAGCAdxnmsHLetIMrYrhxMaCeC1XOaCmpA2R7em0tYHODds9WSM/aqmZ9ZbJq2gbUjDyYp+ifqZIA7PPrGRleiXO/wBmdcKmd12imknpYg8McXRtcKhri1hLQcacnB5csp2n4msjfG3UlZSQubcJ5phNI+NtSwuyzZrTrGNtJVeo+dIMBS1N+vdcaOnnqaqpqohTlmrJfG3cNPoGM/Un7pZb5abQ1lRLHJbxPkiCoZKxkpHXpJw7AT3Dl4oKXiCskqf3nS18M0AfECfFw/kQOeBy9SjXez0Vrow6K/0tfK+QYhpWuIDcHznEgAH0LW3qoEu11HFtNRW6mttbURU9wlcykY2YAOcDhw5+bufUqqpud1DJqKeslLQxtPIwuyNLHZa0+gFbHhvi2itNu4apHeJP6KqldVPnh1vp2l4ILT1bZ5difs9+tscFI5l4pqOmp6md9xpZIi51Y1ziW42OrLdsHlzVHJpv7QYSS73GY1DpKyVxqWMjmJd8drcaQfVgY9SkTcUX6oNOZbrUvNK4SRan7scOTvX6VsbRxHwzLbImXJmmWcvt7884aUkua/lzaSB/7U/bOKrVUyXEx1EFBUGsBikkldEHU7WhrGhzWnOMZLTzyjm/7QeaPkfLI6R7i5zyXOJ6yVyp98qoa691lVTxRxRSyuc1sWdA9IyAcHny61AXQuAeu+Cf5r1Ptr+4xCPBP816n21/cYheNn/IyTzbif503X2yXvlVatOJ/nTdfbJe+VVr2IdqIBCEKwNdZ+NWWqls8LqF0nwb4zv0mOk6UY7OpcWXjFlqprLG6idILVVSzkh+NYeMActsYVTSXWGKnigmpw8RsIDtIOkku39PxhtnqUoX2hZRmCGmcxzyS54aNiWkbD0EkjsWLgvQHqTiOgktUlpvNBPPTCsNVCYJhG9jjsWnIOQR9advXGhvVtuNK+j6M1lXHMwtfkRtYzQG+k4xuq6W7UlVKXzQuYS/USxjcuGpxAPL+MPXj613VXmimjnZFRMjD2lrCY2nGS7PeG/VpChQV3QLBvGsYuLKrxJ3mWb4M09J16dOvl+xO23jimo6KhpZqCU+KUUtL00UobI0vdq1sJB0kcljkKzxQfgF3xRf4+IaminZBJCaakZTnpJekLtJODnrO+6pEIV4xUVSAIQhWAIQhACEIQAhCEBa8M2YcQX+mtZmMIn1ee1mojDSeWd+Ss7rwNX0tzipLeJKoSUvjR6ZggdEzJB1hxw3l2qs4ZvDbDfqe5PidI2EO81pwd2kf3qTZuIY4H18N4bUVtNcIRFM5suJRpcHNIcfSOSxlr1WuAR63he825srqqjMbYoWzvOtpAjc7SHbHrKequGaig4fmuFYXRTxVMcXQ7HLXs1h2QezCuJeMrPO8Uj7bVi2OtzKJzBODKND9bXB2MKHfuLorzb6ylbSOhE1VFLFl2dLGR6AD2nG6hSyOrQKqgtArLHc7kZiw0HRYZp+PrcRz6sYV5wtwKOJLP46KyWGR1SYGBtMZGNIaHanuB80elQGXu103CVRa6SiqGVtYYxUzPlBYQxxcC0YyDv+xMxcRSU/CXwLAZonuqzO+RkmkOaWBuk49Sl62tttwLR8HX6vgjmpaHWyXJjzKwF4HMtBOSNuakz8GV7xTG3N8ZElDFVTF72sEWskYyTy25qwtXGVqpnWusr7bVS19sh8XidDMGxuZvgluOY1H1qLWcYQ1NmnoG0sjHS2+npA7UMAxyaifUVW8t8AgV3B1/t0Ek1VbnMbE5rXgPaXNycNOAc4J5HkUScH36KSKN1Dl8srYQ1srHFr3cmuAPmk+nCs5eN2+PXKsipna6uGlZGHkENdCWHJ7QdB+1WU/hIgdXU9VBBWNBqmT1UL3R6HBpzpaQwHnyJKasvoGHrqKe3VklJUta2aM4e1rw7SezIJCjp6snFVWTzgECWRzwD1ZOUyt1dbg9d8E/zXqfbX9xiEeCf5r1Ptr+4xC8bP+Rknm3E/zpuvtk3fKq16JePBlerheq2thqqBsdRUPlYHyPBAc4kZ83moXkmv30u3e8f+BepHJHStyDEIW38k1++l273j/wACPJNfvpdu94/8Ct1YewYhC2/kmv30u3e8f+BHkmv30u3e8f8AgTqw9gxCFt/JNfvpdu94/wDAjyTX76XbveP/AAJ1YewYhC2/kmv30u3e8f8AgR5Jr99Lt3vH/gTqw9gxCFt/JNfvpdu94/8AAjyTX76XbveP/AnVh7BiELb+Sa/fS7d7x/4EeSa/fS7d7x/4E6sPYMQhbfyTX76XbveP/AjyTX76XbveP/AnVh7BiELb+Sa/fS7d7x/4EeSa/fS7d7x/4E6sPYMQhbfyTX76XbveP/AjyTX76XbveP8AwJ1YewYhC2/kmv30u3e8f+BHkmv30u3e8f8AgTqx9gxCFt/JNfvpdu94/wDAjyTX76XbveP/AAJ1YewYhC2/kmv30u3e8f8AgR5Jr99Lt3vH/gTqw9gxCFt/JNfvpdu94/8AAjyTX76XbveP/AnVh7BiELb+Sa/fS7d7x/4EeSa/fS7d7x/4E6sPYMQhbfyTX76XbveP/AjyTX76XbveP/AnVh7BpvBP816n21/cYhWnBHD1Xw1ZpqKtkhkkfUOlBhcSMFrR1gb+aULyczvI2iT/2Q==%20"/>
          <p:cNvSpPr>
            <a:spLocks noChangeAspect="1" noChangeArrowheads="1"/>
          </p:cNvSpPr>
          <p:nvPr/>
        </p:nvSpPr>
        <p:spPr bwMode="auto">
          <a:xfrm>
            <a:off x="92075" y="-1571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126" name="AutoShape 6" descr="data:image/jpeg;base64,/9j/4AAQSkZJRgABAQAAAQABAAD/2wBDAAoHBwgHBgoICAgLCgoLDhgQDg0NDh0VFhEYIx8lJCIfIiEmKzcvJik0KSEiMEExNDk7Pj4+JS5ESUM8SDc9Pjv/2wBDAQoLCw4NDhwQEBw7KCIoOzs7Ozs7Ozs7Ozs7Ozs7Ozs7Ozs7Ozs7Ozs7Ozs7Ozs7Ozs7Ozs7Ozs7Ozs7Ozs7Ozv/wAARCAFOAQQDASIAAhEBAxEB/8QAHAAAAQUBAQEAAAAAAAAAAAAAAAEDBAUGAgcI/8QAVRAAAQMDAgIECAkFDAkDBQAAAQACAwQFERIhBjETQVGyBxQXImFxdJMVMjU2VIGR0dIjQlVzoRYkN1JiZGaUpMHh4iUzNERFkqKxwnKC8CZTY4Oz/8QAGQEBAAMBAQAAAAAAAAAAAAAAAAECAwQF/8QALhEAAgIBAwQBAwMEAwEAAAAAAAECEQMSITETMkFRBBQiMwVhcRVS0fAjQ5HB/9oADAMBAAIRAxEAPwDP32+XWG+18MNzq2NbUyNa1s7gGjUcADKr/h+8tGkXeuJ9NS/70cRHTxFcg0bmql7xUOGMtGXc16kYqlsdSVllHebyN3XeuJ7PGH/enPhq8H/itb/WH/eoMYyU+1oyoaXo1jBExl1vDud1rf6w/wC9SY7pdcb3OsP/AO933qFCPOUjYLN16OiGOJJ+FrmB8pVfvnfeuHXi5jlcqv3zvvUcu581w7ziopFnGPo7mv10hjdIblVnHV07vvVfT8RXZ0oMt4rRnk3p3/enKyLMBBHNVNK1/jD3MYTpOHY5hq1jGLXBy5FUki/qb1d9QLLrWbHdvTOH9+6IOIbq6fon3KryeX5d2/7VV1NSHVDHMY9rS4Bur7Co5JFY0tO4OU0KuA2lLY1Tbvc8/KNV7533pz4WuJ/4hVfVM771WxyB7AR1hdgrFxR1pR9FgbtcsYFfVeszO+9cC7XP9I1Xvnfeohd6SjKjSi2mL8E0Xa5AZ+EKr3zvvXD7vcv0jVe+d96ilybeVKiiGo+hu4X+7sbpZdKtpPWJ3feo54ivIkja261pIj1YNQ7zjnr37EzVxl5JUbxcSyQcwchuR1LdRjXBxSX3cFpW8Q3bocNuFfFpbu81Dxk/am6biG7mWMOutaQ5ozmofzx61X1kTpp3x9M97GHG52TtLBmUOxsNgmmKRFXM0Ed4uZBzcqv37vvXfwvc/wBI1XvnfeoABbyXWSsdKOxRXomfC9z/AEjVe+d965N3un6Sq/fO+9RQjtSkHGPolG73TPylV+/d96Q3e6fpKr9+771F1BcueOeVOleiNMfRL+GLp+kqv37vvQbzdP0lV+/d96g6weopcppXorUfRM+Gbof+JVfv3feozrzdmuI+Fa3+sP8AvTJOEzMM7qyivRSUV6PR+Baqoq7LNJU1Es7xUuaHSvLiBpbtkoTHg7ObBP7U7uMQuDL3s8+fczA3yPPElzJ+ly94qMdgAFY3xoF+uJ/nUneKrwN8lelF7I64qkdxNGMBSGtKahGG5Kkhwwqs2ijphxunC4EJjIzsV1yCq0apnQOSugdJTaCcnCCxJTrBCq9AhfJIxz2SDfIPNW427PsVXXO6J4f1HmFeBjlXkSqpz00Ly8vOkOJJTVOxxkLsZwcJZJmsLW75e0HdSqeHDQCcYCt4MquWw9HIGtAOycFQOrJXIjAGxS8lnsdCtC+MN68o8abnCaeWnnsmDjq5KUirm0T+laRsf2pHPGFB1OzsV15x5lNJOs6mmYBgglRYpgZejG2kF2ezCdLCTySwtihc9z49Rc3HqV9jJ22RopRPISNhnJParGF7GDZQoY2QZ68nsUlkg2GEe4htySunbhcuqA3qXI3A5LlzRzJVKRs5MebIXDIH7UzPVsh2Jy48mhIxwAwCoFQCJg4qYxKTm0izhBfC6eTDWgZwFW1NZI2QhkjSAMlozkBSqiT/AELLg7HAOPWq7xYGk6aJxe8nBIbgAKYr2UyN7JFhRz9MzfmP2qXjr6lEoYujjHqUtxwzJ5KsuTSF6dzgAucuXgJTM1reaZFQx5I1DKJMNo9D8HgxYqgfzt3cYhL4PvkKf2p3dYhcGXvZ58+5mIvgLuILh7TJ3ioZbthTr55t9uB/nMneKhsGpd64R2xWwgyI9s8lC+Ey2UtIw0Hc5U8DScFQpbcZZ3NB0sI1ZG+6vGvJE9XgsS1zYRMSCw75CWKVsrMtOQm6VpbaBHr1BjiM9u6qmTPgqMs3BO4zzVUrsvKemv3LwEJC8BMtkD2Bw6wmXvJOFFFnMffNthRnNDzuNxuCUreeXJ0FmOYU1RRvUNVDGzPY7SBpGAGhDZXs6srtz2Dkm3HPIKSOHaHPGX9iTpXuXAHYE41ibE2znBKUMPWnQxdBuFFk6RtrF2GLsAJcKLLUNli5LE6fUkISw0R3QgpvQWHYqURuuS0EclNlXEabI4cikeXuO5Q5uN8JMnPJSVDQWjIJTNU7XDkg5apTXEDkmpgXtcNPNERJbHceJbPM0cwB+xRqPz2hgcdJ3I7EkUs7KGYBh0jCSl1NbrxjOymuSrdtFnlrGYzjCjifxmYQwkkZ3PUmKgPljIBOOtJaToqQ30qK2svrbkkSbn0dNG4b55N9aq6AOkqRnPblWl1DDXQiVuphJzk7Lmlp2Q6iDqJPxlKdRKzjeT+D0fwfjFjn9qd3WoS8AfIc/tTu61C8zL3s5MnezC8QHF+r/aZO8VHiOyd4jdi/1/tMneKjUzwW7leiu1HZBj7253UWoy1uQcAdYUzIxzTFVHqgfgZ25KEaSWw606bUDgDJJwqqmZ0srnO5BOmerloHHT5ofpwBy2S0rNEIJG53V0qTMpPU0PYAGG8kaQeXNKduaXXjqUFgEaHADrykL3H0LlBsB57JQEoC7a1BQNanAEgSqC6FCEmd0uVBY6ShchLndQSKUiMoQg5K5XRK5ypRBy5uybIwnjuuHNUlWjhrtJ9C78124wuCMJOXJSVscIBaWfmu5jtXHRNHoQHkc90usHrQnZiHDepRYcRXFuORcCpR5dqjywPfKwsOntd2KUUlzaJd186ojbtucLpgw0D0KG+Gfx/znl7GnIJOQprAWhVeyouncm6PQeARixz+0u7rUJeAvkOb2l3dahedk72cWTvZgOIfO4iuA/nMneKq5NUYJad+pWl6GeI7kT9Kk7xUOSML0o8I3StWc2bMtURJlwAzuU7dJmxT6IiQRzwVHttR4pVSExl4weXUmZHeOVT3tzgnrU191ltX/Gl5JkEolixjr3HVlKXJuOExtwDhKB2nKEq63FyV1zSADCUbqCQwlAJSgLsDAQtQgGF0EgShQWoVBykG5V7Z+F6i82quuEVRHGyiBLmuBy7AzsqtpchtJblHgrobIRhSSGV11LnGF0EZImfQgpcK84e4ZdfqSvqBVCHxJgeRo1ashx7f5Kq3XJEmkrZRehIWpfThJzVgcI+pBGEgO6khiELghaGw8My32hr6plS2IUTNZaW5Ltif7lREZUJpuitpjRQuiMK14ZsI4ivDaA1TKYFhdrcMk46gOs/4qW6Vsq9in3HJdNdnmFJu1B8F3WpoembN0EhZ0jOTvSonpClU0Ex5rhlO6sjCjNIyo1RUva7S3YJVltelbnqHAPyHNt/vLu61C48HU3TcNvPW2ocD69LULzcvezhybyZhr23/AOobj7VJ3io2AQpl8GL/AHA/zqTvFRGnIwQvRXCOyHA2xhie5zNi4YK5ihbFnHM9qf0+tJhTZbSjhxz1o0YC65JN3FBRzhdBqUN7V0gSEGyVGUKCQyhIdylCEigr0LgT5mcQ/q3f/wAyvPRyW84Kq6eDhC/RTTxRvexwY1zwC7zDyCzy8GeTtHOGbVYn8D1FzutIJDBK7L25DiBjDR6+X1qwt9BwtxTYp6qO2fB4o35kMeNWkb8xzyMqot9VTs8FdfTunjEzpyWxl41HdvUnOCqung4RvsU08cb5I3aWueAXeYeSxae7/cyae7/csLRT8McWW6upqSzNopKdmWSbazkHBz9XI5ULgu02aq4ZuNbdqZrxTyOzJ+c1oaDsmvBpVU9LPc/GJ44g+FoaXuAyd+1WHAkdLPwXd4qyTo6d8rhI/wDijQN0latCVxtWzi0TcJcTzOtLLKKKV7D0MoxqOB2jr9eV1wdRPtsfFFFIQ50DAwntwH7rqzcP2rhSqN7rL3BUMiYehazGXZGO05PqTPC95gq3cUVk8jIDVtDmMe8AnZ+AO3qUe64D3T08EPhuy2i38NScSXyDxhhdphh5g745dpOefYrbhtvCXFFZLosrKaoiZkxfmub2jHX96ruG6y3X7hN3DNfVNpJo3aoJHHAO+Rz9JO3YrfhSzWnha4Sme9U89XLGQ0BwaGtyPTzJwkvN8kS83yVHBNltFyivLrjSskZA7zXHmxvnZx9imWWn4U4shrLdSWcUj4GZjm5vI5B2efPGxUPg2spoLXxI2WoiYZWu0BzwNWzuXaovgxq4KW8Vj6ieOJroMAyODQTkdqs092TJPdlz4PauhHDVxi8R/KUzCal2f9eDqIH2bKNwvbbLcbfc7xDZm1kwmPRULnA6G7YAzt2/YonAlXTU9m4hbNPHG6SLDA94Bd5ruSicGWrxmlkraHiJlvuLHgdE47FnpB5qGuSGuWVPFT7a+64t1tlt4a0CWKQYw7rwOpPcB0FNcOLKenq4RLEWPJae0NOFaeEmuoaquoooJo56qGItqZYsYJ2wP+/2qB4Pp4abi+nlnlZGwMflz3AAeaeta/8AWX5xl3wtYLTXcVX+lq6OOSCmceja7PmDUeSlWCDg/iWoq7NTWUQ9CwllQca3gHGc8wckLnhaupIeKOJ5ZKmJjJdWhzngB3nO5dqqPBjUwUnEtTJUTRxMNM4B0jgATqb2rNp7szabsx1XT+K1k1PnV0UjmZ7cHCizx9I3lurG64ddat7cOa6d5BHIjUVFx6F0p7G9Wje+DIEcO1IPMVju4xCf8H3yFP7U7utQvPy97OKaqTRjb2Ab9X5H+8yd4qI1gUy9H/T1w9pk7xUQLtXCPQjwIQuSuyVyVZFmcEZ6kvRuAzpOO1bjhGx2ymss/E17YJaeIkRQkZBI2zjr32CeHhPj6XonWKn8T5aAfOx9mFR5HdJGLnvUVZgACTgDJShjy7S1jiRuQAtvR1FirfCDa5bJTOije7MrS3DdRB2A6v8AsrqlmrYPCBfWUFDT1JMTC4Sv0aRpHI4PbuFDyNeCHkrweVpepXtt4WuvEMNVW0MUThFKWuZqwdXPAH1qVcfB/fLbbn1sjIZGRt1SNiflzR1nlv8AUr643VltaujNBji3XpOnOM42SLa0tRXjwYVDBQU5pdZaZi/zh5w/NxzyeeVTWPhC78QRmakhayAHHSyu0tJ9HWVCmt7CmvJSZS5V9e+CrxYqbxqojjlgHOSF2oN9fWE3YeErtxCx8tHGxkLDgyyu0tJ7B2qdUauy2qNXZTZ2XQB06sHHbhaaXwdX+LpnObB0cTNevpNnDflt6FYULW+SG4OwMipG+P5bFVzVWiryLlbmIC0Vo4nZbOG7haDSukdWF2JA7AbloHJZvK9Wq7zScN8I2aqdaoKo1ELGu1AA/EBzyKie1Khklwqs8sJSL0OrorLxnw/VXG1UbaKvpBqfG0Aats4OOeRyKxtksFx4gndFQRBwYMvkccNb6ypU01uWU01vsV6QrR3XgO9WujdVubDUQs3eYH6i0erCh2bha536knqaBsb2wHDmudgk4zsp1RaslTjV2VHUkLSRkBaau8H19oLc+teyGRsbdT4435c0dfUtLwTYZ5ODbgXMiLq9jugJ6tiN+zdVlkilZSWSKVnmJY7RqDTpBxnGy4zhb7FzoPB7caF9BSuhgndFJN0nnA6hnbG5ydjnkqm3eDy+3O3Nro2wRMkbqjZK/DnDqPLZWU1TsrrXky25OwSg9q9C8Gtgqob3W1FXFGGU7XU8jHHJD8g8v71U1vAN7qbtXtgZA8xv6QtEm5DydONvQnUjbRHUV0ZUJRsdlo38B3eOWphZJSzS0sQlljjkJcAQSOrfkqq02mrvVeyio2B0rgT52waAOZPUp1JmikmQ+fUjCfrqN9vrpqSR7HvhcWOLDkZHNM5Ulz0DgAYsc/tLu61CXgL5Dm9pd3WoXn5e9nn5O9mKvW1+uHtMneKiZKl3v5duHtMneKhrvXCO+PAEoSJMqSx6JbqZ9/8ABa6gojrqqWUuMQO7sOLsfWD+xYAUtSZ+gFPKZc46PQdWezCl2a+19hrPGaCbQ47Pad2vHYQtX5Va7RkWuk6bHx8nH2f4rOpRbpGFSi3RW8OWivs/G9qhr6d0L3vD256wQetbOz/wkcQfqGf9mrzt3Fdzlv8ADeamRs88ByxjtmN9AAUul44r6W+Vt3ZT05mrGBj2kO0gDHLf0KsoSZWUJSNDwdUy0fBHENRC8skjke5rhzB0DdJ4N6maa2XyKWV8jRGHYc7O5Dsn9iylBxPV2+z11rihidFXEl7nA6m5GNt0WDiar4ehq4qaGKQVbQ1/SZ2G/LB9KPG6YeN0zT0v8DlV+v8A/Nqe4wlqqbguzMtbnsoHRASmLrOkYBI9OfrWSZxNVR8MSWBsMRp5H6y/B15yD246lKsHG9zsVN4oGR1VLnIimBOn1FND5/cOD5/crHVl4NnMLp6v4PL8EEnoy7s/wW2vElTD4LLZ8Gl7YnaRUOi2OMHOcdWrms9fuOrlfKM0XQwUtM74zIhu71k/3Jrh7jO48PQupomx1FM85MMvIH0dilxk1dFnFtXRqvB5NXycPXds7pXUrYz0OsnAOk5A/YoFB/A/cfaR32KNL4TLtI2aJtJSthlZoEYacMznON/SqSHiOph4ZmsIhiNPM/W55B1A5B7cdQVdEm7orok3ZU5XoPGMckvAnDojY55DGZ0jP5i89+pbGh8Jd1oKCCjjo6RzIIxG0uDskAY7VpNO00Xmm2mi34DpKiy2C7XW4RvghfF5gkGC4AHfB9JwE/wrJQU/g4mlmbUGMyu8Z8V/1g3H7MY+pY2/cZXfiGIQVUjI4Ac9FEMNJ7T2prh/ii48OSvNIWvik/1kMm7Xen1rN45NN+SjhJpvybKy8Q8KWds8tBBdnRubiUOaXs9Z3wjgupEHDXEVTRF0bWPe+EnYtGkkKiuXhFuNbQyUlNSU1EyUEPdE3zj2qrtPE9XaLTW22GGJ8VYCHufnIyMbbp03THTdM1fgzq56gXiKaV8jTEH4e7PnHVkrngh7v3F8Q+cfNY7G/LzCsrw/xLVcOOqTSwxSeMsDHdIDsBnlg+lLauJqu0Wqut8MML460EPc8HI2xturSxveiZY3br9jS0BJ8EVwJOT4x2/ymKXabtQ8RUFutVzFXb7hE0CjqYstDtsAg/V/isdBxJVQcNTWFsMRp5n63PIOrmD246lc0XhKuVHQx07qKkmfC3THK5pBA9Q/wVXB77ESg99iy4Ht89p8IVwt80xldFC7Ls/GyWkE+nBTvClRNDbuLp2SOEkbnljs7ggPwslbOLLhbL5UXgNjnqagEP6QHG+Ow+hJQcVVlvpbpTxwQObc89KXA5bnPLf0qXCTIeOTsd4EvTrTxVA+WQ9DVfkZS49vI/bhbh9sg4Epr5emvaX1DtNI0/m53A+0/Y1eY2q3S3S601DAcPmeGh38UdZ+oLW+E289PcKezwv1RUTAXuzkueR1+of9yk43NJCUbkkYx8j5Xuke4ue4kuJ6ykXIISrejpPQuAfkOb2l3dahHAPyHP7S7utQvOy97PPyd7MVe/l6v9pk7xULKm3v5dr/AGmTvFQcr0I8I7o8C80iMoKksCEIQgEIQgBCEIAQhCAEIQgBCFdU3DzZbfFVVFwipnTtcYWPGzgO09SxzZ8eFJzfJKTZSoXccEszi2KN8hHUxpcuSxzXaC0h2caSN8rTVHixQiE5JTzwgGWGSMHkXNIygU8zojK2GQxjm8MOPtUdSFXYobQu44JpRmOJ7wTjLWk79iR0UjZOjdG4P5aSN/sU643VijnqQrGG0SvttZVyl8LqXT+Tewgu1HC4tFrN2rDTiYRYYXlxGdgsfqcSjKV7R5Jog53SKfcqCnojH4vXxVmvOejHJdUdnlqYap8uuA08JlAdGfP9Cj6rF0+o3sRT4K9IruDh9tVVQwQ1Rfrp+mc7oj5p7FCqaBlPb6eoE+qWVzmviLCNGPT1qI/LwzkoJ7/7/gnSyECWnLSQe0JDknJOSetOyU80TQ+SGRjXci5pAKVtJUP3ZBKRjVsw8u1b64VdlaGMYSpSkVweh+D/AOQp/and1qEcAfIU/tLu61C87L3s4MnezF3z5duHtMneKgqdfPl2v9pk7xUFehHhHdHhAhCFJIIQhACEIQAhCEAIQhACEIQAtdYqKsqKCKjraZtRbahrnskDxmA4O/o9SyKcZUTxxOiZNI2N3NjXEA/UuP5nx5Z4KMWl/vgtF0zXWpsUVhLKE1UkjahzZnUbmh7tzpO/VjHJdNlhl4njEtOYqtlM4NM5aS+THmkkbZWOimlhdqhkfG7tY4grkucXai4lxOck7rg/pcnOUnPm/wCd/wD4W1l9cBxEKCQ3MyeLdINQk05z6Ov7Fdv+FDdqX4PwLRobjBHR6Medn081iZaiecASzPkDdgHOJx6kgnmbEYmzPEZ5sDjg/Urz/T5zilcVz4238/yRqNQazxGx3KW2ydG012I3M6m46lNa8S3qmmOg1cttDoi4jeT71iNTtGjUdJOdOdka3kgl7iW8jnkof6Xd/dvvv/KXP/hOs10vwuOFrl8LF2cs6PWRqxq35dSr+DMm8vDQHHoH4B6+SpJKiaXPSTSP1c9Ticrhj3xnLHFp7WnBWkfgS6GTE2vu9LZbEat7NfTtnbfqH4TtlLRbP6LowAHOxtndOQ/DnwfdvhUuMfQu0ayOf8nHUsa+WSTGuRzsctRzhdPqZ5PjzyO2xu8nbsWMv0yUq3XjxxTvbfz5J1m2o5pI7tQtY8ta62AuGeeAcKLRyRTUtikrXBzX1EznF55uycZ+vCyXTSggiR4IGAdXIdi5L3FoaXOLWnIGdgn9Kf8Ad/u/+RrNi74UNPdfhv8A2TondHrIxr/N0rr4Rqqep4epoZCyKSGPpGjbV1YKxz55pWtbJM97W/FDnEgepIZHktOt2WfFOeXqRfpdr7mv4S24oayTdwG3esa0YAmfsPWoiCSSSSSTzJKF7GOOiCj6KM9C4A+Qp/and1qEcAfIU/tTu61C4cvezz8nezF3z5duHtMneKgqdfPl2v8AaZO8VBXoR4R3R4QIQhSSCEIQAhCEAIQhACEYQgBCMIwgBCMIwgBCEIAQhCAEIQgBCEIAQhCAEIwhACExPVwU4894z2DcqunvD3ebCzQP4x3KsotlJZIx5LZ8jI26nuDR2kqBPd4mDELS89p2CqZJZJnapHlx9JXC1WP2c8s7fB7D4L6iSp4bqZJMZ8dcBjqGhiE34J/mvU+2v7jELyc/5GYXZmr58u1/tMneKgqdfPl24e0yd4qCu6PCPRjwgQhCkkEIQgBCEIATtWOgpKeVtQI9UZJY2JjiTqduS4H0JpSKluqnpQeuI99yxzNqJjmdRKFt+Je4Oq3NA5ZpYzn/AKVOhnnqrdJW09exwieGvY6njB3/APapV48GlwhqmmiLSx4aXMlOlzCQc+sbK0h4aqm2BlEzd8YyXNaPOJP7ea5NT9nJqfszFFca2rq20/TNbqbkOEMZA/6FJuNU+11Hi9RcR0mnJ00seO6pNs4WqYK2L8rlziGloapN+4Uqrs8OgbiePzdLttTduv0ZTVIapeykpbtJVSFjKl3b/s0X4VdtgzbJak1LZvPY0NMbWOYd88gMjZJLweOH6CCofKJZJXFryCOfoHPG3NJEf3hUN6g+P/yV4SepF8bepbjluIa+Y9DHKRHsJBsPObv9mVLnhfL/ALOKcO6miFmD+xQKUkRVONyYh32qxo4K10QMbMNPW7Yn1Lm+ZknHLSZ7vx8UJwbkVla6tgwDEyJ3pgZg/sUSK6TRk9IyJ+f/AMLB/cr6ooq6oAY+V0jABsW59aqau2tj2LwDjqC5l8iXsT+Hq4G47lJKTiOEeuJn3LuGukkkcDGwho30wNP/AIqTS2mJzCWyOcAN9sKZYquioquWjfI1rSfjuVllm/JhLGovS0RaRz6mqjBEXRlwBb0TNx9iYomNkrqeNwy10rQQesErUmltclQJYZWGUb/kwdysrRzRxXGl1vDSZmYB9YXf8OUpKVszzRUeD3EcF8N4+SKf7Cl/cXw3+h6f7CotNxNUue+OanYCORGQpBvlc1up1IzlnGSFzfUx9nn9PIdfuL4b/Q9P9hSHgnhpwwbPT4PoKcF9lx51K3PYH/4JufiiCmdiWneBjJcCCApXyI+yNGUY8nvCJ3NhpP8AlP3o8nnCP6BpP+U/epM3FVDB0ZeyUCTkdO2FY2+401zpvGKVxdHqLckEbj1q6zOXEjNxkuT528JVto7TxtV0dvp2U9OxkZbGzkMtBP7VlVtPC3/CHXfq4u4Fi17eLsRU9d8E/wA16n21/cYhHgn+a9T7a/uMQvJz/kZJk7nUdNf7qw/GjrJW/VrOEwoV2qPF+M7oSfNfWytP/OVNXoVSR24paoghCFBqCEIQAhCEALuruVDStpIquVzMwn4rScee5cKNc6JtfVUUIpXyyeLndr8YGt3NY5+0wz9prbNx1w3R2+CCrulXLIxxLjJSiQAb4AOzscutVt344o+j02m4QZ2wXUkjHcv/AFELLVXCtTDE+ZlPKWtGSA9u3PZV1DQeN1jaeOF7pMag0vG+FxHGXFt4gqIasST3WENyCXOhe7G+dgAttSeECxNy+puETHaMAQ2+R++ADu92PzQeXX9vnVfTGhe6Ce3GJxBwekykPD9T4iKxsEjonNDgQ4dYylg9CuHFfBtxc6bxurqK7DWxyzM0BrR1aWgNHX6d1RQ19FWUtU2kkLy17C4kEfxll7ZZ/hOV0UIfraAcZCt7RQyW9ldDLG5rsx8znPxuSvj70aY+9FzbnOb4y5hAcIhjPX57VbwcQF4HTtaHRuwQfN6vR2YVbZaY1b6qJvxjBkesOaqi9TPjqWjcSgHpARjzs/tXL8xJ5qPfwSjHF9yLaSrrb3WGKGQ0zWNALosj7E3VUL7brkragzAnDXnnnHWl4Yzp6QgFzj+crHiGNkkLQIslzwSN1R44qByw+VN/J+17cFZR1scmtscoIa0uDHHGdlVQurGiSoa+RgccANAw52ez7FYx2ky/Fpyd+xLU2mop4QdJYAcgB3IrGEkjv+V8eWRLdWSKOSTx0RNkJlBIe5vaBushbXukvFG5ziSZ48k/+oLdcKWzD6uqmBJbG7Tq7SDk/sWDtfytR/r2d4L1v06nGdHkfOk7ipeD6Qgjh6RztGQwnzuz1J9zY3RGVsZc0bZzzTFve3S7JjY3Bdl78DBJSC5Q01HHTMaHtLzG1+rbOea8r6fI27RzS+VjSTsYr5309L41Sx9JsdLe3ZZ2gbPcbJV1U07pNEj2+dzOw29Supbk5kG8bXR0zgHNz8ZV1RJFStkp6SCKngnY5+gPJDuXaVrH4mSjkl8/FrUr2Itxa5ojiY1zuhjaSRyydgFtuFaN9FYYWSf6yQmR3oJP3YWCmr3wyhuuM7te3Iy12OWf/nUt9w9eBdaeUFgZJC4AgciDyK1x4JY92S/mQzPTE8N8Lf8ACHXfq4u4Fi1tPC3/AAhV36uLuBYte9i/Gix674J/mvU+2v7jEI8E/wA16n21/cYheVn/ACMk824n+dN19sl75Uy31HjFK0k+c3zSofE/zpuvtkvfKYtdR0NUGE+bJsf7l6tXBGmKWmReoQhYncCEIQAhCEAKRc76y02OnpqOld49VNOqoLOTA92GtPrzn6lHTPEFHUG20NZHICwNLdBAODrcc+hY5+0wz9pAhuF0sk0NTIHPY9o6RrjkHc81HqszVzn0cEsMsgMjWkFmncEY7RhXVBFDe7HDQPqy2riy5jCBjOezkq60VclFew6uqXMZoewyEbjIwuKqORuzqS5T3a1ubW00rnUgIdO2MnBPIOPVvsmqC6V1qmbGI3yUtS0BsPxgcjGw7U5e7dPa9L6epMtNUN1tIAwfXjmp4pReLXFUUtdmoo6duYXAebgZOEIKmpjmpqmYUcNRBUwODnB4LHNxnIx61dUNwmutsmqpoXhzTHGZdPmuPndfaqy0VGqoqYKmtdTdM0M6UgHUSeRUi4U9TaaSqp2znoi+JzC3YEEO32WuJXNItF6XZouGHsdc5Yula2Qw+bk8jranOPLewRxVrGjWHaH4HMLJ8OSSsqKuSL44p85Of47exX0vwrc4RTv/ACj3EOOo+nK5vmw05rPVw5NcSRw40CNo21HkOtXksZfVY0+cwcsLz+poY6a4yQS1I1xuAz2HmtVYDNT0ZM9Q+YvOxcc4APas5NaTlhGXUsu3y9Cw775+L1KBU1ED26cEkb6SMhdVNQHNO5yqvpC6TGVideqXLZoLfXUppJmtDY3mMgt5E7Lyq1/K1H+vZ3gtu1n5Vp9KxFqH+lqP9ezvBet+n7RkcPyt2j3yCpBnaxsbHnBwD2J+bSYsGFgMTcq1bwtRNkMgkmDj1lwP9yV/DNM5pHTzb7cx9ydSJ4H0+UzdY5gicAW6NILsfndaz9VVBr2M+McE4xnSOxb53CFG8YdUVBHXuN/2LhnBVvjLtL3kH+MAT9qdRFfpMl2zzzxOaZrZJPNaPOx6FvOBdMlLWTtGD0rWfY0fiVhDwtb44ix5lkz1l2Pq2U622ujtUDoaOLo2PfrdlxOT27+oLOc01SOnB8ecJ6pHgXhb/hDrv1cXcCxa2nhb/hCrv1cXcCxa9bF+NHceu+Cf5r1Ptr+4xCPBP816n21/cYheTn/IyTzbif503X2yXvlVfWrTif503X2ybvlVa9iPaiDRUU/jFMx/53J3rUhUlpqBFUGJx82Tl61drCSpnfjlqiCEIVTQEIQgBPOkhlhZHKJSGs0lrXgA7k55elMKPPX08Gznhzuxu6hwUtmVmotfcdfBtE2pZUMfVskZyIkb+FdXCK2T+fN00OWaXaZR55znJyDuqqe7zSZEQEY7eZUFz3Pdqe4uJ6yVK+LHyckpY/CLM11BHSOo2sq5YvzS6VoLPV5qZhq6OnqxUxx1Yftn8s3B9fmqAhX+mx+jEtLjXW24VM8woZ6dszw/oopmhrSB1At9a7qb1HLYvgttO4npmyCeR4c/ABGnIA23yqhCtHBji7SBY2a5x2uolklgMzZItGkO04OoHPI9is6Piinpax1S6mqpXOBAa6oGB/0rNoUZMGPI7ki8ZyjwXs17t81VJUOt8xdI4uIMzT/4KVBxVRU8DYWW6cNaNv3wPwLMIWf0eH0Sss07TNU7i+kPO3T/ANYH4E0OJ6IO1eIT/wBYH4FmkJ9Fg9Fuvk9mp/dbSA5bbps9WagfhWbpJ/FquGo06uika/TnGcHOE0hbY8MMaqKM5ScuT17y8f0d/tf+RHl5/o7/AGv/ACLyFCp9Ni9FT17y8/0d/tf+RHl5/o7/AGv/ACLyFCfTYvQPXvLz/R3+1/5EeXn+jv8Aa/8AIvIUJ9Ni9AuuLuIf3U8Qz3bxbxbpmtHR69WNIA54HYqVCFvFKKpA9d8E/wA16n21/cYhHgn+a9T7a/uMQvGz/kZJ5txP86br7ZL3yqtWnE/zpuvtkvfKq17Ee1ECtcWuDgcEbgrR0s4qKdkg6xv61m1ZWeo0yugdyfu31qs1aNsMqdFwhMzVUNOPyjwD2cyq6e8uORAzT/KdzWSi2dUskY8stXOaxup7g0dpKgz3eGPaIGQ9vIKolmkmOZHlx9K4Wixryc8s7fBJnr6ifZz9LexuyjIQtEkuDBtvkEIQpIBCEIAQhCAEIQgBCEIAQhCAEIQgBCEIAQhCAEIQgBCEID13wT/Nep9tf3GIR4J/mvU+2v7jELxc/wCRknm3E/zpuvtkvfKq1acT/Om6+2S98qrXsQ7UQCVri0hzTgjkUiFYASSck5J7UIQgBCEIAQhCAEIQgBCEIAQhCAEIQgBCEIAQhCAEIQgBC0OIBYbfCJY4pKmJ2rNGx2o9K4ZMh3bsBy5YUmgt1F4zUQRQTskgqYojLM1rwcuwTgtwDtyOVnrQMqhab4Nt1TSUczwYGx0Alk87HSOMrm5JDTj14PUPSo1VarfRNkqCZ6mHVG1jGHQ5upurJJbuOobDPNNaBRIWiFFTfurqaUwSGFsMv5MRjXtETy7cj7UyyzUlZSxS0onZNVCRtPA4h5c9mknfAyC0kDbmMKdaBRoUivhip62WCFxcyI6C4nOSNiR6M5wo6sD13wT/ADXqfbX9xiEeCf5r1Ptr+4xC8bP+Rknm3E/zpuvtk3fKq1acT/Om6+2Td8qrXsQ7UQCEIVgCEIQAhCEAIQhACEIQAhCEAIQhACELVeDiCnqOLWsqmQuiFNM4maMPY0hhIJB545qspaYtgyqF6jdrPSVs94oaWOCnk/eEMkzYGsjke9+DIwb6WkEcjvhUtNbbDT8WW+jo6a4mWC5RwSuqmtMUg1YO2Nj6OxZLMmuAYhC3/wC5GyXiuhmoJquGA1lTFUseGlzujbr/ACYHLI2A3S0XCPDlxoILlELnBTvZUvfFK5mr8k1p804wc5/+YU9aIPP0L0jhvh+w013sjpqetqJ7hG+pi+K6GNnnAMdtuQBudt+pU3g+p7c7iCrq7rCyWio6Z75GvGRuQ0d5Oqt3XAMw24VjKXxVtVMICCOiEh0789l065172sY6tqHNZjSDKdsclvb7wtR2Pgu4W9zGSXKCYVnS4BcIDIY2jPpADvrTfCVRZbdwQ6uu8NO+N1wfG9r6USvlb0YOhrttG++VHVWnUkDBRVlVA9kkVRKxzG6Wua8gtHYPRuu47jWxTPmjq52yyfHeJCHO9Z61s7VwjY55LTR1fwg+qukDqhskGnoo2+dhpyMkjG56k/WWKzSW6Ovr2TtiobPSyllLpa6VznlpySP2p1o3wDAiqqBUdOJ5BN/9wOOr7U8y6VgrWVjp3yTsBDXvcSW7EberOQtnX8GWMvr6K31NWKuk8XkEk5b0ZZM5oAwN8gPG/XupM/AXD/wjBQw3NwmZWMp5WGdrnStJwSGgeaRzwc7J1oA843Qpt4ipILrUQ0LZW08TyxvSuBccbEnHaVCWy3QPXfBP816n21/cYhHgn+a9T7a/uMQvGz/kZJ5txP8AOm6+2S98qrVpxP8AOm6+2Td8qrXsQ7UQCEIVgCFqqHhGW72qzeKRww1Fe6o/LSTEhwj33bjzcAHtypNn4BZU3e0MqrpSy0Nwe9okpnOJLmfGYMjn6eX9+TyxQMYhayq4Rgnnqaumr6Khtcc4p4pppXua9/PSDpySBzOMBMngW4QR10lbV0dHHQzCGV8shwS5uppbgHIIwpWWL8gzKFrIvB9XSxtxcre2Z1G2tbC6QhxiIznlgYHpUKu4UkoKihE1zozTV0RliqmF7mEA4I2bnOfQnUj7BQIVlfbHUWCtjpqiSOUSwtmikiJ0vY7kRkA9R5hVqummrQBCEKQCEIQAn6StqaCYzUkz4ZCxzC5hwdLhgj6wUwhQCc+93OSm8WfXTGLQyPSXbaWHLB9ROykVHFN9q+g8YutTJ4s8SRan/FcOTvX6VUoUaV6BasqL3T22G4sqZo6bxxxie2TBE+kFxA55wRuuqjiq/wBXvPdamQFr27v20uGHD1EBWVCbdVcEx089xp4ZqSvkqHU8mrVMwsaMNwMZOCN1o+IeJLVPSONJUUEsE00TqeKSSRxpQ0g56PRhoAGCAdxnmsHLetIMrYrhxMaCeC1XOaCmpA2R7em0tYHODds9WSM/aqmZ9ZbJq2gbUjDyYp+ifqZIA7PPrGRleiXO/wBmdcKmd12imknpYg8McXRtcKhri1hLQcacnB5csp2n4msjfG3UlZSQubcJ5phNI+NtSwuyzZrTrGNtJVeo+dIMBS1N+vdcaOnnqaqpqohTlmrJfG3cNPoGM/Un7pZb5abQ1lRLHJbxPkiCoZKxkpHXpJw7AT3Dl4oKXiCskqf3nS18M0AfECfFw/kQOeBy9SjXez0Vrow6K/0tfK+QYhpWuIDcHznEgAH0LW3qoEu11HFtNRW6mttbURU9wlcykY2YAOcDhw5+bufUqqpud1DJqKeslLQxtPIwuyNLHZa0+gFbHhvi2itNu4apHeJP6KqldVPnh1vp2l4ILT1bZ5difs9+tscFI5l4pqOmp6md9xpZIi51Y1ziW42OrLdsHlzVHJpv7QYSS73GY1DpKyVxqWMjmJd8drcaQfVgY9SkTcUX6oNOZbrUvNK4SRan7scOTvX6VsbRxHwzLbImXJmmWcvt7884aUkua/lzaSB/7U/bOKrVUyXEx1EFBUGsBikkldEHU7WhrGhzWnOMZLTzyjm/7QeaPkfLI6R7i5zyXOJ6yVyp98qoa691lVTxRxRSyuc1sWdA9IyAcHny61AXQuAeu+Cf5r1Ptr+4xCPBP816n21/cYheNn/IyTzbif503X2yXvlVatOJ/nTdfbJe+VVr2IdqIBCEKwNdZ+NWWqls8LqF0nwb4zv0mOk6UY7OpcWXjFlqprLG6idILVVSzkh+NYeMActsYVTSXWGKnigmpw8RsIDtIOkku39PxhtnqUoX2hZRmCGmcxzyS54aNiWkbD0EkjsWLgvQHqTiOgktUlpvNBPPTCsNVCYJhG9jjsWnIOQR9advXGhvVtuNK+j6M1lXHMwtfkRtYzQG+k4xuq6W7UlVKXzQuYS/USxjcuGpxAPL+MPXj613VXmimjnZFRMjD2lrCY2nGS7PeG/VpChQV3QLBvGsYuLKrxJ3mWb4M09J16dOvl+xO23jimo6KhpZqCU+KUUtL00UobI0vdq1sJB0kcljkKzxQfgF3xRf4+IaminZBJCaakZTnpJekLtJODnrO+6pEIV4xUVSAIQhWAIQhACEIQAhCEBa8M2YcQX+mtZmMIn1ee1mojDSeWd+Ss7rwNX0tzipLeJKoSUvjR6ZggdEzJB1hxw3l2qs4ZvDbDfqe5PidI2EO81pwd2kf3qTZuIY4H18N4bUVtNcIRFM5suJRpcHNIcfSOSxlr1WuAR63he825srqqjMbYoWzvOtpAjc7SHbHrKequGaig4fmuFYXRTxVMcXQ7HLXs1h2QezCuJeMrPO8Uj7bVi2OtzKJzBODKND9bXB2MKHfuLorzb6ylbSOhE1VFLFl2dLGR6AD2nG6hSyOrQKqgtArLHc7kZiw0HRYZp+PrcRz6sYV5wtwKOJLP46KyWGR1SYGBtMZGNIaHanuB80elQGXu103CVRa6SiqGVtYYxUzPlBYQxxcC0YyDv+xMxcRSU/CXwLAZonuqzO+RkmkOaWBuk49Sl62tttwLR8HX6vgjmpaHWyXJjzKwF4HMtBOSNuakz8GV7xTG3N8ZElDFVTF72sEWskYyTy25qwtXGVqpnWusr7bVS19sh8XidDMGxuZvgluOY1H1qLWcYQ1NmnoG0sjHS2+npA7UMAxyaifUVW8t8AgV3B1/t0Ek1VbnMbE5rXgPaXNycNOAc4J5HkUScH36KSKN1Dl8srYQ1srHFr3cmuAPmk+nCs5eN2+PXKsipna6uGlZGHkENdCWHJ7QdB+1WU/hIgdXU9VBBWNBqmT1UL3R6HBpzpaQwHnyJKasvoGHrqKe3VklJUta2aM4e1rw7SezIJCjp6snFVWTzgECWRzwD1ZOUyt1dbg9d8E/zXqfbX9xiEeCf5r1Ptr+4xC8bP+Rknm3E/zpuvtk3fKq16JePBlerheq2thqqBsdRUPlYHyPBAc4kZ83moXkmv30u3e8f+BepHJHStyDEIW38k1++l273j/wACPJNfvpdu94/8Ct1YewYhC2/kmv30u3e8f+BHkmv30u3e8f8AgTqw9gxCFt/JNfvpdu94/wDAjyTX76XbveP/AAJ1YewYhC2/kmv30u3e8f8AgR5Jr99Lt3vH/gTqw9gxCFt/JNfvpdu94/8AAjyTX76XbveP/AnVh7BiELb+Sa/fS7d7x/4EeSa/fS7d7x/4E6sPYMQhbfyTX76XbveP/AjyTX76XbveP/AnVh7BiELb+Sa/fS7d7x/4EeSa/fS7d7x/4E6sPYMQhbfyTX76XbveP/AjyTX76XbveP8AwJ1YewYhC2/kmv30u3e8f+BHkmv30u3e8f8AgTqx9gxCFt/JNfvpdu94/wDAjyTX76XbveP/AAJ1YewYhC2/kmv30u3e8f8AgR5Jr99Lt3vH/gTqw9gxCFt/JNfvpdu94/8AAjyTX76XbveP/AnVh7BiELb+Sa/fS7d7x/4EeSa/fS7d7x/4E6sPYMQhbfyTX76XbveP/AjyTX76XbveP/AnVh7BpvBP816n21/cYhWnBHD1Xw1ZpqKtkhkkfUOlBhcSMFrR1gb+aULyczvI2iT/2Q==%20"/>
          <p:cNvSpPr>
            <a:spLocks noChangeAspect="1" noChangeArrowheads="1"/>
          </p:cNvSpPr>
          <p:nvPr/>
        </p:nvSpPr>
        <p:spPr bwMode="auto">
          <a:xfrm>
            <a:off x="92075" y="-1571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130" name="Rectangle 10"/>
          <p:cNvSpPr>
            <a:spLocks noChangeArrowheads="1"/>
          </p:cNvSpPr>
          <p:nvPr/>
        </p:nvSpPr>
        <p:spPr bwMode="auto">
          <a:xfrm>
            <a:off x="214282" y="6295273"/>
            <a:ext cx="243528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sz="1200" b="1" i="1" u="none" strike="noStrike" cap="none" normalizeH="0" baseline="0" dirty="0" smtClean="0">
                <a:ln>
                  <a:noFill/>
                </a:ln>
                <a:solidFill>
                  <a:srgbClr val="548DD4"/>
                </a:solidFill>
                <a:effectLst/>
                <a:latin typeface="Tahoma" pitchFamily="34" charset="0"/>
                <a:ea typeface="Calibri" pitchFamily="34" charset="0"/>
                <a:cs typeface="Tahoma" pitchFamily="34" charset="0"/>
              </a:rPr>
              <a:t>تازه های کتاب</a:t>
            </a:r>
            <a:r>
              <a:rPr kumimoji="0" lang="en-US" sz="1200" b="1" i="1" u="none" strike="noStrike" cap="none" normalizeH="0" baseline="0" dirty="0" smtClean="0">
                <a:ln>
                  <a:noFill/>
                </a:ln>
                <a:solidFill>
                  <a:srgbClr val="548DD4"/>
                </a:solidFill>
                <a:effectLst/>
                <a:latin typeface="Tahoma" pitchFamily="34" charset="0"/>
                <a:ea typeface="Calibri" pitchFamily="34" charset="0"/>
                <a:cs typeface="Tahoma" pitchFamily="34" charset="0"/>
              </a:rPr>
              <a:t> </a:t>
            </a:r>
            <a:r>
              <a:rPr kumimoji="0" lang="fa-IR" sz="1200" b="1" i="1" u="none" strike="noStrike" cap="none" normalizeH="0" baseline="0" dirty="0" smtClean="0">
                <a:ln>
                  <a:noFill/>
                </a:ln>
                <a:solidFill>
                  <a:srgbClr val="548DD4"/>
                </a:solidFill>
                <a:effectLst/>
                <a:latin typeface="Tahoma" pitchFamily="34" charset="0"/>
                <a:ea typeface="Calibri" pitchFamily="34" charset="0"/>
                <a:cs typeface="Tahoma" pitchFamily="34" charset="0"/>
              </a:rPr>
              <a:t>شهریورماه</a:t>
            </a:r>
            <a:r>
              <a:rPr kumimoji="0" lang="en-US" sz="1200" b="1" i="1" u="none" strike="noStrike" cap="none" normalizeH="0" baseline="0" dirty="0" smtClean="0">
                <a:ln>
                  <a:noFill/>
                </a:ln>
                <a:solidFill>
                  <a:srgbClr val="548DD4"/>
                </a:solidFill>
                <a:effectLst/>
                <a:latin typeface="Tahoma" pitchFamily="34" charset="0"/>
                <a:ea typeface="Calibri" pitchFamily="34" charset="0"/>
                <a:cs typeface="Tahoma" pitchFamily="34" charset="0"/>
              </a:rPr>
              <a:t>   </a:t>
            </a:r>
            <a:r>
              <a:rPr kumimoji="0" lang="fa-IR" sz="1200" b="1" i="1" u="none" strike="noStrike" cap="none" normalizeH="0" baseline="0" dirty="0" smtClean="0">
                <a:ln>
                  <a:noFill/>
                </a:ln>
                <a:solidFill>
                  <a:srgbClr val="548DD4"/>
                </a:solidFill>
                <a:effectLst/>
                <a:latin typeface="Tahoma" pitchFamily="34" charset="0"/>
                <a:ea typeface="Calibri" pitchFamily="34" charset="0"/>
                <a:cs typeface="Tahoma" pitchFamily="34" charset="0"/>
              </a:rPr>
              <a:t>93</a:t>
            </a:r>
            <a:r>
              <a:rPr kumimoji="0" lang="en-US" sz="1200" b="1" i="1" u="none" strike="noStrike" cap="none" normalizeH="0" baseline="0" dirty="0" smtClean="0">
                <a:ln>
                  <a:noFill/>
                </a:ln>
                <a:solidFill>
                  <a:srgbClr val="548DD4"/>
                </a:solidFill>
                <a:effectLst/>
                <a:latin typeface="Tahoma" pitchFamily="34" charset="0"/>
                <a:ea typeface="Calibri" pitchFamily="34" charset="0"/>
                <a:cs typeface="Tahoma" pitchFamily="34" charset="0"/>
              </a:rPr>
              <a:t> 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1214422"/>
            <a:ext cx="8229600" cy="1143000"/>
          </a:xfrm>
        </p:spPr>
        <p:txBody>
          <a:bodyPr>
            <a:noAutofit/>
          </a:bodyPr>
          <a:lstStyle/>
          <a:p>
            <a:r>
              <a:rPr lang="en-US" sz="2800" b="1" i="1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Temporomandibular</a:t>
            </a:r>
            <a:r>
              <a:rPr lang="en-US" sz="2800" b="1" i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Disorders /</a:t>
            </a:r>
            <a:br>
              <a:rPr lang="en-US" sz="2800" b="1" i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en-US" sz="2800" b="1" i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          </a:t>
            </a:r>
            <a:r>
              <a:rPr lang="en-US" sz="2800" b="1" i="1" dirty="0" smtClean="0">
                <a:latin typeface="Tahoma" pitchFamily="34" charset="0"/>
                <a:ea typeface="Tahoma" pitchFamily="34" charset="0"/>
                <a:cs typeface="Tahoma" pitchFamily="34" charset="0"/>
                <a:hlinkClick r:id="rId2" action="ppaction://hlinkfile"/>
              </a:rPr>
              <a:t>Robin Gray</a:t>
            </a:r>
            <a:r>
              <a:rPr lang="en-US" sz="2800" b="1" i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                 2011</a:t>
            </a:r>
            <a:br>
              <a:rPr lang="en-US" sz="2800" b="1" i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endParaRPr lang="en-US" sz="2800" b="1" i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29698" name="Picture 2" descr="Product Details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43108" y="2428868"/>
            <a:ext cx="3571900" cy="3357586"/>
          </a:xfrm>
          <a:prstGeom prst="rect">
            <a:avLst/>
          </a:prstGeom>
          <a:noFill/>
        </p:spPr>
      </p:pic>
    </p:spTree>
  </p:cSld>
  <p:clrMapOvr>
    <a:masterClrMapping/>
  </p:clrMapOvr>
  <p:transition spd="slow" advClick="0" advTm="3000">
    <p:pull dir="ld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AutoShape 2" descr="data:image/jpeg;base64,/9j/4AAQSkZJRgABAQAAAQABAAD/2wBDAAoHBwgHBgoICAgLCgoLDhgQDg0NDh0VFhEYIx8lJCIfIiEmKzcvJik0KSEiMEExNDk7Pj4+JS5ESUM8SDc9Pjv/2wBDAQoLCw4NDhwQEBw7KCIoOzs7Ozs7Ozs7Ozs7Ozs7Ozs7Ozs7Ozs7Ozs7Ozs7Ozs7Ozs7Ozs7Ozs7Ozs7Ozs7Ozv/wAARCAFOAQQDASIAAhEBAxEB/8QAHAAAAQUBAQEAAAAAAAAAAAAAAAEDBAUGAgcI/8QAVRAAAQMDAgIECAkFDAkDBQAAAQACAwQFERIhBjETQVGyBxQXImFxdJMVMjU2VIGR0dIjQlVzoRYkN1JiZGaUpMHh4iUzNERFkqKxwnKC8CZTY4Oz/8QAGQEBAAMBAQAAAAAAAAAAAAAAAAECAwQF/8QALhEAAgIBAwQBAwMEAwEAAAAAAAECEQMSITETMkFRBBQiMwVhcRVS0fAjQ5HB/9oADAMBAAIRAxEAPwDP32+XWG+18MNzq2NbUyNa1s7gGjUcADKr/h+8tGkXeuJ9NS/70cRHTxFcg0bmql7xUOGMtGXc16kYqlsdSVllHebyN3XeuJ7PGH/enPhq8H/itb/WH/eoMYyU+1oyoaXo1jBExl1vDud1rf6w/wC9SY7pdcb3OsP/AO933qFCPOUjYLN16OiGOJJ+FrmB8pVfvnfeuHXi5jlcqv3zvvUcu581w7ziopFnGPo7mv10hjdIblVnHV07vvVfT8RXZ0oMt4rRnk3p3/enKyLMBBHNVNK1/jD3MYTpOHY5hq1jGLXBy5FUki/qb1d9QLLrWbHdvTOH9+6IOIbq6fon3KryeX5d2/7VV1NSHVDHMY9rS4Bur7Co5JFY0tO4OU0KuA2lLY1Tbvc8/KNV7533pz4WuJ/4hVfVM771WxyB7AR1hdgrFxR1pR9FgbtcsYFfVeszO+9cC7XP9I1Xvnfeohd6SjKjSi2mL8E0Xa5AZ+EKr3zvvXD7vcv0jVe+d96ilybeVKiiGo+hu4X+7sbpZdKtpPWJ3feo54ivIkja261pIj1YNQ7zjnr37EzVxl5JUbxcSyQcwchuR1LdRjXBxSX3cFpW8Q3bocNuFfFpbu81Dxk/am6biG7mWMOutaQ5ozmofzx61X1kTpp3x9M97GHG52TtLBmUOxsNgmmKRFXM0Ed4uZBzcqv37vvXfwvc/wBI1XvnfeoABbyXWSsdKOxRXomfC9z/AEjVe+d965N3un6Sq/fO+9RQjtSkHGPolG73TPylV+/d96Q3e6fpKr9+771F1BcueOeVOleiNMfRL+GLp+kqv37vvQbzdP0lV+/d96g6weopcppXorUfRM+Gbof+JVfv3feozrzdmuI+Fa3+sP8AvTJOEzMM7qyivRSUV6PR+Baqoq7LNJU1Es7xUuaHSvLiBpbtkoTHg7ObBP7U7uMQuDL3s8+fczA3yPPElzJ+ly94qMdgAFY3xoF+uJ/nUneKrwN8lelF7I64qkdxNGMBSGtKahGG5Kkhwwqs2ijphxunC4EJjIzsV1yCq0apnQOSugdJTaCcnCCxJTrBCq9AhfJIxz2SDfIPNW427PsVXXO6J4f1HmFeBjlXkSqpz00Ly8vOkOJJTVOxxkLsZwcJZJmsLW75e0HdSqeHDQCcYCt4MquWw9HIGtAOycFQOrJXIjAGxS8lnsdCtC+MN68o8abnCaeWnnsmDjq5KUirm0T+laRsf2pHPGFB1OzsV15x5lNJOs6mmYBgglRYpgZejG2kF2ezCdLCTySwtihc9z49Rc3HqV9jJ22RopRPISNhnJParGF7GDZQoY2QZ68nsUlkg2GEe4htySunbhcuqA3qXI3A5LlzRzJVKRs5MebIXDIH7UzPVsh2Jy48mhIxwAwCoFQCJg4qYxKTm0izhBfC6eTDWgZwFW1NZI2QhkjSAMlozkBSqiT/AELLg7HAOPWq7xYGk6aJxe8nBIbgAKYr2UyN7JFhRz9MzfmP2qXjr6lEoYujjHqUtxwzJ5KsuTSF6dzgAucuXgJTM1reaZFQx5I1DKJMNo9D8HgxYqgfzt3cYhL4PvkKf2p3dYhcGXvZ58+5mIvgLuILh7TJ3ioZbthTr55t9uB/nMneKhsGpd64R2xWwgyI9s8lC+Ey2UtIw0Hc5U8DScFQpbcZZ3NB0sI1ZG+6vGvJE9XgsS1zYRMSCw75CWKVsrMtOQm6VpbaBHr1BjiM9u6qmTPgqMs3BO4zzVUrsvKemv3LwEJC8BMtkD2Bw6wmXvJOFFFnMffNthRnNDzuNxuCUreeXJ0FmOYU1RRvUNVDGzPY7SBpGAGhDZXs6srtz2Dkm3HPIKSOHaHPGX9iTpXuXAHYE41ibE2znBKUMPWnQxdBuFFk6RtrF2GLsAJcKLLUNli5LE6fUkISw0R3QgpvQWHYqURuuS0EclNlXEabI4cikeXuO5Q5uN8JMnPJSVDQWjIJTNU7XDkg5apTXEDkmpgXtcNPNERJbHceJbPM0cwB+xRqPz2hgcdJ3I7EkUs7KGYBh0jCSl1NbrxjOymuSrdtFnlrGYzjCjifxmYQwkkZ3PUmKgPljIBOOtJaToqQ30qK2svrbkkSbn0dNG4b55N9aq6AOkqRnPblWl1DDXQiVuphJzk7Lmlp2Q6iDqJPxlKdRKzjeT+D0fwfjFjn9qd3WoS8AfIc/tTu61C8zL3s5MnezC8QHF+r/aZO8VHiOyd4jdi/1/tMneKjUzwW7leiu1HZBj7253UWoy1uQcAdYUzIxzTFVHqgfgZ25KEaSWw606bUDgDJJwqqmZ0srnO5BOmerloHHT5ofpwBy2S0rNEIJG53V0qTMpPU0PYAGG8kaQeXNKduaXXjqUFgEaHADrykL3H0LlBsB57JQEoC7a1BQNanAEgSqC6FCEmd0uVBY6ShchLndQSKUiMoQg5K5XRK5ypRBy5uybIwnjuuHNUlWjhrtJ9C78124wuCMJOXJSVscIBaWfmu5jtXHRNHoQHkc90usHrQnZiHDepRYcRXFuORcCpR5dqjywPfKwsOntd2KUUlzaJd186ojbtucLpgw0D0KG+Gfx/znl7GnIJOQprAWhVeyouncm6PQeARixz+0u7rUJeAvkOb2l3dahedk72cWTvZgOIfO4iuA/nMneKq5NUYJad+pWl6GeI7kT9Kk7xUOSML0o8I3StWc2bMtURJlwAzuU7dJmxT6IiQRzwVHttR4pVSExl4weXUmZHeOVT3tzgnrU191ltX/Gl5JkEolixjr3HVlKXJuOExtwDhKB2nKEq63FyV1zSADCUbqCQwlAJSgLsDAQtQgGF0EgShQWoVBykG5V7Z+F6i82quuEVRHGyiBLmuBy7AzsqtpchtJblHgrobIRhSSGV11LnGF0EZImfQgpcK84e4ZdfqSvqBVCHxJgeRo1ashx7f5Kq3XJEmkrZRehIWpfThJzVgcI+pBGEgO6khiELghaGw8My32hr6plS2IUTNZaW5Ltif7lREZUJpuitpjRQuiMK14ZsI4ivDaA1TKYFhdrcMk46gOs/4qW6Vsq9in3HJdNdnmFJu1B8F3WpoembN0EhZ0jOTvSonpClU0Ex5rhlO6sjCjNIyo1RUva7S3YJVltelbnqHAPyHNt/vLu61C48HU3TcNvPW2ocD69LULzcvezhybyZhr23/AOobj7VJ3io2AQpl8GL/AHA/zqTvFRGnIwQvRXCOyHA2xhie5zNi4YK5ihbFnHM9qf0+tJhTZbSjhxz1o0YC65JN3FBRzhdBqUN7V0gSEGyVGUKCQyhIdylCEigr0LgT5mcQ/q3f/wAyvPRyW84Kq6eDhC/RTTxRvexwY1zwC7zDyCzy8GeTtHOGbVYn8D1FzutIJDBK7L25DiBjDR6+X1qwt9BwtxTYp6qO2fB4o35kMeNWkb8xzyMqot9VTs8FdfTunjEzpyWxl41HdvUnOCqung4RvsU08cb5I3aWueAXeYeSxae7/cyae7/csLRT8McWW6upqSzNopKdmWSbazkHBz9XI5ULgu02aq4ZuNbdqZrxTyOzJ+c1oaDsmvBpVU9LPc/GJ44g+FoaXuAyd+1WHAkdLPwXd4qyTo6d8rhI/wDijQN0latCVxtWzi0TcJcTzOtLLKKKV7D0MoxqOB2jr9eV1wdRPtsfFFFIQ50DAwntwH7rqzcP2rhSqN7rL3BUMiYehazGXZGO05PqTPC95gq3cUVk8jIDVtDmMe8AnZ+AO3qUe64D3T08EPhuy2i38NScSXyDxhhdphh5g745dpOefYrbhtvCXFFZLosrKaoiZkxfmub2jHX96ruG6y3X7hN3DNfVNpJo3aoJHHAO+Rz9JO3YrfhSzWnha4Sme9U89XLGQ0BwaGtyPTzJwkvN8kS83yVHBNltFyivLrjSskZA7zXHmxvnZx9imWWn4U4shrLdSWcUj4GZjm5vI5B2efPGxUPg2spoLXxI2WoiYZWu0BzwNWzuXaovgxq4KW8Vj6ieOJroMAyODQTkdqs092TJPdlz4PauhHDVxi8R/KUzCal2f9eDqIH2bKNwvbbLcbfc7xDZm1kwmPRULnA6G7YAzt2/YonAlXTU9m4hbNPHG6SLDA94Bd5ruSicGWrxmlkraHiJlvuLHgdE47FnpB5qGuSGuWVPFT7a+64t1tlt4a0CWKQYw7rwOpPcB0FNcOLKenq4RLEWPJae0NOFaeEmuoaquoooJo56qGItqZYsYJ2wP+/2qB4Pp4abi+nlnlZGwMflz3AAeaeta/8AWX5xl3wtYLTXcVX+lq6OOSCmceja7PmDUeSlWCDg/iWoq7NTWUQ9CwllQca3gHGc8wckLnhaupIeKOJ5ZKmJjJdWhzngB3nO5dqqPBjUwUnEtTJUTRxMNM4B0jgATqb2rNp7szabsx1XT+K1k1PnV0UjmZ7cHCizx9I3lurG64ddat7cOa6d5BHIjUVFx6F0p7G9Wje+DIEcO1IPMVju4xCf8H3yFP7U7utQvPy97OKaqTRjb2Ab9X5H+8yd4qI1gUy9H/T1w9pk7xUQLtXCPQjwIQuSuyVyVZFmcEZ6kvRuAzpOO1bjhGx2ymss/E17YJaeIkRQkZBI2zjr32CeHhPj6XonWKn8T5aAfOx9mFR5HdJGLnvUVZgACTgDJShjy7S1jiRuQAtvR1FirfCDa5bJTOije7MrS3DdRB2A6v8AsrqlmrYPCBfWUFDT1JMTC4Sv0aRpHI4PbuFDyNeCHkrweVpepXtt4WuvEMNVW0MUThFKWuZqwdXPAH1qVcfB/fLbbn1sjIZGRt1SNiflzR1nlv8AUr643VltaujNBji3XpOnOM42SLa0tRXjwYVDBQU5pdZaZi/zh5w/NxzyeeVTWPhC78QRmakhayAHHSyu0tJ9HWVCmt7CmvJSZS5V9e+CrxYqbxqojjlgHOSF2oN9fWE3YeErtxCx8tHGxkLDgyyu0tJ7B2qdUauy2qNXZTZ2XQB06sHHbhaaXwdX+LpnObB0cTNevpNnDflt6FYULW+SG4OwMipG+P5bFVzVWiryLlbmIC0Vo4nZbOG7haDSukdWF2JA7AbloHJZvK9Wq7zScN8I2aqdaoKo1ELGu1AA/EBzyKie1Khklwqs8sJSL0OrorLxnw/VXG1UbaKvpBqfG0Aats4OOeRyKxtksFx4gndFQRBwYMvkccNb6ypU01uWU01vsV6QrR3XgO9WujdVubDUQs3eYH6i0erCh2bha536knqaBsb2wHDmudgk4zsp1RaslTjV2VHUkLSRkBaau8H19oLc+teyGRsbdT4435c0dfUtLwTYZ5ODbgXMiLq9jugJ6tiN+zdVlkilZSWSKVnmJY7RqDTpBxnGy4zhb7FzoPB7caF9BSuhgndFJN0nnA6hnbG5ydjnkqm3eDy+3O3Nro2wRMkbqjZK/DnDqPLZWU1TsrrXky25OwSg9q9C8Gtgqob3W1FXFGGU7XU8jHHJD8g8v71U1vAN7qbtXtgZA8xv6QtEm5DydONvQnUjbRHUV0ZUJRsdlo38B3eOWphZJSzS0sQlljjkJcAQSOrfkqq02mrvVeyio2B0rgT52waAOZPUp1JmikmQ+fUjCfrqN9vrpqSR7HvhcWOLDkZHNM5Ulz0DgAYsc/tLu61CXgL5Dm9pd3WoXn5e9nn5O9mKvW1+uHtMneKiZKl3v5duHtMneKhrvXCO+PAEoSJMqSx6JbqZ9/8ABa6gojrqqWUuMQO7sOLsfWD+xYAUtSZ+gFPKZc46PQdWezCl2a+19hrPGaCbQ47Pad2vHYQtX5Va7RkWuk6bHx8nH2f4rOpRbpGFSi3RW8OWivs/G9qhr6d0L3vD256wQetbOz/wkcQfqGf9mrzt3Fdzlv8ADeamRs88ByxjtmN9AAUul44r6W+Vt3ZT05mrGBj2kO0gDHLf0KsoSZWUJSNDwdUy0fBHENRC8skjke5rhzB0DdJ4N6maa2XyKWV8jRGHYc7O5Dsn9iylBxPV2+z11rihidFXEl7nA6m5GNt0WDiar4ehq4qaGKQVbQ1/SZ2G/LB9KPG6YeN0zT0v8DlV+v8A/Nqe4wlqqbguzMtbnsoHRASmLrOkYBI9OfrWSZxNVR8MSWBsMRp5H6y/B15yD246lKsHG9zsVN4oGR1VLnIimBOn1FND5/cOD5/crHVl4NnMLp6v4PL8EEnoy7s/wW2vElTD4LLZ8Gl7YnaRUOi2OMHOcdWrms9fuOrlfKM0XQwUtM74zIhu71k/3Jrh7jO48PQupomx1FM85MMvIH0dilxk1dFnFtXRqvB5NXycPXds7pXUrYz0OsnAOk5A/YoFB/A/cfaR32KNL4TLtI2aJtJSthlZoEYacMznON/SqSHiOph4ZmsIhiNPM/W55B1A5B7cdQVdEm7orok3ZU5XoPGMckvAnDojY55DGZ0jP5i89+pbGh8Jd1oKCCjjo6RzIIxG0uDskAY7VpNO00Xmm2mi34DpKiy2C7XW4RvghfF5gkGC4AHfB9JwE/wrJQU/g4mlmbUGMyu8Z8V/1g3H7MY+pY2/cZXfiGIQVUjI4Ac9FEMNJ7T2prh/ii48OSvNIWvik/1kMm7Xen1rN45NN+SjhJpvybKy8Q8KWds8tBBdnRubiUOaXs9Z3wjgupEHDXEVTRF0bWPe+EnYtGkkKiuXhFuNbQyUlNSU1EyUEPdE3zj2qrtPE9XaLTW22GGJ8VYCHufnIyMbbp03THTdM1fgzq56gXiKaV8jTEH4e7PnHVkrngh7v3F8Q+cfNY7G/LzCsrw/xLVcOOqTSwxSeMsDHdIDsBnlg+lLauJqu0Wqut8MML460EPc8HI2xturSxveiZY3br9jS0BJ8EVwJOT4x2/ymKXabtQ8RUFutVzFXb7hE0CjqYstDtsAg/V/isdBxJVQcNTWFsMRp5n63PIOrmD246lc0XhKuVHQx07qKkmfC3THK5pBA9Q/wVXB77ESg99iy4Ht89p8IVwt80xldFC7Ls/GyWkE+nBTvClRNDbuLp2SOEkbnljs7ggPwslbOLLhbL5UXgNjnqagEP6QHG+Ow+hJQcVVlvpbpTxwQObc89KXA5bnPLf0qXCTIeOTsd4EvTrTxVA+WQ9DVfkZS49vI/bhbh9sg4Epr5emvaX1DtNI0/m53A+0/Y1eY2q3S3S601DAcPmeGh38UdZ+oLW+E289PcKezwv1RUTAXuzkueR1+of9yk43NJCUbkkYx8j5Xuke4ue4kuJ6ykXIISrejpPQuAfkOb2l3dahHAPyHP7S7utQvOy97PPyd7MVe/l6v9pk7xULKm3v5dr/AGmTvFQcr0I8I7o8C80iMoKksCEIQgEIQgBCEIAQhCAEIQgBCFdU3DzZbfFVVFwipnTtcYWPGzgO09SxzZ8eFJzfJKTZSoXccEszi2KN8hHUxpcuSxzXaC0h2caSN8rTVHixQiE5JTzwgGWGSMHkXNIygU8zojK2GQxjm8MOPtUdSFXYobQu44JpRmOJ7wTjLWk79iR0UjZOjdG4P5aSN/sU643VijnqQrGG0SvttZVyl8LqXT+Tewgu1HC4tFrN2rDTiYRYYXlxGdgsfqcSjKV7R5Jog53SKfcqCnojH4vXxVmvOejHJdUdnlqYap8uuA08JlAdGfP9Cj6rF0+o3sRT4K9IruDh9tVVQwQ1Rfrp+mc7oj5p7FCqaBlPb6eoE+qWVzmviLCNGPT1qI/LwzkoJ7/7/gnSyECWnLSQe0JDknJOSetOyU80TQ+SGRjXci5pAKVtJUP3ZBKRjVsw8u1b64VdlaGMYSpSkVweh+D/AOQp/and1qEcAfIU/tLu61C87L3s4MnezF3z5duHtMneKgqdfPl2v9pk7xUFehHhHdHhAhCFJIIQhACEIQAhCEAIQhACEIQAtdYqKsqKCKjraZtRbahrnskDxmA4O/o9SyKcZUTxxOiZNI2N3NjXEA/UuP5nx5Z4KMWl/vgtF0zXWpsUVhLKE1UkjahzZnUbmh7tzpO/VjHJdNlhl4njEtOYqtlM4NM5aS+THmkkbZWOimlhdqhkfG7tY4grkucXai4lxOck7rg/pcnOUnPm/wCd/wD4W1l9cBxEKCQ3MyeLdINQk05z6Ov7Fdv+FDdqX4PwLRobjBHR6Medn081iZaiecASzPkDdgHOJx6kgnmbEYmzPEZ5sDjg/Urz/T5zilcVz4238/yRqNQazxGx3KW2ydG012I3M6m46lNa8S3qmmOg1cttDoi4jeT71iNTtGjUdJOdOdka3kgl7iW8jnkof6Xd/dvvv/KXP/hOs10vwuOFrl8LF2cs6PWRqxq35dSr+DMm8vDQHHoH4B6+SpJKiaXPSTSP1c9Ticrhj3xnLHFp7WnBWkfgS6GTE2vu9LZbEat7NfTtnbfqH4TtlLRbP6LowAHOxtndOQ/DnwfdvhUuMfQu0ayOf8nHUsa+WSTGuRzsctRzhdPqZ5PjzyO2xu8nbsWMv0yUq3XjxxTvbfz5J1m2o5pI7tQtY8ta62AuGeeAcKLRyRTUtikrXBzX1EznF55uycZ+vCyXTSggiR4IGAdXIdi5L3FoaXOLWnIGdgn9Kf8Ad/u/+RrNi74UNPdfhv8A2TondHrIxr/N0rr4Rqqep4epoZCyKSGPpGjbV1YKxz55pWtbJM97W/FDnEgepIZHktOt2WfFOeXqRfpdr7mv4S24oayTdwG3esa0YAmfsPWoiCSSSSSTzJKF7GOOiCj6KM9C4A+Qp/and1qEcAfIU/tTu61C4cvezz8nezF3z5duHtMneKgqdfPl2v8AaZO8VBXoR4R3R4QIQhSSCEIQAhCEAIQhACEYQgBCMIwgBCMIwgBCEIAQhCAEIQgBCEIAQhCAEIwhACExPVwU4894z2DcqunvD3ebCzQP4x3KsotlJZIx5LZ8jI26nuDR2kqBPd4mDELS89p2CqZJZJnapHlx9JXC1WP2c8s7fB7D4L6iSp4bqZJMZ8dcBjqGhiE34J/mvU+2v7jELyc/5GYXZmr58u1/tMneKgqdfPl24e0yd4qCu6PCPRjwgQhCkkEIQgBCEIATtWOgpKeVtQI9UZJY2JjiTqduS4H0JpSKluqnpQeuI99yxzNqJjmdRKFt+Je4Oq3NA5ZpYzn/AKVOhnnqrdJW09exwieGvY6njB3/APapV48GlwhqmmiLSx4aXMlOlzCQc+sbK0h4aqm2BlEzd8YyXNaPOJP7ea5NT9nJqfszFFca2rq20/TNbqbkOEMZA/6FJuNU+11Hi9RcR0mnJ00seO6pNs4WqYK2L8rlziGloapN+4Uqrs8OgbiePzdLttTduv0ZTVIapeykpbtJVSFjKl3b/s0X4VdtgzbJak1LZvPY0NMbWOYd88gMjZJLweOH6CCofKJZJXFryCOfoHPG3NJEf3hUN6g+P/yV4SepF8bepbjluIa+Y9DHKRHsJBsPObv9mVLnhfL/ALOKcO6miFmD+xQKUkRVONyYh32qxo4K10QMbMNPW7Yn1Lm+ZknHLSZ7vx8UJwbkVla6tgwDEyJ3pgZg/sUSK6TRk9IyJ+f/AMLB/cr6ooq6oAY+V0jABsW59aqau2tj2LwDjqC5l8iXsT+Hq4G47lJKTiOEeuJn3LuGukkkcDGwho30wNP/AIqTS2mJzCWyOcAN9sKZYquioquWjfI1rSfjuVllm/JhLGovS0RaRz6mqjBEXRlwBb0TNx9iYomNkrqeNwy10rQQesErUmltclQJYZWGUb/kwdysrRzRxXGl1vDSZmYB9YXf8OUpKVszzRUeD3EcF8N4+SKf7Cl/cXw3+h6f7CotNxNUue+OanYCORGQpBvlc1up1IzlnGSFzfUx9nn9PIdfuL4b/Q9P9hSHgnhpwwbPT4PoKcF9lx51K3PYH/4JufiiCmdiWneBjJcCCApXyI+yNGUY8nvCJ3NhpP8AlP3o8nnCP6BpP+U/epM3FVDB0ZeyUCTkdO2FY2+401zpvGKVxdHqLckEbj1q6zOXEjNxkuT528JVto7TxtV0dvp2U9OxkZbGzkMtBP7VlVtPC3/CHXfq4u4Fi17eLsRU9d8E/wA16n21/cYhHgn+a9T7a/uMQvJz/kZJk7nUdNf7qw/GjrJW/VrOEwoV2qPF+M7oSfNfWytP/OVNXoVSR24paoghCFBqCEIQAhCEALuruVDStpIquVzMwn4rScee5cKNc6JtfVUUIpXyyeLndr8YGt3NY5+0wz9prbNx1w3R2+CCrulXLIxxLjJSiQAb4AOzscutVt344o+j02m4QZ2wXUkjHcv/AFELLVXCtTDE+ZlPKWtGSA9u3PZV1DQeN1jaeOF7pMag0vG+FxHGXFt4gqIasST3WENyCXOhe7G+dgAttSeECxNy+puETHaMAQ2+R++ADu92PzQeXX9vnVfTGhe6Ce3GJxBwekykPD9T4iKxsEjonNDgQ4dYylg9CuHFfBtxc6bxurqK7DWxyzM0BrR1aWgNHX6d1RQ19FWUtU2kkLy17C4kEfxll7ZZ/hOV0UIfraAcZCt7RQyW9ldDLG5rsx8znPxuSvj70aY+9FzbnOb4y5hAcIhjPX57VbwcQF4HTtaHRuwQfN6vR2YVbZaY1b6qJvxjBkesOaqi9TPjqWjcSgHpARjzs/tXL8xJ5qPfwSjHF9yLaSrrb3WGKGQ0zWNALosj7E3VUL7brkragzAnDXnnnHWl4Yzp6QgFzj+crHiGNkkLQIslzwSN1R44qByw+VN/J+17cFZR1scmtscoIa0uDHHGdlVQurGiSoa+RgccANAw52ez7FYx2ky/Fpyd+xLU2mop4QdJYAcgB3IrGEkjv+V8eWRLdWSKOSTx0RNkJlBIe5vaBushbXukvFG5ziSZ48k/+oLdcKWzD6uqmBJbG7Tq7SDk/sWDtfytR/r2d4L1v06nGdHkfOk7ipeD6Qgjh6RztGQwnzuz1J9zY3RGVsZc0bZzzTFve3S7JjY3Bdl78DBJSC5Q01HHTMaHtLzG1+rbOea8r6fI27RzS+VjSTsYr5309L41Sx9JsdLe3ZZ2gbPcbJV1U07pNEj2+dzOw29Supbk5kG8bXR0zgHNz8ZV1RJFStkp6SCKngnY5+gPJDuXaVrH4mSjkl8/FrUr2Itxa5ojiY1zuhjaSRyydgFtuFaN9FYYWSf6yQmR3oJP3YWCmr3wyhuuM7te3Iy12OWf/nUt9w9eBdaeUFgZJC4AgciDyK1x4JY92S/mQzPTE8N8Lf8ACHXfq4u4Fi1tPC3/AAhV36uLuBYte9i/Gix674J/mvU+2v7jEI8E/wA16n21/cYheVn/ACMk824n+dN19sl75Uy31HjFK0k+c3zSofE/zpuvtkvfKYtdR0NUGE+bJsf7l6tXBGmKWmReoQhYncCEIQAhCEAKRc76y02OnpqOld49VNOqoLOTA92GtPrzn6lHTPEFHUG20NZHICwNLdBAODrcc+hY5+0wz9pAhuF0sk0NTIHPY9o6RrjkHc81HqszVzn0cEsMsgMjWkFmncEY7RhXVBFDe7HDQPqy2riy5jCBjOezkq60VclFew6uqXMZoewyEbjIwuKqORuzqS5T3a1ubW00rnUgIdO2MnBPIOPVvsmqC6V1qmbGI3yUtS0BsPxgcjGw7U5e7dPa9L6epMtNUN1tIAwfXjmp4pReLXFUUtdmoo6duYXAebgZOEIKmpjmpqmYUcNRBUwODnB4LHNxnIx61dUNwmutsmqpoXhzTHGZdPmuPndfaqy0VGqoqYKmtdTdM0M6UgHUSeRUi4U9TaaSqp2znoi+JzC3YEEO32WuJXNItF6XZouGHsdc5Yula2Qw+bk8jranOPLewRxVrGjWHaH4HMLJ8OSSsqKuSL44p85Of47exX0vwrc4RTv/ACj3EOOo+nK5vmw05rPVw5NcSRw40CNo21HkOtXksZfVY0+cwcsLz+poY6a4yQS1I1xuAz2HmtVYDNT0ZM9Q+YvOxcc4APas5NaTlhGXUsu3y9Cw775+L1KBU1ED26cEkb6SMhdVNQHNO5yqvpC6TGVideqXLZoLfXUppJmtDY3mMgt5E7Lyq1/K1H+vZ3gtu1n5Vp9KxFqH+lqP9ezvBet+n7RkcPyt2j3yCpBnaxsbHnBwD2J+bSYsGFgMTcq1bwtRNkMgkmDj1lwP9yV/DNM5pHTzb7cx9ydSJ4H0+UzdY5gicAW6NILsfndaz9VVBr2M+McE4xnSOxb53CFG8YdUVBHXuN/2LhnBVvjLtL3kH+MAT9qdRFfpMl2zzzxOaZrZJPNaPOx6FvOBdMlLWTtGD0rWfY0fiVhDwtb44ix5lkz1l2Pq2U622ujtUDoaOLo2PfrdlxOT27+oLOc01SOnB8ecJ6pHgXhb/hDrv1cXcCxa2nhb/hCrv1cXcCxa9bF+NHceu+Cf5r1Ptr+4xCPBP816n21/cYheTn/IyTzbif503X2yXvlVfWrTif503X2ybvlVa9iPaiDRUU/jFMx/53J3rUhUlpqBFUGJx82Tl61drCSpnfjlqiCEIVTQEIQgBPOkhlhZHKJSGs0lrXgA7k55elMKPPX08Gznhzuxu6hwUtmVmotfcdfBtE2pZUMfVskZyIkb+FdXCK2T+fN00OWaXaZR55znJyDuqqe7zSZEQEY7eZUFz3Pdqe4uJ6yVK+LHyckpY/CLM11BHSOo2sq5YvzS6VoLPV5qZhq6OnqxUxx1Yftn8s3B9fmqAhX+mx+jEtLjXW24VM8woZ6dszw/oopmhrSB1At9a7qb1HLYvgttO4npmyCeR4c/ABGnIA23yqhCtHBji7SBY2a5x2uolklgMzZItGkO04OoHPI9is6Piinpax1S6mqpXOBAa6oGB/0rNoUZMGPI7ki8ZyjwXs17t81VJUOt8xdI4uIMzT/4KVBxVRU8DYWW6cNaNv3wPwLMIWf0eH0Sss07TNU7i+kPO3T/ANYH4E0OJ6IO1eIT/wBYH4FmkJ9Fg9Fuvk9mp/dbSA5bbps9WagfhWbpJ/FquGo06uika/TnGcHOE0hbY8MMaqKM5ScuT17y8f0d/tf+RHl5/o7/AGv/ACLyFCp9Ni9FT17y8/0d/tf+RHl5/o7/AGv/ACLyFCfTYvQPXvLz/R3+1/5EeXn+jv8Aa/8AIvIUJ9Ni9AuuLuIf3U8Qz3bxbxbpmtHR69WNIA54HYqVCFvFKKpA9d8E/wA16n21/cYhHgn+a9T7a/uMQvGz/kZJ5txP86br7ZL3yqtWnE/zpuvtkvfKq17Ee1ECtcWuDgcEbgrR0s4qKdkg6xv61m1ZWeo0yugdyfu31qs1aNsMqdFwhMzVUNOPyjwD2cyq6e8uORAzT/KdzWSi2dUskY8stXOaxup7g0dpKgz3eGPaIGQ9vIKolmkmOZHlx9K4Wixryc8s7fBJnr6ifZz9LexuyjIQtEkuDBtvkEIQpIBCEIAQhCAEIQgBCEIAQhCAEIQgBCEIAQhCAEIQgBCEID13wT/Nep9tf3GIR4J/mvU+2v7jELxc/wCRknm3E/zpuvtkvfKq1acT/Om6+2S98qrXsQ7UQCVri0hzTgjkUiFYASSck5J7UIQgBCEIAQhCAEIQgBCEIAQhCAEIQgBCEIAQhCAEIQgBC0OIBYbfCJY4pKmJ2rNGx2o9K4ZMh3bsBy5YUmgt1F4zUQRQTskgqYojLM1rwcuwTgtwDtyOVnrQMqhab4Nt1TSUczwYGx0Alk87HSOMrm5JDTj14PUPSo1VarfRNkqCZ6mHVG1jGHQ5upurJJbuOobDPNNaBRIWiFFTfurqaUwSGFsMv5MRjXtETy7cj7UyyzUlZSxS0onZNVCRtPA4h5c9mknfAyC0kDbmMKdaBRoUivhip62WCFxcyI6C4nOSNiR6M5wo6sD13wT/ADXqfbX9xiEeCf5r1Ptr+4xC8bP+Rknm3E/zpuvtk3fKq1acT/Om6+2Td8qrXsQ7UQCEIVgCEIQAhCEAIQhACEIQAhCEAIQhACELVeDiCnqOLWsqmQuiFNM4maMPY0hhIJB545qspaYtgyqF6jdrPSVs94oaWOCnk/eEMkzYGsjke9+DIwb6WkEcjvhUtNbbDT8WW+jo6a4mWC5RwSuqmtMUg1YO2Nj6OxZLMmuAYhC3/wC5GyXiuhmoJquGA1lTFUseGlzujbr/ACYHLI2A3S0XCPDlxoILlELnBTvZUvfFK5mr8k1p804wc5/+YU9aIPP0L0jhvh+w013sjpqetqJ7hG+pi+K6GNnnAMdtuQBudt+pU3g+p7c7iCrq7rCyWio6Z75GvGRuQ0d5Oqt3XAMw24VjKXxVtVMICCOiEh0789l065172sY6tqHNZjSDKdsclvb7wtR2Pgu4W9zGSXKCYVnS4BcIDIY2jPpADvrTfCVRZbdwQ6uu8NO+N1wfG9r6USvlb0YOhrttG++VHVWnUkDBRVlVA9kkVRKxzG6Wua8gtHYPRuu47jWxTPmjq52yyfHeJCHO9Z61s7VwjY55LTR1fwg+qukDqhskGnoo2+dhpyMkjG56k/WWKzSW6Ovr2TtiobPSyllLpa6VznlpySP2p1o3wDAiqqBUdOJ5BN/9wOOr7U8y6VgrWVjp3yTsBDXvcSW7EberOQtnX8GWMvr6K31NWKuk8XkEk5b0ZZM5oAwN8gPG/XupM/AXD/wjBQw3NwmZWMp5WGdrnStJwSGgeaRzwc7J1oA843Qpt4ipILrUQ0LZW08TyxvSuBccbEnHaVCWy3QPXfBP816n21/cYhHgn+a9T7a/uMQvGz/kZJ5txP8AOm6+2S98qrVpxP8AOm6+2Td8qrXsQ7UQCEIVgCFqqHhGW72qzeKRww1Fe6o/LSTEhwj33bjzcAHtypNn4BZU3e0MqrpSy0Nwe9okpnOJLmfGYMjn6eX9+TyxQMYhayq4Rgnnqaumr6Khtcc4p4pppXua9/PSDpySBzOMBMngW4QR10lbV0dHHQzCGV8shwS5uppbgHIIwpWWL8gzKFrIvB9XSxtxcre2Z1G2tbC6QhxiIznlgYHpUKu4UkoKihE1zozTV0RliqmF7mEA4I2bnOfQnUj7BQIVlfbHUWCtjpqiSOUSwtmikiJ0vY7kRkA9R5hVqummrQBCEKQCEIQAn6StqaCYzUkz4ZCxzC5hwdLhgj6wUwhQCc+93OSm8WfXTGLQyPSXbaWHLB9ROykVHFN9q+g8YutTJ4s8SRan/FcOTvX6VUoUaV6BasqL3T22G4sqZo6bxxxie2TBE+kFxA55wRuuqjiq/wBXvPdamQFr27v20uGHD1EBWVCbdVcEx089xp4ZqSvkqHU8mrVMwsaMNwMZOCN1o+IeJLVPSONJUUEsE00TqeKSSRxpQ0g56PRhoAGCAdxnmsHLetIMrYrhxMaCeC1XOaCmpA2R7em0tYHODds9WSM/aqmZ9ZbJq2gbUjDyYp+ifqZIA7PPrGRleiXO/wBmdcKmd12imknpYg8McXRtcKhri1hLQcacnB5csp2n4msjfG3UlZSQubcJ5phNI+NtSwuyzZrTrGNtJVeo+dIMBS1N+vdcaOnnqaqpqohTlmrJfG3cNPoGM/Un7pZb5abQ1lRLHJbxPkiCoZKxkpHXpJw7AT3Dl4oKXiCskqf3nS18M0AfECfFw/kQOeBy9SjXez0Vrow6K/0tfK+QYhpWuIDcHznEgAH0LW3qoEu11HFtNRW6mttbURU9wlcykY2YAOcDhw5+bufUqqpud1DJqKeslLQxtPIwuyNLHZa0+gFbHhvi2itNu4apHeJP6KqldVPnh1vp2l4ILT1bZ5difs9+tscFI5l4pqOmp6md9xpZIi51Y1ziW42OrLdsHlzVHJpv7QYSS73GY1DpKyVxqWMjmJd8drcaQfVgY9SkTcUX6oNOZbrUvNK4SRan7scOTvX6VsbRxHwzLbImXJmmWcvt7884aUkua/lzaSB/7U/bOKrVUyXEx1EFBUGsBikkldEHU7WhrGhzWnOMZLTzyjm/7QeaPkfLI6R7i5zyXOJ6yVyp98qoa691lVTxRxRSyuc1sWdA9IyAcHny61AXQuAeu+Cf5r1Ptr+4xCPBP816n21/cYheNn/IyTzbif503X2yXvlVatOJ/nTdfbJe+VVr2IdqIBCEKwNdZ+NWWqls8LqF0nwb4zv0mOk6UY7OpcWXjFlqprLG6idILVVSzkh+NYeMActsYVTSXWGKnigmpw8RsIDtIOkku39PxhtnqUoX2hZRmCGmcxzyS54aNiWkbD0EkjsWLgvQHqTiOgktUlpvNBPPTCsNVCYJhG9jjsWnIOQR9advXGhvVtuNK+j6M1lXHMwtfkRtYzQG+k4xuq6W7UlVKXzQuYS/USxjcuGpxAPL+MPXj613VXmimjnZFRMjD2lrCY2nGS7PeG/VpChQV3QLBvGsYuLKrxJ3mWb4M09J16dOvl+xO23jimo6KhpZqCU+KUUtL00UobI0vdq1sJB0kcljkKzxQfgF3xRf4+IaminZBJCaakZTnpJekLtJODnrO+6pEIV4xUVSAIQhWAIQhACEIQAhCEBa8M2YcQX+mtZmMIn1ee1mojDSeWd+Ss7rwNX0tzipLeJKoSUvjR6ZggdEzJB1hxw3l2qs4ZvDbDfqe5PidI2EO81pwd2kf3qTZuIY4H18N4bUVtNcIRFM5suJRpcHNIcfSOSxlr1WuAR63he825srqqjMbYoWzvOtpAjc7SHbHrKequGaig4fmuFYXRTxVMcXQ7HLXs1h2QezCuJeMrPO8Uj7bVi2OtzKJzBODKND9bXB2MKHfuLorzb6ylbSOhE1VFLFl2dLGR6AD2nG6hSyOrQKqgtArLHc7kZiw0HRYZp+PrcRz6sYV5wtwKOJLP46KyWGR1SYGBtMZGNIaHanuB80elQGXu103CVRa6SiqGVtYYxUzPlBYQxxcC0YyDv+xMxcRSU/CXwLAZonuqzO+RkmkOaWBuk49Sl62tttwLR8HX6vgjmpaHWyXJjzKwF4HMtBOSNuakz8GV7xTG3N8ZElDFVTF72sEWskYyTy25qwtXGVqpnWusr7bVS19sh8XidDMGxuZvgluOY1H1qLWcYQ1NmnoG0sjHS2+npA7UMAxyaifUVW8t8AgV3B1/t0Ek1VbnMbE5rXgPaXNycNOAc4J5HkUScH36KSKN1Dl8srYQ1srHFr3cmuAPmk+nCs5eN2+PXKsipna6uGlZGHkENdCWHJ7QdB+1WU/hIgdXU9VBBWNBqmT1UL3R6HBpzpaQwHnyJKasvoGHrqKe3VklJUta2aM4e1rw7SezIJCjp6snFVWTzgECWRzwD1ZOUyt1dbg9d8E/zXqfbX9xiEeCf5r1Ptr+4xC8bP+Rknm3E/zpuvtk3fKq16JePBlerheq2thqqBsdRUPlYHyPBAc4kZ83moXkmv30u3e8f+BepHJHStyDEIW38k1++l273j/wACPJNfvpdu94/8Ct1YewYhC2/kmv30u3e8f+BHkmv30u3e8f8AgTqw9gxCFt/JNfvpdu94/wDAjyTX76XbveP/AAJ1YewYhC2/kmv30u3e8f8AgR5Jr99Lt3vH/gTqw9gxCFt/JNfvpdu94/8AAjyTX76XbveP/AnVh7BiELb+Sa/fS7d7x/4EeSa/fS7d7x/4E6sPYMQhbfyTX76XbveP/AjyTX76XbveP/AnVh7BiELb+Sa/fS7d7x/4EeSa/fS7d7x/4E6sPYMQhbfyTX76XbveP/AjyTX76XbveP8AwJ1YewYhC2/kmv30u3e8f+BHkmv30u3e8f8AgTqx9gxCFt/JNfvpdu94/wDAjyTX76XbveP/AAJ1YewYhC2/kmv30u3e8f8AgR5Jr99Lt3vH/gTqw9gxCFt/JNfvpdu94/8AAjyTX76XbveP/AnVh7BiELb+Sa/fS7d7x/4EeSa/fS7d7x/4E6sPYMQhbfyTX76XbveP/AjyTX76XbveP/AnVh7BpvBP816n21/cYhWnBHD1Xw1ZpqKtkhkkfUOlBhcSMFrR1gb+aULyczvI2iT/2Q==%20"/>
          <p:cNvSpPr>
            <a:spLocks noChangeAspect="1" noChangeArrowheads="1"/>
          </p:cNvSpPr>
          <p:nvPr/>
        </p:nvSpPr>
        <p:spPr bwMode="auto">
          <a:xfrm>
            <a:off x="92075" y="-1571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124" name="AutoShape 4" descr="data:image/jpeg;base64,/9j/4AAQSkZJRgABAQAAAQABAAD/2wBDAAoHBwgHBgoICAgLCgoLDhgQDg0NDh0VFhEYIx8lJCIfIiEmKzcvJik0KSEiMEExNDk7Pj4+JS5ESUM8SDc9Pjv/2wBDAQoLCw4NDhwQEBw7KCIoOzs7Ozs7Ozs7Ozs7Ozs7Ozs7Ozs7Ozs7Ozs7Ozs7Ozs7Ozs7Ozs7Ozs7Ozs7Ozs7Ozv/wAARCAFOAQQDASIAAhEBAxEB/8QAHAAAAQUBAQEAAAAAAAAAAAAAAAEDBAUGAgcI/8QAVRAAAQMDAgIECAkFDAkDBQAAAQACAwQFERIhBjETQVGyBxQXImFxdJMVMjU2VIGR0dIjQlVzoRYkN1JiZGaUpMHh4iUzNERFkqKxwnKC8CZTY4Oz/8QAGQEBAAMBAQAAAAAAAAAAAAAAAAECAwQF/8QALhEAAgIBAwQBAwMEAwEAAAAAAAECEQMSITETMkFRBBQiMwVhcRVS0fAjQ5HB/9oADAMBAAIRAxEAPwDP32+XWG+18MNzq2NbUyNa1s7gGjUcADKr/h+8tGkXeuJ9NS/70cRHTxFcg0bmql7xUOGMtGXc16kYqlsdSVllHebyN3XeuJ7PGH/enPhq8H/itb/WH/eoMYyU+1oyoaXo1jBExl1vDud1rf6w/wC9SY7pdcb3OsP/AO933qFCPOUjYLN16OiGOJJ+FrmB8pVfvnfeuHXi5jlcqv3zvvUcu581w7ziopFnGPo7mv10hjdIblVnHV07vvVfT8RXZ0oMt4rRnk3p3/enKyLMBBHNVNK1/jD3MYTpOHY5hq1jGLXBy5FUki/qb1d9QLLrWbHdvTOH9+6IOIbq6fon3KryeX5d2/7VV1NSHVDHMY9rS4Bur7Co5JFY0tO4OU0KuA2lLY1Tbvc8/KNV7533pz4WuJ/4hVfVM771WxyB7AR1hdgrFxR1pR9FgbtcsYFfVeszO+9cC7XP9I1Xvnfeohd6SjKjSi2mL8E0Xa5AZ+EKr3zvvXD7vcv0jVe+d96ilybeVKiiGo+hu4X+7sbpZdKtpPWJ3feo54ivIkja261pIj1YNQ7zjnr37EzVxl5JUbxcSyQcwchuR1LdRjXBxSX3cFpW8Q3bocNuFfFpbu81Dxk/am6biG7mWMOutaQ5ozmofzx61X1kTpp3x9M97GHG52TtLBmUOxsNgmmKRFXM0Ed4uZBzcqv37vvXfwvc/wBI1XvnfeoABbyXWSsdKOxRXomfC9z/AEjVe+d965N3un6Sq/fO+9RQjtSkHGPolG73TPylV+/d96Q3e6fpKr9+771F1BcueOeVOleiNMfRL+GLp+kqv37vvQbzdP0lV+/d96g6weopcppXorUfRM+Gbof+JVfv3feozrzdmuI+Fa3+sP8AvTJOEzMM7qyivRSUV6PR+Baqoq7LNJU1Es7xUuaHSvLiBpbtkoTHg7ObBP7U7uMQuDL3s8+fczA3yPPElzJ+ly94qMdgAFY3xoF+uJ/nUneKrwN8lelF7I64qkdxNGMBSGtKahGG5Kkhwwqs2ijphxunC4EJjIzsV1yCq0apnQOSugdJTaCcnCCxJTrBCq9AhfJIxz2SDfIPNW427PsVXXO6J4f1HmFeBjlXkSqpz00Ly8vOkOJJTVOxxkLsZwcJZJmsLW75e0HdSqeHDQCcYCt4MquWw9HIGtAOycFQOrJXIjAGxS8lnsdCtC+MN68o8abnCaeWnnsmDjq5KUirm0T+laRsf2pHPGFB1OzsV15x5lNJOs6mmYBgglRYpgZejG2kF2ezCdLCTySwtihc9z49Rc3HqV9jJ22RopRPISNhnJParGF7GDZQoY2QZ68nsUlkg2GEe4htySunbhcuqA3qXI3A5LlzRzJVKRs5MebIXDIH7UzPVsh2Jy48mhIxwAwCoFQCJg4qYxKTm0izhBfC6eTDWgZwFW1NZI2QhkjSAMlozkBSqiT/AELLg7HAOPWq7xYGk6aJxe8nBIbgAKYr2UyN7JFhRz9MzfmP2qXjr6lEoYujjHqUtxwzJ5KsuTSF6dzgAucuXgJTM1reaZFQx5I1DKJMNo9D8HgxYqgfzt3cYhL4PvkKf2p3dYhcGXvZ58+5mIvgLuILh7TJ3ioZbthTr55t9uB/nMneKhsGpd64R2xWwgyI9s8lC+Ey2UtIw0Hc5U8DScFQpbcZZ3NB0sI1ZG+6vGvJE9XgsS1zYRMSCw75CWKVsrMtOQm6VpbaBHr1BjiM9u6qmTPgqMs3BO4zzVUrsvKemv3LwEJC8BMtkD2Bw6wmXvJOFFFnMffNthRnNDzuNxuCUreeXJ0FmOYU1RRvUNVDGzPY7SBpGAGhDZXs6srtz2Dkm3HPIKSOHaHPGX9iTpXuXAHYE41ibE2znBKUMPWnQxdBuFFk6RtrF2GLsAJcKLLUNli5LE6fUkISw0R3QgpvQWHYqURuuS0EclNlXEabI4cikeXuO5Q5uN8JMnPJSVDQWjIJTNU7XDkg5apTXEDkmpgXtcNPNERJbHceJbPM0cwB+xRqPz2hgcdJ3I7EkUs7KGYBh0jCSl1NbrxjOymuSrdtFnlrGYzjCjifxmYQwkkZ3PUmKgPljIBOOtJaToqQ30qK2svrbkkSbn0dNG4b55N9aq6AOkqRnPblWl1DDXQiVuphJzk7Lmlp2Q6iDqJPxlKdRKzjeT+D0fwfjFjn9qd3WoS8AfIc/tTu61C8zL3s5MnezC8QHF+r/aZO8VHiOyd4jdi/1/tMneKjUzwW7leiu1HZBj7253UWoy1uQcAdYUzIxzTFVHqgfgZ25KEaSWw606bUDgDJJwqqmZ0srnO5BOmerloHHT5ofpwBy2S0rNEIJG53V0qTMpPU0PYAGG8kaQeXNKduaXXjqUFgEaHADrykL3H0LlBsB57JQEoC7a1BQNanAEgSqC6FCEmd0uVBY6ShchLndQSKUiMoQg5K5XRK5ypRBy5uybIwnjuuHNUlWjhrtJ9C78124wuCMJOXJSVscIBaWfmu5jtXHRNHoQHkc90usHrQnZiHDepRYcRXFuORcCpR5dqjywPfKwsOntd2KUUlzaJd186ojbtucLpgw0D0KG+Gfx/znl7GnIJOQprAWhVeyouncm6PQeARixz+0u7rUJeAvkOb2l3dahedk72cWTvZgOIfO4iuA/nMneKq5NUYJad+pWl6GeI7kT9Kk7xUOSML0o8I3StWc2bMtURJlwAzuU7dJmxT6IiQRzwVHttR4pVSExl4weXUmZHeOVT3tzgnrU191ltX/Gl5JkEolixjr3HVlKXJuOExtwDhKB2nKEq63FyV1zSADCUbqCQwlAJSgLsDAQtQgGF0EgShQWoVBykG5V7Z+F6i82quuEVRHGyiBLmuBy7AzsqtpchtJblHgrobIRhSSGV11LnGF0EZImfQgpcK84e4ZdfqSvqBVCHxJgeRo1ashx7f5Kq3XJEmkrZRehIWpfThJzVgcI+pBGEgO6khiELghaGw8My32hr6plS2IUTNZaW5Ltif7lREZUJpuitpjRQuiMK14ZsI4ivDaA1TKYFhdrcMk46gOs/4qW6Vsq9in3HJdNdnmFJu1B8F3WpoembN0EhZ0jOTvSonpClU0Ex5rhlO6sjCjNIyo1RUva7S3YJVltelbnqHAPyHNt/vLu61C48HU3TcNvPW2ocD69LULzcvezhybyZhr23/AOobj7VJ3io2AQpl8GL/AHA/zqTvFRGnIwQvRXCOyHA2xhie5zNi4YK5ihbFnHM9qf0+tJhTZbSjhxz1o0YC65JN3FBRzhdBqUN7V0gSEGyVGUKCQyhIdylCEigr0LgT5mcQ/q3f/wAyvPRyW84Kq6eDhC/RTTxRvexwY1zwC7zDyCzy8GeTtHOGbVYn8D1FzutIJDBK7L25DiBjDR6+X1qwt9BwtxTYp6qO2fB4o35kMeNWkb8xzyMqot9VTs8FdfTunjEzpyWxl41HdvUnOCqung4RvsU08cb5I3aWueAXeYeSxae7/cyae7/csLRT8McWW6upqSzNopKdmWSbazkHBz9XI5ULgu02aq4ZuNbdqZrxTyOzJ+c1oaDsmvBpVU9LPc/GJ44g+FoaXuAyd+1WHAkdLPwXd4qyTo6d8rhI/wDijQN0latCVxtWzi0TcJcTzOtLLKKKV7D0MoxqOB2jr9eV1wdRPtsfFFFIQ50DAwntwH7rqzcP2rhSqN7rL3BUMiYehazGXZGO05PqTPC95gq3cUVk8jIDVtDmMe8AnZ+AO3qUe64D3T08EPhuy2i38NScSXyDxhhdphh5g745dpOefYrbhtvCXFFZLosrKaoiZkxfmub2jHX96ruG6y3X7hN3DNfVNpJo3aoJHHAO+Rz9JO3YrfhSzWnha4Sme9U89XLGQ0BwaGtyPTzJwkvN8kS83yVHBNltFyivLrjSskZA7zXHmxvnZx9imWWn4U4shrLdSWcUj4GZjm5vI5B2efPGxUPg2spoLXxI2WoiYZWu0BzwNWzuXaovgxq4KW8Vj6ieOJroMAyODQTkdqs092TJPdlz4PauhHDVxi8R/KUzCal2f9eDqIH2bKNwvbbLcbfc7xDZm1kwmPRULnA6G7YAzt2/YonAlXTU9m4hbNPHG6SLDA94Bd5ruSicGWrxmlkraHiJlvuLHgdE47FnpB5qGuSGuWVPFT7a+64t1tlt4a0CWKQYw7rwOpPcB0FNcOLKenq4RLEWPJae0NOFaeEmuoaquoooJo56qGItqZYsYJ2wP+/2qB4Pp4abi+nlnlZGwMflz3AAeaeta/8AWX5xl3wtYLTXcVX+lq6OOSCmceja7PmDUeSlWCDg/iWoq7NTWUQ9CwllQca3gHGc8wckLnhaupIeKOJ5ZKmJjJdWhzngB3nO5dqqPBjUwUnEtTJUTRxMNM4B0jgATqb2rNp7szabsx1XT+K1k1PnV0UjmZ7cHCizx9I3lurG64ddat7cOa6d5BHIjUVFx6F0p7G9Wje+DIEcO1IPMVju4xCf8H3yFP7U7utQvPy97OKaqTRjb2Ab9X5H+8yd4qI1gUy9H/T1w9pk7xUQLtXCPQjwIQuSuyVyVZFmcEZ6kvRuAzpOO1bjhGx2ymss/E17YJaeIkRQkZBI2zjr32CeHhPj6XonWKn8T5aAfOx9mFR5HdJGLnvUVZgACTgDJShjy7S1jiRuQAtvR1FirfCDa5bJTOije7MrS3DdRB2A6v8AsrqlmrYPCBfWUFDT1JMTC4Sv0aRpHI4PbuFDyNeCHkrweVpepXtt4WuvEMNVW0MUThFKWuZqwdXPAH1qVcfB/fLbbn1sjIZGRt1SNiflzR1nlv8AUr643VltaujNBji3XpOnOM42SLa0tRXjwYVDBQU5pdZaZi/zh5w/NxzyeeVTWPhC78QRmakhayAHHSyu0tJ9HWVCmt7CmvJSZS5V9e+CrxYqbxqojjlgHOSF2oN9fWE3YeErtxCx8tHGxkLDgyyu0tJ7B2qdUauy2qNXZTZ2XQB06sHHbhaaXwdX+LpnObB0cTNevpNnDflt6FYULW+SG4OwMipG+P5bFVzVWiryLlbmIC0Vo4nZbOG7haDSukdWF2JA7AbloHJZvK9Wq7zScN8I2aqdaoKo1ELGu1AA/EBzyKie1Khklwqs8sJSL0OrorLxnw/VXG1UbaKvpBqfG0Aats4OOeRyKxtksFx4gndFQRBwYMvkccNb6ypU01uWU01vsV6QrR3XgO9WujdVubDUQs3eYH6i0erCh2bha536knqaBsb2wHDmudgk4zsp1RaslTjV2VHUkLSRkBaau8H19oLc+teyGRsbdT4435c0dfUtLwTYZ5ODbgXMiLq9jugJ6tiN+zdVlkilZSWSKVnmJY7RqDTpBxnGy4zhb7FzoPB7caF9BSuhgndFJN0nnA6hnbG5ydjnkqm3eDy+3O3Nro2wRMkbqjZK/DnDqPLZWU1TsrrXky25OwSg9q9C8Gtgqob3W1FXFGGU7XU8jHHJD8g8v71U1vAN7qbtXtgZA8xv6QtEm5DydONvQnUjbRHUV0ZUJRsdlo38B3eOWphZJSzS0sQlljjkJcAQSOrfkqq02mrvVeyio2B0rgT52waAOZPUp1JmikmQ+fUjCfrqN9vrpqSR7HvhcWOLDkZHNM5Ulz0DgAYsc/tLu61CXgL5Dm9pd3WoXn5e9nn5O9mKvW1+uHtMneKiZKl3v5duHtMneKhrvXCO+PAEoSJMqSx6JbqZ9/8ABa6gojrqqWUuMQO7sOLsfWD+xYAUtSZ+gFPKZc46PQdWezCl2a+19hrPGaCbQ47Pad2vHYQtX5Va7RkWuk6bHx8nH2f4rOpRbpGFSi3RW8OWivs/G9qhr6d0L3vD256wQetbOz/wkcQfqGf9mrzt3Fdzlv8ADeamRs88ByxjtmN9AAUul44r6W+Vt3ZT05mrGBj2kO0gDHLf0KsoSZWUJSNDwdUy0fBHENRC8skjke5rhzB0DdJ4N6maa2XyKWV8jRGHYc7O5Dsn9iylBxPV2+z11rihidFXEl7nA6m5GNt0WDiar4ehq4qaGKQVbQ1/SZ2G/LB9KPG6YeN0zT0v8DlV+v8A/Nqe4wlqqbguzMtbnsoHRASmLrOkYBI9OfrWSZxNVR8MSWBsMRp5H6y/B15yD246lKsHG9zsVN4oGR1VLnIimBOn1FND5/cOD5/crHVl4NnMLp6v4PL8EEnoy7s/wW2vElTD4LLZ8Gl7YnaRUOi2OMHOcdWrms9fuOrlfKM0XQwUtM74zIhu71k/3Jrh7jO48PQupomx1FM85MMvIH0dilxk1dFnFtXRqvB5NXycPXds7pXUrYz0OsnAOk5A/YoFB/A/cfaR32KNL4TLtI2aJtJSthlZoEYacMznON/SqSHiOph4ZmsIhiNPM/W55B1A5B7cdQVdEm7orok3ZU5XoPGMckvAnDojY55DGZ0jP5i89+pbGh8Jd1oKCCjjo6RzIIxG0uDskAY7VpNO00Xmm2mi34DpKiy2C7XW4RvghfF5gkGC4AHfB9JwE/wrJQU/g4mlmbUGMyu8Z8V/1g3H7MY+pY2/cZXfiGIQVUjI4Ac9FEMNJ7T2prh/ii48OSvNIWvik/1kMm7Xen1rN45NN+SjhJpvybKy8Q8KWds8tBBdnRubiUOaXs9Z3wjgupEHDXEVTRF0bWPe+EnYtGkkKiuXhFuNbQyUlNSU1EyUEPdE3zj2qrtPE9XaLTW22GGJ8VYCHufnIyMbbp03THTdM1fgzq56gXiKaV8jTEH4e7PnHVkrngh7v3F8Q+cfNY7G/LzCsrw/xLVcOOqTSwxSeMsDHdIDsBnlg+lLauJqu0Wqut8MML460EPc8HI2xturSxveiZY3br9jS0BJ8EVwJOT4x2/ymKXabtQ8RUFutVzFXb7hE0CjqYstDtsAg/V/isdBxJVQcNTWFsMRp5n63PIOrmD246lc0XhKuVHQx07qKkmfC3THK5pBA9Q/wVXB77ESg99iy4Ht89p8IVwt80xldFC7Ls/GyWkE+nBTvClRNDbuLp2SOEkbnljs7ggPwslbOLLhbL5UXgNjnqagEP6QHG+Ow+hJQcVVlvpbpTxwQObc89KXA5bnPLf0qXCTIeOTsd4EvTrTxVA+WQ9DVfkZS49vI/bhbh9sg4Epr5emvaX1DtNI0/m53A+0/Y1eY2q3S3S601DAcPmeGh38UdZ+oLW+E289PcKezwv1RUTAXuzkueR1+of9yk43NJCUbkkYx8j5Xuke4ue4kuJ6ykXIISrejpPQuAfkOb2l3dahHAPyHP7S7utQvOy97PPyd7MVe/l6v9pk7xULKm3v5dr/AGmTvFQcr0I8I7o8C80iMoKksCEIQgEIQgBCEIAQhCAEIQgBCFdU3DzZbfFVVFwipnTtcYWPGzgO09SxzZ8eFJzfJKTZSoXccEszi2KN8hHUxpcuSxzXaC0h2caSN8rTVHixQiE5JTzwgGWGSMHkXNIygU8zojK2GQxjm8MOPtUdSFXYobQu44JpRmOJ7wTjLWk79iR0UjZOjdG4P5aSN/sU643VijnqQrGG0SvttZVyl8LqXT+Tewgu1HC4tFrN2rDTiYRYYXlxGdgsfqcSjKV7R5Jog53SKfcqCnojH4vXxVmvOejHJdUdnlqYap8uuA08JlAdGfP9Cj6rF0+o3sRT4K9IruDh9tVVQwQ1Rfrp+mc7oj5p7FCqaBlPb6eoE+qWVzmviLCNGPT1qI/LwzkoJ7/7/gnSyECWnLSQe0JDknJOSetOyU80TQ+SGRjXci5pAKVtJUP3ZBKRjVsw8u1b64VdlaGMYSpSkVweh+D/AOQp/and1qEcAfIU/tLu61C87L3s4MnezF3z5duHtMneKgqdfPl2v9pk7xUFehHhHdHhAhCFJIIQhACEIQAhCEAIQhACEIQAtdYqKsqKCKjraZtRbahrnskDxmA4O/o9SyKcZUTxxOiZNI2N3NjXEA/UuP5nx5Z4KMWl/vgtF0zXWpsUVhLKE1UkjahzZnUbmh7tzpO/VjHJdNlhl4njEtOYqtlM4NM5aS+THmkkbZWOimlhdqhkfG7tY4grkucXai4lxOck7rg/pcnOUnPm/wCd/wD4W1l9cBxEKCQ3MyeLdINQk05z6Ov7Fdv+FDdqX4PwLRobjBHR6Medn081iZaiecASzPkDdgHOJx6kgnmbEYmzPEZ5sDjg/Urz/T5zilcVz4238/yRqNQazxGx3KW2ydG012I3M6m46lNa8S3qmmOg1cttDoi4jeT71iNTtGjUdJOdOdka3kgl7iW8jnkof6Xd/dvvv/KXP/hOs10vwuOFrl8LF2cs6PWRqxq35dSr+DMm8vDQHHoH4B6+SpJKiaXPSTSP1c9Ticrhj3xnLHFp7WnBWkfgS6GTE2vu9LZbEat7NfTtnbfqH4TtlLRbP6LowAHOxtndOQ/DnwfdvhUuMfQu0ayOf8nHUsa+WSTGuRzsctRzhdPqZ5PjzyO2xu8nbsWMv0yUq3XjxxTvbfz5J1m2o5pI7tQtY8ta62AuGeeAcKLRyRTUtikrXBzX1EznF55uycZ+vCyXTSggiR4IGAdXIdi5L3FoaXOLWnIGdgn9Kf8Ad/u/+RrNi74UNPdfhv8A2TondHrIxr/N0rr4Rqqep4epoZCyKSGPpGjbV1YKxz55pWtbJM97W/FDnEgepIZHktOt2WfFOeXqRfpdr7mv4S24oayTdwG3esa0YAmfsPWoiCSSSSSTzJKF7GOOiCj6KM9C4A+Qp/and1qEcAfIU/tTu61C4cvezz8nezF3z5duHtMneKgqdfPl2v8AaZO8VBXoR4R3R4QIQhSSCEIQAhCEAIQhACEYQgBCMIwgBCMIwgBCEIAQhCAEIQgBCEIAQhCAEIwhACExPVwU4894z2DcqunvD3ebCzQP4x3KsotlJZIx5LZ8jI26nuDR2kqBPd4mDELS89p2CqZJZJnapHlx9JXC1WP2c8s7fB7D4L6iSp4bqZJMZ8dcBjqGhiE34J/mvU+2v7jELyc/5GYXZmr58u1/tMneKgqdfPl24e0yd4qCu6PCPRjwgQhCkkEIQgBCEIATtWOgpKeVtQI9UZJY2JjiTqduS4H0JpSKluqnpQeuI99yxzNqJjmdRKFt+Je4Oq3NA5ZpYzn/AKVOhnnqrdJW09exwieGvY6njB3/APapV48GlwhqmmiLSx4aXMlOlzCQc+sbK0h4aqm2BlEzd8YyXNaPOJP7ea5NT9nJqfszFFca2rq20/TNbqbkOEMZA/6FJuNU+11Hi9RcR0mnJ00seO6pNs4WqYK2L8rlziGloapN+4Uqrs8OgbiePzdLttTduv0ZTVIapeykpbtJVSFjKl3b/s0X4VdtgzbJak1LZvPY0NMbWOYd88gMjZJLweOH6CCofKJZJXFryCOfoHPG3NJEf3hUN6g+P/yV4SepF8bepbjluIa+Y9DHKRHsJBsPObv9mVLnhfL/ALOKcO6miFmD+xQKUkRVONyYh32qxo4K10QMbMNPW7Yn1Lm+ZknHLSZ7vx8UJwbkVla6tgwDEyJ3pgZg/sUSK6TRk9IyJ+f/AMLB/cr6ooq6oAY+V0jABsW59aqau2tj2LwDjqC5l8iXsT+Hq4G47lJKTiOEeuJn3LuGukkkcDGwho30wNP/AIqTS2mJzCWyOcAN9sKZYquioquWjfI1rSfjuVllm/JhLGovS0RaRz6mqjBEXRlwBb0TNx9iYomNkrqeNwy10rQQesErUmltclQJYZWGUb/kwdysrRzRxXGl1vDSZmYB9YXf8OUpKVszzRUeD3EcF8N4+SKf7Cl/cXw3+h6f7CotNxNUue+OanYCORGQpBvlc1up1IzlnGSFzfUx9nn9PIdfuL4b/Q9P9hSHgnhpwwbPT4PoKcF9lx51K3PYH/4JufiiCmdiWneBjJcCCApXyI+yNGUY8nvCJ3NhpP8AlP3o8nnCP6BpP+U/epM3FVDB0ZeyUCTkdO2FY2+401zpvGKVxdHqLckEbj1q6zOXEjNxkuT528JVto7TxtV0dvp2U9OxkZbGzkMtBP7VlVtPC3/CHXfq4u4Fi17eLsRU9d8E/wA16n21/cYhHgn+a9T7a/uMQvJz/kZJk7nUdNf7qw/GjrJW/VrOEwoV2qPF+M7oSfNfWytP/OVNXoVSR24paoghCFBqCEIQAhCEALuruVDStpIquVzMwn4rScee5cKNc6JtfVUUIpXyyeLndr8YGt3NY5+0wz9prbNx1w3R2+CCrulXLIxxLjJSiQAb4AOzscutVt344o+j02m4QZ2wXUkjHcv/AFELLVXCtTDE+ZlPKWtGSA9u3PZV1DQeN1jaeOF7pMag0vG+FxHGXFt4gqIasST3WENyCXOhe7G+dgAttSeECxNy+puETHaMAQ2+R++ADu92PzQeXX9vnVfTGhe6Ce3GJxBwekykPD9T4iKxsEjonNDgQ4dYylg9CuHFfBtxc6bxurqK7DWxyzM0BrR1aWgNHX6d1RQ19FWUtU2kkLy17C4kEfxll7ZZ/hOV0UIfraAcZCt7RQyW9ldDLG5rsx8znPxuSvj70aY+9FzbnOb4y5hAcIhjPX57VbwcQF4HTtaHRuwQfN6vR2YVbZaY1b6qJvxjBkesOaqi9TPjqWjcSgHpARjzs/tXL8xJ5qPfwSjHF9yLaSrrb3WGKGQ0zWNALosj7E3VUL7brkragzAnDXnnnHWl4Yzp6QgFzj+crHiGNkkLQIslzwSN1R44qByw+VN/J+17cFZR1scmtscoIa0uDHHGdlVQurGiSoa+RgccANAw52ez7FYx2ky/Fpyd+xLU2mop4QdJYAcgB3IrGEkjv+V8eWRLdWSKOSTx0RNkJlBIe5vaBushbXukvFG5ziSZ48k/+oLdcKWzD6uqmBJbG7Tq7SDk/sWDtfytR/r2d4L1v06nGdHkfOk7ipeD6Qgjh6RztGQwnzuz1J9zY3RGVsZc0bZzzTFve3S7JjY3Bdl78DBJSC5Q01HHTMaHtLzG1+rbOea8r6fI27RzS+VjSTsYr5309L41Sx9JsdLe3ZZ2gbPcbJV1U07pNEj2+dzOw29Supbk5kG8bXR0zgHNz8ZV1RJFStkp6SCKngnY5+gPJDuXaVrH4mSjkl8/FrUr2Itxa5ojiY1zuhjaSRyydgFtuFaN9FYYWSf6yQmR3oJP3YWCmr3wyhuuM7te3Iy12OWf/nUt9w9eBdaeUFgZJC4AgciDyK1x4JY92S/mQzPTE8N8Lf8ACHXfq4u4Fi1tPC3/AAhV36uLuBYte9i/Gix674J/mvU+2v7jEI8E/wA16n21/cYheVn/ACMk824n+dN19sl75Uy31HjFK0k+c3zSofE/zpuvtkvfKYtdR0NUGE+bJsf7l6tXBGmKWmReoQhYncCEIQAhCEAKRc76y02OnpqOld49VNOqoLOTA92GtPrzn6lHTPEFHUG20NZHICwNLdBAODrcc+hY5+0wz9pAhuF0sk0NTIHPY9o6RrjkHc81HqszVzn0cEsMsgMjWkFmncEY7RhXVBFDe7HDQPqy2riy5jCBjOezkq60VclFew6uqXMZoewyEbjIwuKqORuzqS5T3a1ubW00rnUgIdO2MnBPIOPVvsmqC6V1qmbGI3yUtS0BsPxgcjGw7U5e7dPa9L6epMtNUN1tIAwfXjmp4pReLXFUUtdmoo6duYXAebgZOEIKmpjmpqmYUcNRBUwODnB4LHNxnIx61dUNwmutsmqpoXhzTHGZdPmuPndfaqy0VGqoqYKmtdTdM0M6UgHUSeRUi4U9TaaSqp2znoi+JzC3YEEO32WuJXNItF6XZouGHsdc5Yula2Qw+bk8jranOPLewRxVrGjWHaH4HMLJ8OSSsqKuSL44p85Of47exX0vwrc4RTv/ACj3EOOo+nK5vmw05rPVw5NcSRw40CNo21HkOtXksZfVY0+cwcsLz+poY6a4yQS1I1xuAz2HmtVYDNT0ZM9Q+YvOxcc4APas5NaTlhGXUsu3y9Cw775+L1KBU1ED26cEkb6SMhdVNQHNO5yqvpC6TGVideqXLZoLfXUppJmtDY3mMgt5E7Lyq1/K1H+vZ3gtu1n5Vp9KxFqH+lqP9ezvBet+n7RkcPyt2j3yCpBnaxsbHnBwD2J+bSYsGFgMTcq1bwtRNkMgkmDj1lwP9yV/DNM5pHTzb7cx9ydSJ4H0+UzdY5gicAW6NILsfndaz9VVBr2M+McE4xnSOxb53CFG8YdUVBHXuN/2LhnBVvjLtL3kH+MAT9qdRFfpMl2zzzxOaZrZJPNaPOx6FvOBdMlLWTtGD0rWfY0fiVhDwtb44ix5lkz1l2Pq2U622ujtUDoaOLo2PfrdlxOT27+oLOc01SOnB8ecJ6pHgXhb/hDrv1cXcCxa2nhb/hCrv1cXcCxa9bF+NHceu+Cf5r1Ptr+4xCPBP816n21/cYheTn/IyTzbif503X2yXvlVfWrTif503X2ybvlVa9iPaiDRUU/jFMx/53J3rUhUlpqBFUGJx82Tl61drCSpnfjlqiCEIVTQEIQgBPOkhlhZHKJSGs0lrXgA7k55elMKPPX08Gznhzuxu6hwUtmVmotfcdfBtE2pZUMfVskZyIkb+FdXCK2T+fN00OWaXaZR55znJyDuqqe7zSZEQEY7eZUFz3Pdqe4uJ6yVK+LHyckpY/CLM11BHSOo2sq5YvzS6VoLPV5qZhq6OnqxUxx1Yftn8s3B9fmqAhX+mx+jEtLjXW24VM8woZ6dszw/oopmhrSB1At9a7qb1HLYvgttO4npmyCeR4c/ABGnIA23yqhCtHBji7SBY2a5x2uolklgMzZItGkO04OoHPI9is6Piinpax1S6mqpXOBAa6oGB/0rNoUZMGPI7ki8ZyjwXs17t81VJUOt8xdI4uIMzT/4KVBxVRU8DYWW6cNaNv3wPwLMIWf0eH0Sss07TNU7i+kPO3T/ANYH4E0OJ6IO1eIT/wBYH4FmkJ9Fg9Fuvk9mp/dbSA5bbps9WagfhWbpJ/FquGo06uika/TnGcHOE0hbY8MMaqKM5ScuT17y8f0d/tf+RHl5/o7/AGv/ACLyFCp9Ni9FT17y8/0d/tf+RHl5/o7/AGv/ACLyFCfTYvQPXvLz/R3+1/5EeXn+jv8Aa/8AIvIUJ9Ni9AuuLuIf3U8Qz3bxbxbpmtHR69WNIA54HYqVCFvFKKpA9d8E/wA16n21/cYhHgn+a9T7a/uMQvGz/kZJ5txP86br7ZL3yqtWnE/zpuvtkvfKq17Ee1ECtcWuDgcEbgrR0s4qKdkg6xv61m1ZWeo0yugdyfu31qs1aNsMqdFwhMzVUNOPyjwD2cyq6e8uORAzT/KdzWSi2dUskY8stXOaxup7g0dpKgz3eGPaIGQ9vIKolmkmOZHlx9K4Wixryc8s7fBJnr6ifZz9LexuyjIQtEkuDBtvkEIQpIBCEIAQhCAEIQgBCEIAQhCAEIQgBCEIAQhCAEIQgBCEID13wT/Nep9tf3GIR4J/mvU+2v7jELxc/wCRknm3E/zpuvtkvfKq1acT/Om6+2S98qrXsQ7UQCVri0hzTgjkUiFYASSck5J7UIQgBCEIAQhCAEIQgBCEIAQhCAEIQgBCEIAQhCAEIQgBC0OIBYbfCJY4pKmJ2rNGx2o9K4ZMh3bsBy5YUmgt1F4zUQRQTskgqYojLM1rwcuwTgtwDtyOVnrQMqhab4Nt1TSUczwYGx0Alk87HSOMrm5JDTj14PUPSo1VarfRNkqCZ6mHVG1jGHQ5upurJJbuOobDPNNaBRIWiFFTfurqaUwSGFsMv5MRjXtETy7cj7UyyzUlZSxS0onZNVCRtPA4h5c9mknfAyC0kDbmMKdaBRoUivhip62WCFxcyI6C4nOSNiR6M5wo6sD13wT/ADXqfbX9xiEeCf5r1Ptr+4xC8bP+Rknm3E/zpuvtk3fKq1acT/Om6+2Td8qrXsQ7UQCEIVgCEIQAhCEAIQhACEIQAhCEAIQhACELVeDiCnqOLWsqmQuiFNM4maMPY0hhIJB545qspaYtgyqF6jdrPSVs94oaWOCnk/eEMkzYGsjke9+DIwb6WkEcjvhUtNbbDT8WW+jo6a4mWC5RwSuqmtMUg1YO2Nj6OxZLMmuAYhC3/wC5GyXiuhmoJquGA1lTFUseGlzujbr/ACYHLI2A3S0XCPDlxoILlELnBTvZUvfFK5mr8k1p804wc5/+YU9aIPP0L0jhvh+w013sjpqetqJ7hG+pi+K6GNnnAMdtuQBudt+pU3g+p7c7iCrq7rCyWio6Z75GvGRuQ0d5Oqt3XAMw24VjKXxVtVMICCOiEh0789l065172sY6tqHNZjSDKdsclvb7wtR2Pgu4W9zGSXKCYVnS4BcIDIY2jPpADvrTfCVRZbdwQ6uu8NO+N1wfG9r6USvlb0YOhrttG++VHVWnUkDBRVlVA9kkVRKxzG6Wua8gtHYPRuu47jWxTPmjq52yyfHeJCHO9Z61s7VwjY55LTR1fwg+qukDqhskGnoo2+dhpyMkjG56k/WWKzSW6Ovr2TtiobPSyllLpa6VznlpySP2p1o3wDAiqqBUdOJ5BN/9wOOr7U8y6VgrWVjp3yTsBDXvcSW7EberOQtnX8GWMvr6K31NWKuk8XkEk5b0ZZM5oAwN8gPG/XupM/AXD/wjBQw3NwmZWMp5WGdrnStJwSGgeaRzwc7J1oA843Qpt4ipILrUQ0LZW08TyxvSuBccbEnHaVCWy3QPXfBP816n21/cYhHgn+a9T7a/uMQvGz/kZJ5txP8AOm6+2S98qrVpxP8AOm6+2Td8qrXsQ7UQCEIVgCFqqHhGW72qzeKRww1Fe6o/LSTEhwj33bjzcAHtypNn4BZU3e0MqrpSy0Nwe9okpnOJLmfGYMjn6eX9+TyxQMYhayq4Rgnnqaumr6Khtcc4p4pppXua9/PSDpySBzOMBMngW4QR10lbV0dHHQzCGV8shwS5uppbgHIIwpWWL8gzKFrIvB9XSxtxcre2Z1G2tbC6QhxiIznlgYHpUKu4UkoKihE1zozTV0RliqmF7mEA4I2bnOfQnUj7BQIVlfbHUWCtjpqiSOUSwtmikiJ0vY7kRkA9R5hVqummrQBCEKQCEIQAn6StqaCYzUkz4ZCxzC5hwdLhgj6wUwhQCc+93OSm8WfXTGLQyPSXbaWHLB9ROykVHFN9q+g8YutTJ4s8SRan/FcOTvX6VUoUaV6BasqL3T22G4sqZo6bxxxie2TBE+kFxA55wRuuqjiq/wBXvPdamQFr27v20uGHD1EBWVCbdVcEx089xp4ZqSvkqHU8mrVMwsaMNwMZOCN1o+IeJLVPSONJUUEsE00TqeKSSRxpQ0g56PRhoAGCAdxnmsHLetIMrYrhxMaCeC1XOaCmpA2R7em0tYHODds9WSM/aqmZ9ZbJq2gbUjDyYp+ifqZIA7PPrGRleiXO/wBmdcKmd12imknpYg8McXRtcKhri1hLQcacnB5csp2n4msjfG3UlZSQubcJ5phNI+NtSwuyzZrTrGNtJVeo+dIMBS1N+vdcaOnnqaqpqohTlmrJfG3cNPoGM/Un7pZb5abQ1lRLHJbxPkiCoZKxkpHXpJw7AT3Dl4oKXiCskqf3nS18M0AfECfFw/kQOeBy9SjXez0Vrow6K/0tfK+QYhpWuIDcHznEgAH0LW3qoEu11HFtNRW6mttbURU9wlcykY2YAOcDhw5+bufUqqpud1DJqKeslLQxtPIwuyNLHZa0+gFbHhvi2itNu4apHeJP6KqldVPnh1vp2l4ILT1bZ5difs9+tscFI5l4pqOmp6md9xpZIi51Y1ziW42OrLdsHlzVHJpv7QYSS73GY1DpKyVxqWMjmJd8drcaQfVgY9SkTcUX6oNOZbrUvNK4SRan7scOTvX6VsbRxHwzLbImXJmmWcvt7884aUkua/lzaSB/7U/bOKrVUyXEx1EFBUGsBikkldEHU7WhrGhzWnOMZLTzyjm/7QeaPkfLI6R7i5zyXOJ6yVyp98qoa691lVTxRxRSyuc1sWdA9IyAcHny61AXQuAeu+Cf5r1Ptr+4xCPBP816n21/cYheNn/IyTzbif503X2yXvlVatOJ/nTdfbJe+VVr2IdqIBCEKwNdZ+NWWqls8LqF0nwb4zv0mOk6UY7OpcWXjFlqprLG6idILVVSzkh+NYeMActsYVTSXWGKnigmpw8RsIDtIOkku39PxhtnqUoX2hZRmCGmcxzyS54aNiWkbD0EkjsWLgvQHqTiOgktUlpvNBPPTCsNVCYJhG9jjsWnIOQR9advXGhvVtuNK+j6M1lXHMwtfkRtYzQG+k4xuq6W7UlVKXzQuYS/USxjcuGpxAPL+MPXj613VXmimjnZFRMjD2lrCY2nGS7PeG/VpChQV3QLBvGsYuLKrxJ3mWb4M09J16dOvl+xO23jimo6KhpZqCU+KUUtL00UobI0vdq1sJB0kcljkKzxQfgF3xRf4+IaminZBJCaakZTnpJekLtJODnrO+6pEIV4xUVSAIQhWAIQhACEIQAhCEBa8M2YcQX+mtZmMIn1ee1mojDSeWd+Ss7rwNX0tzipLeJKoSUvjR6ZggdEzJB1hxw3l2qs4ZvDbDfqe5PidI2EO81pwd2kf3qTZuIY4H18N4bUVtNcIRFM5suJRpcHNIcfSOSxlr1WuAR63he825srqqjMbYoWzvOtpAjc7SHbHrKequGaig4fmuFYXRTxVMcXQ7HLXs1h2QezCuJeMrPO8Uj7bVi2OtzKJzBODKND9bXB2MKHfuLorzb6ylbSOhE1VFLFl2dLGR6AD2nG6hSyOrQKqgtArLHc7kZiw0HRYZp+PrcRz6sYV5wtwKOJLP46KyWGR1SYGBtMZGNIaHanuB80elQGXu103CVRa6SiqGVtYYxUzPlBYQxxcC0YyDv+xMxcRSU/CXwLAZonuqzO+RkmkOaWBuk49Sl62tttwLR8HX6vgjmpaHWyXJjzKwF4HMtBOSNuakz8GV7xTG3N8ZElDFVTF72sEWskYyTy25qwtXGVqpnWusr7bVS19sh8XidDMGxuZvgluOY1H1qLWcYQ1NmnoG0sjHS2+npA7UMAxyaifUVW8t8AgV3B1/t0Ek1VbnMbE5rXgPaXNycNOAc4J5HkUScH36KSKN1Dl8srYQ1srHFr3cmuAPmk+nCs5eN2+PXKsipna6uGlZGHkENdCWHJ7QdB+1WU/hIgdXU9VBBWNBqmT1UL3R6HBpzpaQwHnyJKasvoGHrqKe3VklJUta2aM4e1rw7SezIJCjp6snFVWTzgECWRzwD1ZOUyt1dbg9d8E/zXqfbX9xiEeCf5r1Ptr+4xC8bP+Rknm3E/zpuvtk3fKq16JePBlerheq2thqqBsdRUPlYHyPBAc4kZ83moXkmv30u3e8f+BepHJHStyDEIW38k1++l273j/wACPJNfvpdu94/8Ct1YewYhC2/kmv30u3e8f+BHkmv30u3e8f8AgTqw9gxCFt/JNfvpdu94/wDAjyTX76XbveP/AAJ1YewYhC2/kmv30u3e8f8AgR5Jr99Lt3vH/gTqw9gxCFt/JNfvpdu94/8AAjyTX76XbveP/AnVh7BiELb+Sa/fS7d7x/4EeSa/fS7d7x/4E6sPYMQhbfyTX76XbveP/AjyTX76XbveP/AnVh7BiELb+Sa/fS7d7x/4EeSa/fS7d7x/4E6sPYMQhbfyTX76XbveP/AjyTX76XbveP8AwJ1YewYhC2/kmv30u3e8f+BHkmv30u3e8f8AgTqx9gxCFt/JNfvpdu94/wDAjyTX76XbveP/AAJ1YewYhC2/kmv30u3e8f8AgR5Jr99Lt3vH/gTqw9gxCFt/JNfvpdu94/8AAjyTX76XbveP/AnVh7BiELb+Sa/fS7d7x/4EeSa/fS7d7x/4E6sPYMQhbfyTX76XbveP/AjyTX76XbveP/AnVh7BpvBP816n21/cYhWnBHD1Xw1ZpqKtkhkkfUOlBhcSMFrR1gb+aULyczvI2iT/2Q==%20"/>
          <p:cNvSpPr>
            <a:spLocks noChangeAspect="1" noChangeArrowheads="1"/>
          </p:cNvSpPr>
          <p:nvPr/>
        </p:nvSpPr>
        <p:spPr bwMode="auto">
          <a:xfrm>
            <a:off x="92075" y="-1571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126" name="AutoShape 6" descr="data:image/jpeg;base64,/9j/4AAQSkZJRgABAQAAAQABAAD/2wBDAAoHBwgHBgoICAgLCgoLDhgQDg0NDh0VFhEYIx8lJCIfIiEmKzcvJik0KSEiMEExNDk7Pj4+JS5ESUM8SDc9Pjv/2wBDAQoLCw4NDhwQEBw7KCIoOzs7Ozs7Ozs7Ozs7Ozs7Ozs7Ozs7Ozs7Ozs7Ozs7Ozs7Ozs7Ozs7Ozs7Ozs7Ozs7Ozv/wAARCAFOAQQDASIAAhEBAxEB/8QAHAAAAQUBAQEAAAAAAAAAAAAAAAEDBAUGAgcI/8QAVRAAAQMDAgIECAkFDAkDBQAAAQACAwQFERIhBjETQVGyBxQXImFxdJMVMjU2VIGR0dIjQlVzoRYkN1JiZGaUpMHh4iUzNERFkqKxwnKC8CZTY4Oz/8QAGQEBAAMBAQAAAAAAAAAAAAAAAAECAwQF/8QALhEAAgIBAwQBAwMEAwEAAAAAAAECEQMSITETMkFRBBQiMwVhcRVS0fAjQ5HB/9oADAMBAAIRAxEAPwDP32+XWG+18MNzq2NbUyNa1s7gGjUcADKr/h+8tGkXeuJ9NS/70cRHTxFcg0bmql7xUOGMtGXc16kYqlsdSVllHebyN3XeuJ7PGH/enPhq8H/itb/WH/eoMYyU+1oyoaXo1jBExl1vDud1rf6w/wC9SY7pdcb3OsP/AO933qFCPOUjYLN16OiGOJJ+FrmB8pVfvnfeuHXi5jlcqv3zvvUcu581w7ziopFnGPo7mv10hjdIblVnHV07vvVfT8RXZ0oMt4rRnk3p3/enKyLMBBHNVNK1/jD3MYTpOHY5hq1jGLXBy5FUki/qb1d9QLLrWbHdvTOH9+6IOIbq6fon3KryeX5d2/7VV1NSHVDHMY9rS4Bur7Co5JFY0tO4OU0KuA2lLY1Tbvc8/KNV7533pz4WuJ/4hVfVM771WxyB7AR1hdgrFxR1pR9FgbtcsYFfVeszO+9cC7XP9I1Xvnfeohd6SjKjSi2mL8E0Xa5AZ+EKr3zvvXD7vcv0jVe+d96ilybeVKiiGo+hu4X+7sbpZdKtpPWJ3feo54ivIkja261pIj1YNQ7zjnr37EzVxl5JUbxcSyQcwchuR1LdRjXBxSX3cFpW8Q3bocNuFfFpbu81Dxk/am6biG7mWMOutaQ5ozmofzx61X1kTpp3x9M97GHG52TtLBmUOxsNgmmKRFXM0Ed4uZBzcqv37vvXfwvc/wBI1XvnfeoABbyXWSsdKOxRXomfC9z/AEjVe+d965N3un6Sq/fO+9RQjtSkHGPolG73TPylV+/d96Q3e6fpKr9+771F1BcueOeVOleiNMfRL+GLp+kqv37vvQbzdP0lV+/d96g6weopcppXorUfRM+Gbof+JVfv3feozrzdmuI+Fa3+sP8AvTJOEzMM7qyivRSUV6PR+Baqoq7LNJU1Es7xUuaHSvLiBpbtkoTHg7ObBP7U7uMQuDL3s8+fczA3yPPElzJ+ly94qMdgAFY3xoF+uJ/nUneKrwN8lelF7I64qkdxNGMBSGtKahGG5Kkhwwqs2ijphxunC4EJjIzsV1yCq0apnQOSugdJTaCcnCCxJTrBCq9AhfJIxz2SDfIPNW427PsVXXO6J4f1HmFeBjlXkSqpz00Ly8vOkOJJTVOxxkLsZwcJZJmsLW75e0HdSqeHDQCcYCt4MquWw9HIGtAOycFQOrJXIjAGxS8lnsdCtC+MN68o8abnCaeWnnsmDjq5KUirm0T+laRsf2pHPGFB1OzsV15x5lNJOs6mmYBgglRYpgZejG2kF2ezCdLCTySwtihc9z49Rc3HqV9jJ22RopRPISNhnJParGF7GDZQoY2QZ68nsUlkg2GEe4htySunbhcuqA3qXI3A5LlzRzJVKRs5MebIXDIH7UzPVsh2Jy48mhIxwAwCoFQCJg4qYxKTm0izhBfC6eTDWgZwFW1NZI2QhkjSAMlozkBSqiT/AELLg7HAOPWq7xYGk6aJxe8nBIbgAKYr2UyN7JFhRz9MzfmP2qXjr6lEoYujjHqUtxwzJ5KsuTSF6dzgAucuXgJTM1reaZFQx5I1DKJMNo9D8HgxYqgfzt3cYhL4PvkKf2p3dYhcGXvZ58+5mIvgLuILh7TJ3ioZbthTr55t9uB/nMneKhsGpd64R2xWwgyI9s8lC+Ey2UtIw0Hc5U8DScFQpbcZZ3NB0sI1ZG+6vGvJE9XgsS1zYRMSCw75CWKVsrMtOQm6VpbaBHr1BjiM9u6qmTPgqMs3BO4zzVUrsvKemv3LwEJC8BMtkD2Bw6wmXvJOFFFnMffNthRnNDzuNxuCUreeXJ0FmOYU1RRvUNVDGzPY7SBpGAGhDZXs6srtz2Dkm3HPIKSOHaHPGX9iTpXuXAHYE41ibE2znBKUMPWnQxdBuFFk6RtrF2GLsAJcKLLUNli5LE6fUkISw0R3QgpvQWHYqURuuS0EclNlXEabI4cikeXuO5Q5uN8JMnPJSVDQWjIJTNU7XDkg5apTXEDkmpgXtcNPNERJbHceJbPM0cwB+xRqPz2hgcdJ3I7EkUs7KGYBh0jCSl1NbrxjOymuSrdtFnlrGYzjCjifxmYQwkkZ3PUmKgPljIBOOtJaToqQ30qK2svrbkkSbn0dNG4b55N9aq6AOkqRnPblWl1DDXQiVuphJzk7Lmlp2Q6iDqJPxlKdRKzjeT+D0fwfjFjn9qd3WoS8AfIc/tTu61C8zL3s5MnezC8QHF+r/aZO8VHiOyd4jdi/1/tMneKjUzwW7leiu1HZBj7253UWoy1uQcAdYUzIxzTFVHqgfgZ25KEaSWw606bUDgDJJwqqmZ0srnO5BOmerloHHT5ofpwBy2S0rNEIJG53V0qTMpPU0PYAGG8kaQeXNKduaXXjqUFgEaHADrykL3H0LlBsB57JQEoC7a1BQNanAEgSqC6FCEmd0uVBY6ShchLndQSKUiMoQg5K5XRK5ypRBy5uybIwnjuuHNUlWjhrtJ9C78124wuCMJOXJSVscIBaWfmu5jtXHRNHoQHkc90usHrQnZiHDepRYcRXFuORcCpR5dqjywPfKwsOntd2KUUlzaJd186ojbtucLpgw0D0KG+Gfx/znl7GnIJOQprAWhVeyouncm6PQeARixz+0u7rUJeAvkOb2l3dahedk72cWTvZgOIfO4iuA/nMneKq5NUYJad+pWl6GeI7kT9Kk7xUOSML0o8I3StWc2bMtURJlwAzuU7dJmxT6IiQRzwVHttR4pVSExl4weXUmZHeOVT3tzgnrU191ltX/Gl5JkEolixjr3HVlKXJuOExtwDhKB2nKEq63FyV1zSADCUbqCQwlAJSgLsDAQtQgGF0EgShQWoVBykG5V7Z+F6i82quuEVRHGyiBLmuBy7AzsqtpchtJblHgrobIRhSSGV11LnGF0EZImfQgpcK84e4ZdfqSvqBVCHxJgeRo1ashx7f5Kq3XJEmkrZRehIWpfThJzVgcI+pBGEgO6khiELghaGw8My32hr6plS2IUTNZaW5Ltif7lREZUJpuitpjRQuiMK14ZsI4ivDaA1TKYFhdrcMk46gOs/4qW6Vsq9in3HJdNdnmFJu1B8F3WpoembN0EhZ0jOTvSonpClU0Ex5rhlO6sjCjNIyo1RUva7S3YJVltelbnqHAPyHNt/vLu61C48HU3TcNvPW2ocD69LULzcvezhybyZhr23/AOobj7VJ3io2AQpl8GL/AHA/zqTvFRGnIwQvRXCOyHA2xhie5zNi4YK5ihbFnHM9qf0+tJhTZbSjhxz1o0YC65JN3FBRzhdBqUN7V0gSEGyVGUKCQyhIdylCEigr0LgT5mcQ/q3f/wAyvPRyW84Kq6eDhC/RTTxRvexwY1zwC7zDyCzy8GeTtHOGbVYn8D1FzutIJDBK7L25DiBjDR6+X1qwt9BwtxTYp6qO2fB4o35kMeNWkb8xzyMqot9VTs8FdfTunjEzpyWxl41HdvUnOCqung4RvsU08cb5I3aWueAXeYeSxae7/cyae7/csLRT8McWW6upqSzNopKdmWSbazkHBz9XI5ULgu02aq4ZuNbdqZrxTyOzJ+c1oaDsmvBpVU9LPc/GJ44g+FoaXuAyd+1WHAkdLPwXd4qyTo6d8rhI/wDijQN0latCVxtWzi0TcJcTzOtLLKKKV7D0MoxqOB2jr9eV1wdRPtsfFFFIQ50DAwntwH7rqzcP2rhSqN7rL3BUMiYehazGXZGO05PqTPC95gq3cUVk8jIDVtDmMe8AnZ+AO3qUe64D3T08EPhuy2i38NScSXyDxhhdphh5g745dpOefYrbhtvCXFFZLosrKaoiZkxfmub2jHX96ruG6y3X7hN3DNfVNpJo3aoJHHAO+Rz9JO3YrfhSzWnha4Sme9U89XLGQ0BwaGtyPTzJwkvN8kS83yVHBNltFyivLrjSskZA7zXHmxvnZx9imWWn4U4shrLdSWcUj4GZjm5vI5B2efPGxUPg2spoLXxI2WoiYZWu0BzwNWzuXaovgxq4KW8Vj6ieOJroMAyODQTkdqs092TJPdlz4PauhHDVxi8R/KUzCal2f9eDqIH2bKNwvbbLcbfc7xDZm1kwmPRULnA6G7YAzt2/YonAlXTU9m4hbNPHG6SLDA94Bd5ruSicGWrxmlkraHiJlvuLHgdE47FnpB5qGuSGuWVPFT7a+64t1tlt4a0CWKQYw7rwOpPcB0FNcOLKenq4RLEWPJae0NOFaeEmuoaquoooJo56qGItqZYsYJ2wP+/2qB4Pp4abi+nlnlZGwMflz3AAeaeta/8AWX5xl3wtYLTXcVX+lq6OOSCmceja7PmDUeSlWCDg/iWoq7NTWUQ9CwllQca3gHGc8wckLnhaupIeKOJ5ZKmJjJdWhzngB3nO5dqqPBjUwUnEtTJUTRxMNM4B0jgATqb2rNp7szabsx1XT+K1k1PnV0UjmZ7cHCizx9I3lurG64ddat7cOa6d5BHIjUVFx6F0p7G9Wje+DIEcO1IPMVju4xCf8H3yFP7U7utQvPy97OKaqTRjb2Ab9X5H+8yd4qI1gUy9H/T1w9pk7xUQLtXCPQjwIQuSuyVyVZFmcEZ6kvRuAzpOO1bjhGx2ymss/E17YJaeIkRQkZBI2zjr32CeHhPj6XonWKn8T5aAfOx9mFR5HdJGLnvUVZgACTgDJShjy7S1jiRuQAtvR1FirfCDa5bJTOije7MrS3DdRB2A6v8AsrqlmrYPCBfWUFDT1JMTC4Sv0aRpHI4PbuFDyNeCHkrweVpepXtt4WuvEMNVW0MUThFKWuZqwdXPAH1qVcfB/fLbbn1sjIZGRt1SNiflzR1nlv8AUr643VltaujNBji3XpOnOM42SLa0tRXjwYVDBQU5pdZaZi/zh5w/NxzyeeVTWPhC78QRmakhayAHHSyu0tJ9HWVCmt7CmvJSZS5V9e+CrxYqbxqojjlgHOSF2oN9fWE3YeErtxCx8tHGxkLDgyyu0tJ7B2qdUauy2qNXZTZ2XQB06sHHbhaaXwdX+LpnObB0cTNevpNnDflt6FYULW+SG4OwMipG+P5bFVzVWiryLlbmIC0Vo4nZbOG7haDSukdWF2JA7AbloHJZvK9Wq7zScN8I2aqdaoKo1ELGu1AA/EBzyKie1Khklwqs8sJSL0OrorLxnw/VXG1UbaKvpBqfG0Aats4OOeRyKxtksFx4gndFQRBwYMvkccNb6ypU01uWU01vsV6QrR3XgO9WujdVubDUQs3eYH6i0erCh2bha536knqaBsb2wHDmudgk4zsp1RaslTjV2VHUkLSRkBaau8H19oLc+teyGRsbdT4435c0dfUtLwTYZ5ODbgXMiLq9jugJ6tiN+zdVlkilZSWSKVnmJY7RqDTpBxnGy4zhb7FzoPB7caF9BSuhgndFJN0nnA6hnbG5ydjnkqm3eDy+3O3Nro2wRMkbqjZK/DnDqPLZWU1TsrrXky25OwSg9q9C8Gtgqob3W1FXFGGU7XU8jHHJD8g8v71U1vAN7qbtXtgZA8xv6QtEm5DydONvQnUjbRHUV0ZUJRsdlo38B3eOWphZJSzS0sQlljjkJcAQSOrfkqq02mrvVeyio2B0rgT52waAOZPUp1JmikmQ+fUjCfrqN9vrpqSR7HvhcWOLDkZHNM5Ulz0DgAYsc/tLu61CXgL5Dm9pd3WoXn5e9nn5O9mKvW1+uHtMneKiZKl3v5duHtMneKhrvXCO+PAEoSJMqSx6JbqZ9/8ABa6gojrqqWUuMQO7sOLsfWD+xYAUtSZ+gFPKZc46PQdWezCl2a+19hrPGaCbQ47Pad2vHYQtX5Va7RkWuk6bHx8nH2f4rOpRbpGFSi3RW8OWivs/G9qhr6d0L3vD256wQetbOz/wkcQfqGf9mrzt3Fdzlv8ADeamRs88ByxjtmN9AAUul44r6W+Vt3ZT05mrGBj2kO0gDHLf0KsoSZWUJSNDwdUy0fBHENRC8skjke5rhzB0DdJ4N6maa2XyKWV8jRGHYc7O5Dsn9iylBxPV2+z11rihidFXEl7nA6m5GNt0WDiar4ehq4qaGKQVbQ1/SZ2G/LB9KPG6YeN0zT0v8DlV+v8A/Nqe4wlqqbguzMtbnsoHRASmLrOkYBI9OfrWSZxNVR8MSWBsMRp5H6y/B15yD246lKsHG9zsVN4oGR1VLnIimBOn1FND5/cOD5/crHVl4NnMLp6v4PL8EEnoy7s/wW2vElTD4LLZ8Gl7YnaRUOi2OMHOcdWrms9fuOrlfKM0XQwUtM74zIhu71k/3Jrh7jO48PQupomx1FM85MMvIH0dilxk1dFnFtXRqvB5NXycPXds7pXUrYz0OsnAOk5A/YoFB/A/cfaR32KNL4TLtI2aJtJSthlZoEYacMznON/SqSHiOph4ZmsIhiNPM/W55B1A5B7cdQVdEm7orok3ZU5XoPGMckvAnDojY55DGZ0jP5i89+pbGh8Jd1oKCCjjo6RzIIxG0uDskAY7VpNO00Xmm2mi34DpKiy2C7XW4RvghfF5gkGC4AHfB9JwE/wrJQU/g4mlmbUGMyu8Z8V/1g3H7MY+pY2/cZXfiGIQVUjI4Ac9FEMNJ7T2prh/ii48OSvNIWvik/1kMm7Xen1rN45NN+SjhJpvybKy8Q8KWds8tBBdnRubiUOaXs9Z3wjgupEHDXEVTRF0bWPe+EnYtGkkKiuXhFuNbQyUlNSU1EyUEPdE3zj2qrtPE9XaLTW22GGJ8VYCHufnIyMbbp03THTdM1fgzq56gXiKaV8jTEH4e7PnHVkrngh7v3F8Q+cfNY7G/LzCsrw/xLVcOOqTSwxSeMsDHdIDsBnlg+lLauJqu0Wqut8MML460EPc8HI2xturSxveiZY3br9jS0BJ8EVwJOT4x2/ymKXabtQ8RUFutVzFXb7hE0CjqYstDtsAg/V/isdBxJVQcNTWFsMRp5n63PIOrmD246lc0XhKuVHQx07qKkmfC3THK5pBA9Q/wVXB77ESg99iy4Ht89p8IVwt80xldFC7Ls/GyWkE+nBTvClRNDbuLp2SOEkbnljs7ggPwslbOLLhbL5UXgNjnqagEP6QHG+Ow+hJQcVVlvpbpTxwQObc89KXA5bnPLf0qXCTIeOTsd4EvTrTxVA+WQ9DVfkZS49vI/bhbh9sg4Epr5emvaX1DtNI0/m53A+0/Y1eY2q3S3S601DAcPmeGh38UdZ+oLW+E289PcKezwv1RUTAXuzkueR1+of9yk43NJCUbkkYx8j5Xuke4ue4kuJ6ykXIISrejpPQuAfkOb2l3dahHAPyHP7S7utQvOy97PPyd7MVe/l6v9pk7xULKm3v5dr/AGmTvFQcr0I8I7o8C80iMoKksCEIQgEIQgBCEIAQhCAEIQgBCFdU3DzZbfFVVFwipnTtcYWPGzgO09SxzZ8eFJzfJKTZSoXccEszi2KN8hHUxpcuSxzXaC0h2caSN8rTVHixQiE5JTzwgGWGSMHkXNIygU8zojK2GQxjm8MOPtUdSFXYobQu44JpRmOJ7wTjLWk79iR0UjZOjdG4P5aSN/sU643VijnqQrGG0SvttZVyl8LqXT+Tewgu1HC4tFrN2rDTiYRYYXlxGdgsfqcSjKV7R5Jog53SKfcqCnojH4vXxVmvOejHJdUdnlqYap8uuA08JlAdGfP9Cj6rF0+o3sRT4K9IruDh9tVVQwQ1Rfrp+mc7oj5p7FCqaBlPb6eoE+qWVzmviLCNGPT1qI/LwzkoJ7/7/gnSyECWnLSQe0JDknJOSetOyU80TQ+SGRjXci5pAKVtJUP3ZBKRjVsw8u1b64VdlaGMYSpSkVweh+D/AOQp/and1qEcAfIU/tLu61C87L3s4MnezF3z5duHtMneKgqdfPl2v9pk7xUFehHhHdHhAhCFJIIQhACEIQAhCEAIQhACEIQAtdYqKsqKCKjraZtRbahrnskDxmA4O/o9SyKcZUTxxOiZNI2N3NjXEA/UuP5nx5Z4KMWl/vgtF0zXWpsUVhLKE1UkjahzZnUbmh7tzpO/VjHJdNlhl4njEtOYqtlM4NM5aS+THmkkbZWOimlhdqhkfG7tY4grkucXai4lxOck7rg/pcnOUnPm/wCd/wD4W1l9cBxEKCQ3MyeLdINQk05z6Ov7Fdv+FDdqX4PwLRobjBHR6Medn081iZaiecASzPkDdgHOJx6kgnmbEYmzPEZ5sDjg/Urz/T5zilcVz4238/yRqNQazxGx3KW2ydG012I3M6m46lNa8S3qmmOg1cttDoi4jeT71iNTtGjUdJOdOdka3kgl7iW8jnkof6Xd/dvvv/KXP/hOs10vwuOFrl8LF2cs6PWRqxq35dSr+DMm8vDQHHoH4B6+SpJKiaXPSTSP1c9Ticrhj3xnLHFp7WnBWkfgS6GTE2vu9LZbEat7NfTtnbfqH4TtlLRbP6LowAHOxtndOQ/DnwfdvhUuMfQu0ayOf8nHUsa+WSTGuRzsctRzhdPqZ5PjzyO2xu8nbsWMv0yUq3XjxxTvbfz5J1m2o5pI7tQtY8ta62AuGeeAcKLRyRTUtikrXBzX1EznF55uycZ+vCyXTSggiR4IGAdXIdi5L3FoaXOLWnIGdgn9Kf8Ad/u/+RrNi74UNPdfhv8A2TondHrIxr/N0rr4Rqqep4epoZCyKSGPpGjbV1YKxz55pWtbJM97W/FDnEgepIZHktOt2WfFOeXqRfpdr7mv4S24oayTdwG3esa0YAmfsPWoiCSSSSSTzJKF7GOOiCj6KM9C4A+Qp/and1qEcAfIU/tTu61C4cvezz8nezF3z5duHtMneKgqdfPl2v8AaZO8VBXoR4R3R4QIQhSSCEIQAhCEAIQhACEYQgBCMIwgBCMIwgBCEIAQhCAEIQgBCEIAQhCAEIwhACExPVwU4894z2DcqunvD3ebCzQP4x3KsotlJZIx5LZ8jI26nuDR2kqBPd4mDELS89p2CqZJZJnapHlx9JXC1WP2c8s7fB7D4L6iSp4bqZJMZ8dcBjqGhiE34J/mvU+2v7jELyc/5GYXZmr58u1/tMneKgqdfPl24e0yd4qCu6PCPRjwgQhCkkEIQgBCEIATtWOgpKeVtQI9UZJY2JjiTqduS4H0JpSKluqnpQeuI99yxzNqJjmdRKFt+Je4Oq3NA5ZpYzn/AKVOhnnqrdJW09exwieGvY6njB3/APapV48GlwhqmmiLSx4aXMlOlzCQc+sbK0h4aqm2BlEzd8YyXNaPOJP7ea5NT9nJqfszFFca2rq20/TNbqbkOEMZA/6FJuNU+11Hi9RcR0mnJ00seO6pNs4WqYK2L8rlziGloapN+4Uqrs8OgbiePzdLttTduv0ZTVIapeykpbtJVSFjKl3b/s0X4VdtgzbJak1LZvPY0NMbWOYd88gMjZJLweOH6CCofKJZJXFryCOfoHPG3NJEf3hUN6g+P/yV4SepF8bepbjluIa+Y9DHKRHsJBsPObv9mVLnhfL/ALOKcO6miFmD+xQKUkRVONyYh32qxo4K10QMbMNPW7Yn1Lm+ZknHLSZ7vx8UJwbkVla6tgwDEyJ3pgZg/sUSK6TRk9IyJ+f/AMLB/cr6ooq6oAY+V0jABsW59aqau2tj2LwDjqC5l8iXsT+Hq4G47lJKTiOEeuJn3LuGukkkcDGwho30wNP/AIqTS2mJzCWyOcAN9sKZYquioquWjfI1rSfjuVllm/JhLGovS0RaRz6mqjBEXRlwBb0TNx9iYomNkrqeNwy10rQQesErUmltclQJYZWGUb/kwdysrRzRxXGl1vDSZmYB9YXf8OUpKVszzRUeD3EcF8N4+SKf7Cl/cXw3+h6f7CotNxNUue+OanYCORGQpBvlc1up1IzlnGSFzfUx9nn9PIdfuL4b/Q9P9hSHgnhpwwbPT4PoKcF9lx51K3PYH/4JufiiCmdiWneBjJcCCApXyI+yNGUY8nvCJ3NhpP8AlP3o8nnCP6BpP+U/epM3FVDB0ZeyUCTkdO2FY2+401zpvGKVxdHqLckEbj1q6zOXEjNxkuT528JVto7TxtV0dvp2U9OxkZbGzkMtBP7VlVtPC3/CHXfq4u4Fi17eLsRU9d8E/wA16n21/cYhHgn+a9T7a/uMQvJz/kZJk7nUdNf7qw/GjrJW/VrOEwoV2qPF+M7oSfNfWytP/OVNXoVSR24paoghCFBqCEIQAhCEALuruVDStpIquVzMwn4rScee5cKNc6JtfVUUIpXyyeLndr8YGt3NY5+0wz9prbNx1w3R2+CCrulXLIxxLjJSiQAb4AOzscutVt344o+j02m4QZ2wXUkjHcv/AFELLVXCtTDE+ZlPKWtGSA9u3PZV1DQeN1jaeOF7pMag0vG+FxHGXFt4gqIasST3WENyCXOhe7G+dgAttSeECxNy+puETHaMAQ2+R++ADu92PzQeXX9vnVfTGhe6Ce3GJxBwekykPD9T4iKxsEjonNDgQ4dYylg9CuHFfBtxc6bxurqK7DWxyzM0BrR1aWgNHX6d1RQ19FWUtU2kkLy17C4kEfxll7ZZ/hOV0UIfraAcZCt7RQyW9ldDLG5rsx8znPxuSvj70aY+9FzbnOb4y5hAcIhjPX57VbwcQF4HTtaHRuwQfN6vR2YVbZaY1b6qJvxjBkesOaqi9TPjqWjcSgHpARjzs/tXL8xJ5qPfwSjHF9yLaSrrb3WGKGQ0zWNALosj7E3VUL7brkragzAnDXnnnHWl4Yzp6QgFzj+crHiGNkkLQIslzwSN1R44qByw+VN/J+17cFZR1scmtscoIa0uDHHGdlVQurGiSoa+RgccANAw52ez7FYx2ky/Fpyd+xLU2mop4QdJYAcgB3IrGEkjv+V8eWRLdWSKOSTx0RNkJlBIe5vaBushbXukvFG5ziSZ48k/+oLdcKWzD6uqmBJbG7Tq7SDk/sWDtfytR/r2d4L1v06nGdHkfOk7ipeD6Qgjh6RztGQwnzuz1J9zY3RGVsZc0bZzzTFve3S7JjY3Bdl78DBJSC5Q01HHTMaHtLzG1+rbOea8r6fI27RzS+VjSTsYr5309L41Sx9JsdLe3ZZ2gbPcbJV1U07pNEj2+dzOw29Supbk5kG8bXR0zgHNz8ZV1RJFStkp6SCKngnY5+gPJDuXaVrH4mSjkl8/FrUr2Itxa5ojiY1zuhjaSRyydgFtuFaN9FYYWSf6yQmR3oJP3YWCmr3wyhuuM7te3Iy12OWf/nUt9w9eBdaeUFgZJC4AgciDyK1x4JY92S/mQzPTE8N8Lf8ACHXfq4u4Fi1tPC3/AAhV36uLuBYte9i/Gix674J/mvU+2v7jEI8E/wA16n21/cYheVn/ACMk824n+dN19sl75Uy31HjFK0k+c3zSofE/zpuvtkvfKYtdR0NUGE+bJsf7l6tXBGmKWmReoQhYncCEIQAhCEAKRc76y02OnpqOld49VNOqoLOTA92GtPrzn6lHTPEFHUG20NZHICwNLdBAODrcc+hY5+0wz9pAhuF0sk0NTIHPY9o6RrjkHc81HqszVzn0cEsMsgMjWkFmncEY7RhXVBFDe7HDQPqy2riy5jCBjOezkq60VclFew6uqXMZoewyEbjIwuKqORuzqS5T3a1ubW00rnUgIdO2MnBPIOPVvsmqC6V1qmbGI3yUtS0BsPxgcjGw7U5e7dPa9L6epMtNUN1tIAwfXjmp4pReLXFUUtdmoo6duYXAebgZOEIKmpjmpqmYUcNRBUwODnB4LHNxnIx61dUNwmutsmqpoXhzTHGZdPmuPndfaqy0VGqoqYKmtdTdM0M6UgHUSeRUi4U9TaaSqp2znoi+JzC3YEEO32WuJXNItF6XZouGHsdc5Yula2Qw+bk8jranOPLewRxVrGjWHaH4HMLJ8OSSsqKuSL44p85Of47exX0vwrc4RTv/ACj3EOOo+nK5vmw05rPVw5NcSRw40CNo21HkOtXksZfVY0+cwcsLz+poY6a4yQS1I1xuAz2HmtVYDNT0ZM9Q+YvOxcc4APas5NaTlhGXUsu3y9Cw775+L1KBU1ED26cEkb6SMhdVNQHNO5yqvpC6TGVideqXLZoLfXUppJmtDY3mMgt5E7Lyq1/K1H+vZ3gtu1n5Vp9KxFqH+lqP9ezvBet+n7RkcPyt2j3yCpBnaxsbHnBwD2J+bSYsGFgMTcq1bwtRNkMgkmDj1lwP9yV/DNM5pHTzb7cx9ydSJ4H0+UzdY5gicAW6NILsfndaz9VVBr2M+McE4xnSOxb53CFG8YdUVBHXuN/2LhnBVvjLtL3kH+MAT9qdRFfpMl2zzzxOaZrZJPNaPOx6FvOBdMlLWTtGD0rWfY0fiVhDwtb44ix5lkz1l2Pq2U622ujtUDoaOLo2PfrdlxOT27+oLOc01SOnB8ecJ6pHgXhb/hDrv1cXcCxa2nhb/hCrv1cXcCxa9bF+NHceu+Cf5r1Ptr+4xCPBP816n21/cYheTn/IyTzbif503X2yXvlVfWrTif503X2ybvlVa9iPaiDRUU/jFMx/53J3rUhUlpqBFUGJx82Tl61drCSpnfjlqiCEIVTQEIQgBPOkhlhZHKJSGs0lrXgA7k55elMKPPX08Gznhzuxu6hwUtmVmotfcdfBtE2pZUMfVskZyIkb+FdXCK2T+fN00OWaXaZR55znJyDuqqe7zSZEQEY7eZUFz3Pdqe4uJ6yVK+LHyckpY/CLM11BHSOo2sq5YvzS6VoLPV5qZhq6OnqxUxx1Yftn8s3B9fmqAhX+mx+jEtLjXW24VM8woZ6dszw/oopmhrSB1At9a7qb1HLYvgttO4npmyCeR4c/ABGnIA23yqhCtHBji7SBY2a5x2uolklgMzZItGkO04OoHPI9is6Piinpax1S6mqpXOBAa6oGB/0rNoUZMGPI7ki8ZyjwXs17t81VJUOt8xdI4uIMzT/4KVBxVRU8DYWW6cNaNv3wPwLMIWf0eH0Sss07TNU7i+kPO3T/ANYH4E0OJ6IO1eIT/wBYH4FmkJ9Fg9Fuvk9mp/dbSA5bbps9WagfhWbpJ/FquGo06uika/TnGcHOE0hbY8MMaqKM5ScuT17y8f0d/tf+RHl5/o7/AGv/ACLyFCp9Ni9FT17y8/0d/tf+RHl5/o7/AGv/ACLyFCfTYvQPXvLz/R3+1/5EeXn+jv8Aa/8AIvIUJ9Ni9AuuLuIf3U8Qz3bxbxbpmtHR69WNIA54HYqVCFvFKKpA9d8E/wA16n21/cYhHgn+a9T7a/uMQvGz/kZJ5txP86br7ZL3yqtWnE/zpuvtkvfKq17Ee1ECtcWuDgcEbgrR0s4qKdkg6xv61m1ZWeo0yugdyfu31qs1aNsMqdFwhMzVUNOPyjwD2cyq6e8uORAzT/KdzWSi2dUskY8stXOaxup7g0dpKgz3eGPaIGQ9vIKolmkmOZHlx9K4Wixryc8s7fBJnr6ifZz9LexuyjIQtEkuDBtvkEIQpIBCEIAQhCAEIQgBCEIAQhCAEIQgBCEIAQhCAEIQgBCEID13wT/Nep9tf3GIR4J/mvU+2v7jELxc/wCRknm3E/zpuvtkvfKq1acT/Om6+2S98qrXsQ7UQCVri0hzTgjkUiFYASSck5J7UIQgBCEIAQhCAEIQgBCEIAQhCAEIQgBCEIAQhCAEIQgBC0OIBYbfCJY4pKmJ2rNGx2o9K4ZMh3bsBy5YUmgt1F4zUQRQTskgqYojLM1rwcuwTgtwDtyOVnrQMqhab4Nt1TSUczwYGx0Alk87HSOMrm5JDTj14PUPSo1VarfRNkqCZ6mHVG1jGHQ5upurJJbuOobDPNNaBRIWiFFTfurqaUwSGFsMv5MRjXtETy7cj7UyyzUlZSxS0onZNVCRtPA4h5c9mknfAyC0kDbmMKdaBRoUivhip62WCFxcyI6C4nOSNiR6M5wo6sD13wT/ADXqfbX9xiEeCf5r1Ptr+4xC8bP+Rknm3E/zpuvtk3fKq1acT/Om6+2Td8qrXsQ7UQCEIVgCEIQAhCEAIQhACEIQAhCEAIQhACELVeDiCnqOLWsqmQuiFNM4maMPY0hhIJB545qspaYtgyqF6jdrPSVs94oaWOCnk/eEMkzYGsjke9+DIwb6WkEcjvhUtNbbDT8WW+jo6a4mWC5RwSuqmtMUg1YO2Nj6OxZLMmuAYhC3/wC5GyXiuhmoJquGA1lTFUseGlzujbr/ACYHLI2A3S0XCPDlxoILlELnBTvZUvfFK5mr8k1p804wc5/+YU9aIPP0L0jhvh+w013sjpqetqJ7hG+pi+K6GNnnAMdtuQBudt+pU3g+p7c7iCrq7rCyWio6Z75GvGRuQ0d5Oqt3XAMw24VjKXxVtVMICCOiEh0789l065172sY6tqHNZjSDKdsclvb7wtR2Pgu4W9zGSXKCYVnS4BcIDIY2jPpADvrTfCVRZbdwQ6uu8NO+N1wfG9r6USvlb0YOhrttG++VHVWnUkDBRVlVA9kkVRKxzG6Wua8gtHYPRuu47jWxTPmjq52yyfHeJCHO9Z61s7VwjY55LTR1fwg+qukDqhskGnoo2+dhpyMkjG56k/WWKzSW6Ovr2TtiobPSyllLpa6VznlpySP2p1o3wDAiqqBUdOJ5BN/9wOOr7U8y6VgrWVjp3yTsBDXvcSW7EberOQtnX8GWMvr6K31NWKuk8XkEk5b0ZZM5oAwN8gPG/XupM/AXD/wjBQw3NwmZWMp5WGdrnStJwSGgeaRzwc7J1oA843Qpt4ipILrUQ0LZW08TyxvSuBccbEnHaVCWy3QPXfBP816n21/cYhHgn+a9T7a/uMQvGz/kZJ5txP8AOm6+2S98qrVpxP8AOm6+2Td8qrXsQ7UQCEIVgCFqqHhGW72qzeKRww1Fe6o/LSTEhwj33bjzcAHtypNn4BZU3e0MqrpSy0Nwe9okpnOJLmfGYMjn6eX9+TyxQMYhayq4Rgnnqaumr6Khtcc4p4pppXua9/PSDpySBzOMBMngW4QR10lbV0dHHQzCGV8shwS5uppbgHIIwpWWL8gzKFrIvB9XSxtxcre2Z1G2tbC6QhxiIznlgYHpUKu4UkoKihE1zozTV0RliqmF7mEA4I2bnOfQnUj7BQIVlfbHUWCtjpqiSOUSwtmikiJ0vY7kRkA9R5hVqummrQBCEKQCEIQAn6StqaCYzUkz4ZCxzC5hwdLhgj6wUwhQCc+93OSm8WfXTGLQyPSXbaWHLB9ROykVHFN9q+g8YutTJ4s8SRan/FcOTvX6VUoUaV6BasqL3T22G4sqZo6bxxxie2TBE+kFxA55wRuuqjiq/wBXvPdamQFr27v20uGHD1EBWVCbdVcEx089xp4ZqSvkqHU8mrVMwsaMNwMZOCN1o+IeJLVPSONJUUEsE00TqeKSSRxpQ0g56PRhoAGCAdxnmsHLetIMrYrhxMaCeC1XOaCmpA2R7em0tYHODds9WSM/aqmZ9ZbJq2gbUjDyYp+ifqZIA7PPrGRleiXO/wBmdcKmd12imknpYg8McXRtcKhri1hLQcacnB5csp2n4msjfG3UlZSQubcJ5phNI+NtSwuyzZrTrGNtJVeo+dIMBS1N+vdcaOnnqaqpqohTlmrJfG3cNPoGM/Un7pZb5abQ1lRLHJbxPkiCoZKxkpHXpJw7AT3Dl4oKXiCskqf3nS18M0AfECfFw/kQOeBy9SjXez0Vrow6K/0tfK+QYhpWuIDcHznEgAH0LW3qoEu11HFtNRW6mttbURU9wlcykY2YAOcDhw5+bufUqqpud1DJqKeslLQxtPIwuyNLHZa0+gFbHhvi2itNu4apHeJP6KqldVPnh1vp2l4ILT1bZ5difs9+tscFI5l4pqOmp6md9xpZIi51Y1ziW42OrLdsHlzVHJpv7QYSS73GY1DpKyVxqWMjmJd8drcaQfVgY9SkTcUX6oNOZbrUvNK4SRan7scOTvX6VsbRxHwzLbImXJmmWcvt7884aUkua/lzaSB/7U/bOKrVUyXEx1EFBUGsBikkldEHU7WhrGhzWnOMZLTzyjm/7QeaPkfLI6R7i5zyXOJ6yVyp98qoa691lVTxRxRSyuc1sWdA9IyAcHny61AXQuAeu+Cf5r1Ptr+4xCPBP816n21/cYheNn/IyTzbif503X2yXvlVatOJ/nTdfbJe+VVr2IdqIBCEKwNdZ+NWWqls8LqF0nwb4zv0mOk6UY7OpcWXjFlqprLG6idILVVSzkh+NYeMActsYVTSXWGKnigmpw8RsIDtIOkku39PxhtnqUoX2hZRmCGmcxzyS54aNiWkbD0EkjsWLgvQHqTiOgktUlpvNBPPTCsNVCYJhG9jjsWnIOQR9advXGhvVtuNK+j6M1lXHMwtfkRtYzQG+k4xuq6W7UlVKXzQuYS/USxjcuGpxAPL+MPXj613VXmimjnZFRMjD2lrCY2nGS7PeG/VpChQV3QLBvGsYuLKrxJ3mWb4M09J16dOvl+xO23jimo6KhpZqCU+KUUtL00UobI0vdq1sJB0kcljkKzxQfgF3xRf4+IaminZBJCaakZTnpJekLtJODnrO+6pEIV4xUVSAIQhWAIQhACEIQAhCEBa8M2YcQX+mtZmMIn1ee1mojDSeWd+Ss7rwNX0tzipLeJKoSUvjR6ZggdEzJB1hxw3l2qs4ZvDbDfqe5PidI2EO81pwd2kf3qTZuIY4H18N4bUVtNcIRFM5suJRpcHNIcfSOSxlr1WuAR63he825srqqjMbYoWzvOtpAjc7SHbHrKequGaig4fmuFYXRTxVMcXQ7HLXs1h2QezCuJeMrPO8Uj7bVi2OtzKJzBODKND9bXB2MKHfuLorzb6ylbSOhE1VFLFl2dLGR6AD2nG6hSyOrQKqgtArLHc7kZiw0HRYZp+PrcRz6sYV5wtwKOJLP46KyWGR1SYGBtMZGNIaHanuB80elQGXu103CVRa6SiqGVtYYxUzPlBYQxxcC0YyDv+xMxcRSU/CXwLAZonuqzO+RkmkOaWBuk49Sl62tttwLR8HX6vgjmpaHWyXJjzKwF4HMtBOSNuakz8GV7xTG3N8ZElDFVTF72sEWskYyTy25qwtXGVqpnWusr7bVS19sh8XidDMGxuZvgluOY1H1qLWcYQ1NmnoG0sjHS2+npA7UMAxyaifUVW8t8AgV3B1/t0Ek1VbnMbE5rXgPaXNycNOAc4J5HkUScH36KSKN1Dl8srYQ1srHFr3cmuAPmk+nCs5eN2+PXKsipna6uGlZGHkENdCWHJ7QdB+1WU/hIgdXU9VBBWNBqmT1UL3R6HBpzpaQwHnyJKasvoGHrqKe3VklJUta2aM4e1rw7SezIJCjp6snFVWTzgECWRzwD1ZOUyt1dbg9d8E/zXqfbX9xiEeCf5r1Ptr+4xC8bP+Rknm3E/zpuvtk3fKq16JePBlerheq2thqqBsdRUPlYHyPBAc4kZ83moXkmv30u3e8f+BepHJHStyDEIW38k1++l273j/wACPJNfvpdu94/8Ct1YewYhC2/kmv30u3e8f+BHkmv30u3e8f8AgTqw9gxCFt/JNfvpdu94/wDAjyTX76XbveP/AAJ1YewYhC2/kmv30u3e8f8AgR5Jr99Lt3vH/gTqw9gxCFt/JNfvpdu94/8AAjyTX76XbveP/AnVh7BiELb+Sa/fS7d7x/4EeSa/fS7d7x/4E6sPYMQhbfyTX76XbveP/AjyTX76XbveP/AnVh7BiELb+Sa/fS7d7x/4EeSa/fS7d7x/4E6sPYMQhbfyTX76XbveP/AjyTX76XbveP8AwJ1YewYhC2/kmv30u3e8f+BHkmv30u3e8f8AgTqx9gxCFt/JNfvpdu94/wDAjyTX76XbveP/AAJ1YewYhC2/kmv30u3e8f8AgR5Jr99Lt3vH/gTqw9gxCFt/JNfvpdu94/8AAjyTX76XbveP/AnVh7BiELb+Sa/fS7d7x/4EeSa/fS7d7x/4E6sPYMQhbfyTX76XbveP/AjyTX76XbveP/AnVh7BpvBP816n21/cYhWnBHD1Xw1ZpqKtkhkkfUOlBhcSMFrR1gb+aULyczvI2iT/2Q==%20"/>
          <p:cNvSpPr>
            <a:spLocks noChangeAspect="1" noChangeArrowheads="1"/>
          </p:cNvSpPr>
          <p:nvPr/>
        </p:nvSpPr>
        <p:spPr bwMode="auto">
          <a:xfrm>
            <a:off x="92075" y="-1571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130" name="Rectangle 10"/>
          <p:cNvSpPr>
            <a:spLocks noChangeArrowheads="1"/>
          </p:cNvSpPr>
          <p:nvPr/>
        </p:nvSpPr>
        <p:spPr bwMode="auto">
          <a:xfrm>
            <a:off x="214282" y="6295273"/>
            <a:ext cx="243528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sz="1200" b="1" i="1" u="none" strike="noStrike" cap="none" normalizeH="0" baseline="0" dirty="0" smtClean="0">
                <a:ln>
                  <a:noFill/>
                </a:ln>
                <a:solidFill>
                  <a:srgbClr val="548DD4"/>
                </a:solidFill>
                <a:effectLst/>
                <a:latin typeface="Tahoma" pitchFamily="34" charset="0"/>
                <a:ea typeface="Calibri" pitchFamily="34" charset="0"/>
                <a:cs typeface="Tahoma" pitchFamily="34" charset="0"/>
              </a:rPr>
              <a:t>تازه های کتاب</a:t>
            </a:r>
            <a:r>
              <a:rPr kumimoji="0" lang="en-US" sz="1200" b="1" i="1" u="none" strike="noStrike" cap="none" normalizeH="0" baseline="0" dirty="0" smtClean="0">
                <a:ln>
                  <a:noFill/>
                </a:ln>
                <a:solidFill>
                  <a:srgbClr val="548DD4"/>
                </a:solidFill>
                <a:effectLst/>
                <a:latin typeface="Tahoma" pitchFamily="34" charset="0"/>
                <a:ea typeface="Calibri" pitchFamily="34" charset="0"/>
                <a:cs typeface="Tahoma" pitchFamily="34" charset="0"/>
              </a:rPr>
              <a:t> </a:t>
            </a:r>
            <a:r>
              <a:rPr kumimoji="0" lang="fa-IR" sz="1200" b="1" i="1" u="none" strike="noStrike" cap="none" normalizeH="0" baseline="0" dirty="0" smtClean="0">
                <a:ln>
                  <a:noFill/>
                </a:ln>
                <a:solidFill>
                  <a:srgbClr val="548DD4"/>
                </a:solidFill>
                <a:effectLst/>
                <a:latin typeface="Tahoma" pitchFamily="34" charset="0"/>
                <a:ea typeface="Calibri" pitchFamily="34" charset="0"/>
                <a:cs typeface="Tahoma" pitchFamily="34" charset="0"/>
              </a:rPr>
              <a:t>شهریورماه</a:t>
            </a:r>
            <a:r>
              <a:rPr kumimoji="0" lang="en-US" sz="1200" b="1" i="1" u="none" strike="noStrike" cap="none" normalizeH="0" baseline="0" dirty="0" smtClean="0">
                <a:ln>
                  <a:noFill/>
                </a:ln>
                <a:solidFill>
                  <a:srgbClr val="548DD4"/>
                </a:solidFill>
                <a:effectLst/>
                <a:latin typeface="Tahoma" pitchFamily="34" charset="0"/>
                <a:ea typeface="Calibri" pitchFamily="34" charset="0"/>
                <a:cs typeface="Tahoma" pitchFamily="34" charset="0"/>
              </a:rPr>
              <a:t>   </a:t>
            </a:r>
            <a:r>
              <a:rPr kumimoji="0" lang="fa-IR" sz="1200" b="1" i="1" u="none" strike="noStrike" cap="none" normalizeH="0" baseline="0" dirty="0" smtClean="0">
                <a:ln>
                  <a:noFill/>
                </a:ln>
                <a:solidFill>
                  <a:srgbClr val="548DD4"/>
                </a:solidFill>
                <a:effectLst/>
                <a:latin typeface="Tahoma" pitchFamily="34" charset="0"/>
                <a:ea typeface="Calibri" pitchFamily="34" charset="0"/>
                <a:cs typeface="Tahoma" pitchFamily="34" charset="0"/>
              </a:rPr>
              <a:t>93</a:t>
            </a:r>
            <a:r>
              <a:rPr kumimoji="0" lang="en-US" sz="1200" b="1" i="1" u="none" strike="noStrike" cap="none" normalizeH="0" baseline="0" dirty="0" smtClean="0">
                <a:ln>
                  <a:noFill/>
                </a:ln>
                <a:solidFill>
                  <a:srgbClr val="548DD4"/>
                </a:solidFill>
                <a:effectLst/>
                <a:latin typeface="Tahoma" pitchFamily="34" charset="0"/>
                <a:ea typeface="Calibri" pitchFamily="34" charset="0"/>
                <a:cs typeface="Tahoma" pitchFamily="34" charset="0"/>
              </a:rPr>
              <a:t> 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i="1" dirty="0" smtClean="0"/>
              <a:t>Handbook of </a:t>
            </a:r>
            <a:r>
              <a:rPr lang="en-US" sz="2800" b="1" i="1" dirty="0" err="1" smtClean="0"/>
              <a:t>Cephalometric</a:t>
            </a:r>
            <a:r>
              <a:rPr lang="en-US" sz="2800" b="1" i="1" dirty="0" smtClean="0"/>
              <a:t> Superimposition/ </a:t>
            </a:r>
            <a:br>
              <a:rPr lang="en-US" sz="2800" b="1" i="1" dirty="0" smtClean="0"/>
            </a:br>
            <a:r>
              <a:rPr lang="en-US" sz="2800" b="1" i="1" dirty="0" smtClean="0"/>
              <a:t> </a:t>
            </a:r>
            <a:r>
              <a:rPr lang="en-US" sz="2800" b="1" i="1" dirty="0" smtClean="0">
                <a:hlinkClick r:id="rId2" action="ppaction://hlinkfile"/>
              </a:rPr>
              <a:t>Herman S. </a:t>
            </a:r>
            <a:r>
              <a:rPr lang="en-US" sz="2800" b="1" i="1" dirty="0" err="1" smtClean="0">
                <a:hlinkClick r:id="rId2" action="ppaction://hlinkfile"/>
              </a:rPr>
              <a:t>Duterloo</a:t>
            </a:r>
            <a:r>
              <a:rPr lang="en-US" sz="2800" b="1" i="1" dirty="0" smtClean="0"/>
              <a:t>                      2011</a:t>
            </a:r>
            <a:endParaRPr lang="en-US" sz="2800" b="1" i="1" dirty="0"/>
          </a:p>
        </p:txBody>
      </p:sp>
      <p:pic>
        <p:nvPicPr>
          <p:cNvPr id="28674" name="Picture 2" descr="Product Details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428860" y="2214554"/>
            <a:ext cx="3714776" cy="3714776"/>
          </a:xfrm>
          <a:prstGeom prst="rect">
            <a:avLst/>
          </a:prstGeom>
          <a:noFill/>
        </p:spPr>
      </p:pic>
    </p:spTree>
  </p:cSld>
  <p:clrMapOvr>
    <a:masterClrMapping/>
  </p:clrMapOvr>
  <p:transition spd="slow" advClick="0" advTm="3000">
    <p:strips dir="rd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AutoShape 2" descr="data:image/jpeg;base64,/9j/4AAQSkZJRgABAQAAAQABAAD/2wBDAAoHBwgHBgoICAgLCgoLDhgQDg0NDh0VFhEYIx8lJCIfIiEmKzcvJik0KSEiMEExNDk7Pj4+JS5ESUM8SDc9Pjv/2wBDAQoLCw4NDhwQEBw7KCIoOzs7Ozs7Ozs7Ozs7Ozs7Ozs7Ozs7Ozs7Ozs7Ozs7Ozs7Ozs7Ozs7Ozs7Ozs7Ozs7Ozv/wAARCAFOAQQDASIAAhEBAxEB/8QAHAAAAQUBAQEAAAAAAAAAAAAAAAEDBAUGAgcI/8QAVRAAAQMDAgIECAkFDAkDBQAAAQACAwQFERIhBjETQVGyBxQXImFxdJMVMjU2VIGR0dIjQlVzoRYkN1JiZGaUpMHh4iUzNERFkqKxwnKC8CZTY4Oz/8QAGQEBAAMBAQAAAAAAAAAAAAAAAAECAwQF/8QALhEAAgIBAwQBAwMEAwEAAAAAAAECEQMSITETMkFRBBQiMwVhcRVS0fAjQ5HB/9oADAMBAAIRAxEAPwDP32+XWG+18MNzq2NbUyNa1s7gGjUcADKr/h+8tGkXeuJ9NS/70cRHTxFcg0bmql7xUOGMtGXc16kYqlsdSVllHebyN3XeuJ7PGH/enPhq8H/itb/WH/eoMYyU+1oyoaXo1jBExl1vDud1rf6w/wC9SY7pdcb3OsP/AO933qFCPOUjYLN16OiGOJJ+FrmB8pVfvnfeuHXi5jlcqv3zvvUcu581w7ziopFnGPo7mv10hjdIblVnHV07vvVfT8RXZ0oMt4rRnk3p3/enKyLMBBHNVNK1/jD3MYTpOHY5hq1jGLXBy5FUki/qb1d9QLLrWbHdvTOH9+6IOIbq6fon3KryeX5d2/7VV1NSHVDHMY9rS4Bur7Co5JFY0tO4OU0KuA2lLY1Tbvc8/KNV7533pz4WuJ/4hVfVM771WxyB7AR1hdgrFxR1pR9FgbtcsYFfVeszO+9cC7XP9I1Xvnfeohd6SjKjSi2mL8E0Xa5AZ+EKr3zvvXD7vcv0jVe+d96ilybeVKiiGo+hu4X+7sbpZdKtpPWJ3feo54ivIkja261pIj1YNQ7zjnr37EzVxl5JUbxcSyQcwchuR1LdRjXBxSX3cFpW8Q3bocNuFfFpbu81Dxk/am6biG7mWMOutaQ5ozmofzx61X1kTpp3x9M97GHG52TtLBmUOxsNgmmKRFXM0Ed4uZBzcqv37vvXfwvc/wBI1XvnfeoABbyXWSsdKOxRXomfC9z/AEjVe+d965N3un6Sq/fO+9RQjtSkHGPolG73TPylV+/d96Q3e6fpKr9+771F1BcueOeVOleiNMfRL+GLp+kqv37vvQbzdP0lV+/d96g6weopcppXorUfRM+Gbof+JVfv3feozrzdmuI+Fa3+sP8AvTJOEzMM7qyivRSUV6PR+Baqoq7LNJU1Es7xUuaHSvLiBpbtkoTHg7ObBP7U7uMQuDL3s8+fczA3yPPElzJ+ly94qMdgAFY3xoF+uJ/nUneKrwN8lelF7I64qkdxNGMBSGtKahGG5Kkhwwqs2ijphxunC4EJjIzsV1yCq0apnQOSugdJTaCcnCCxJTrBCq9AhfJIxz2SDfIPNW427PsVXXO6J4f1HmFeBjlXkSqpz00Ly8vOkOJJTVOxxkLsZwcJZJmsLW75e0HdSqeHDQCcYCt4MquWw9HIGtAOycFQOrJXIjAGxS8lnsdCtC+MN68o8abnCaeWnnsmDjq5KUirm0T+laRsf2pHPGFB1OzsV15x5lNJOs6mmYBgglRYpgZejG2kF2ezCdLCTySwtihc9z49Rc3HqV9jJ22RopRPISNhnJParGF7GDZQoY2QZ68nsUlkg2GEe4htySunbhcuqA3qXI3A5LlzRzJVKRs5MebIXDIH7UzPVsh2Jy48mhIxwAwCoFQCJg4qYxKTm0izhBfC6eTDWgZwFW1NZI2QhkjSAMlozkBSqiT/AELLg7HAOPWq7xYGk6aJxe8nBIbgAKYr2UyN7JFhRz9MzfmP2qXjr6lEoYujjHqUtxwzJ5KsuTSF6dzgAucuXgJTM1reaZFQx5I1DKJMNo9D8HgxYqgfzt3cYhL4PvkKf2p3dYhcGXvZ58+5mIvgLuILh7TJ3ioZbthTr55t9uB/nMneKhsGpd64R2xWwgyI9s8lC+Ey2UtIw0Hc5U8DScFQpbcZZ3NB0sI1ZG+6vGvJE9XgsS1zYRMSCw75CWKVsrMtOQm6VpbaBHr1BjiM9u6qmTPgqMs3BO4zzVUrsvKemv3LwEJC8BMtkD2Bw6wmXvJOFFFnMffNthRnNDzuNxuCUreeXJ0FmOYU1RRvUNVDGzPY7SBpGAGhDZXs6srtz2Dkm3HPIKSOHaHPGX9iTpXuXAHYE41ibE2znBKUMPWnQxdBuFFk6RtrF2GLsAJcKLLUNli5LE6fUkISw0R3QgpvQWHYqURuuS0EclNlXEabI4cikeXuO5Q5uN8JMnPJSVDQWjIJTNU7XDkg5apTXEDkmpgXtcNPNERJbHceJbPM0cwB+xRqPz2hgcdJ3I7EkUs7KGYBh0jCSl1NbrxjOymuSrdtFnlrGYzjCjifxmYQwkkZ3PUmKgPljIBOOtJaToqQ30qK2svrbkkSbn0dNG4b55N9aq6AOkqRnPblWl1DDXQiVuphJzk7Lmlp2Q6iDqJPxlKdRKzjeT+D0fwfjFjn9qd3WoS8AfIc/tTu61C8zL3s5MnezC8QHF+r/aZO8VHiOyd4jdi/1/tMneKjUzwW7leiu1HZBj7253UWoy1uQcAdYUzIxzTFVHqgfgZ25KEaSWw606bUDgDJJwqqmZ0srnO5BOmerloHHT5ofpwBy2S0rNEIJG53V0qTMpPU0PYAGG8kaQeXNKduaXXjqUFgEaHADrykL3H0LlBsB57JQEoC7a1BQNanAEgSqC6FCEmd0uVBY6ShchLndQSKUiMoQg5K5XRK5ypRBy5uybIwnjuuHNUlWjhrtJ9C78124wuCMJOXJSVscIBaWfmu5jtXHRNHoQHkc90usHrQnZiHDepRYcRXFuORcCpR5dqjywPfKwsOntd2KUUlzaJd186ojbtucLpgw0D0KG+Gfx/znl7GnIJOQprAWhVeyouncm6PQeARixz+0u7rUJeAvkOb2l3dahedk72cWTvZgOIfO4iuA/nMneKq5NUYJad+pWl6GeI7kT9Kk7xUOSML0o8I3StWc2bMtURJlwAzuU7dJmxT6IiQRzwVHttR4pVSExl4weXUmZHeOVT3tzgnrU191ltX/Gl5JkEolixjr3HVlKXJuOExtwDhKB2nKEq63FyV1zSADCUbqCQwlAJSgLsDAQtQgGF0EgShQWoVBykG5V7Z+F6i82quuEVRHGyiBLmuBy7AzsqtpchtJblHgrobIRhSSGV11LnGF0EZImfQgpcK84e4ZdfqSvqBVCHxJgeRo1ashx7f5Kq3XJEmkrZRehIWpfThJzVgcI+pBGEgO6khiELghaGw8My32hr6plS2IUTNZaW5Ltif7lREZUJpuitpjRQuiMK14ZsI4ivDaA1TKYFhdrcMk46gOs/4qW6Vsq9in3HJdNdnmFJu1B8F3WpoembN0EhZ0jOTvSonpClU0Ex5rhlO6sjCjNIyo1RUva7S3YJVltelbnqHAPyHNt/vLu61C48HU3TcNvPW2ocD69LULzcvezhybyZhr23/AOobj7VJ3io2AQpl8GL/AHA/zqTvFRGnIwQvRXCOyHA2xhie5zNi4YK5ihbFnHM9qf0+tJhTZbSjhxz1o0YC65JN3FBRzhdBqUN7V0gSEGyVGUKCQyhIdylCEigr0LgT5mcQ/q3f/wAyvPRyW84Kq6eDhC/RTTxRvexwY1zwC7zDyCzy8GeTtHOGbVYn8D1FzutIJDBK7L25DiBjDR6+X1qwt9BwtxTYp6qO2fB4o35kMeNWkb8xzyMqot9VTs8FdfTunjEzpyWxl41HdvUnOCqung4RvsU08cb5I3aWueAXeYeSxae7/cyae7/csLRT8McWW6upqSzNopKdmWSbazkHBz9XI5ULgu02aq4ZuNbdqZrxTyOzJ+c1oaDsmvBpVU9LPc/GJ44g+FoaXuAyd+1WHAkdLPwXd4qyTo6d8rhI/wDijQN0latCVxtWzi0TcJcTzOtLLKKKV7D0MoxqOB2jr9eV1wdRPtsfFFFIQ50DAwntwH7rqzcP2rhSqN7rL3BUMiYehazGXZGO05PqTPC95gq3cUVk8jIDVtDmMe8AnZ+AO3qUe64D3T08EPhuy2i38NScSXyDxhhdphh5g745dpOefYrbhtvCXFFZLosrKaoiZkxfmub2jHX96ruG6y3X7hN3DNfVNpJo3aoJHHAO+Rz9JO3YrfhSzWnha4Sme9U89XLGQ0BwaGtyPTzJwkvN8kS83yVHBNltFyivLrjSskZA7zXHmxvnZx9imWWn4U4shrLdSWcUj4GZjm5vI5B2efPGxUPg2spoLXxI2WoiYZWu0BzwNWzuXaovgxq4KW8Vj6ieOJroMAyODQTkdqs092TJPdlz4PauhHDVxi8R/KUzCal2f9eDqIH2bKNwvbbLcbfc7xDZm1kwmPRULnA6G7YAzt2/YonAlXTU9m4hbNPHG6SLDA94Bd5ruSicGWrxmlkraHiJlvuLHgdE47FnpB5qGuSGuWVPFT7a+64t1tlt4a0CWKQYw7rwOpPcB0FNcOLKenq4RLEWPJae0NOFaeEmuoaquoooJo56qGItqZYsYJ2wP+/2qB4Pp4abi+nlnlZGwMflz3AAeaeta/8AWX5xl3wtYLTXcVX+lq6OOSCmceja7PmDUeSlWCDg/iWoq7NTWUQ9CwllQca3gHGc8wckLnhaupIeKOJ5ZKmJjJdWhzngB3nO5dqqPBjUwUnEtTJUTRxMNM4B0jgATqb2rNp7szabsx1XT+K1k1PnV0UjmZ7cHCizx9I3lurG64ddat7cOa6d5BHIjUVFx6F0p7G9Wje+DIEcO1IPMVju4xCf8H3yFP7U7utQvPy97OKaqTRjb2Ab9X5H+8yd4qI1gUy9H/T1w9pk7xUQLtXCPQjwIQuSuyVyVZFmcEZ6kvRuAzpOO1bjhGx2ymss/E17YJaeIkRQkZBI2zjr32CeHhPj6XonWKn8T5aAfOx9mFR5HdJGLnvUVZgACTgDJShjy7S1jiRuQAtvR1FirfCDa5bJTOije7MrS3DdRB2A6v8AsrqlmrYPCBfWUFDT1JMTC4Sv0aRpHI4PbuFDyNeCHkrweVpepXtt4WuvEMNVW0MUThFKWuZqwdXPAH1qVcfB/fLbbn1sjIZGRt1SNiflzR1nlv8AUr643VltaujNBji3XpOnOM42SLa0tRXjwYVDBQU5pdZaZi/zh5w/NxzyeeVTWPhC78QRmakhayAHHSyu0tJ9HWVCmt7CmvJSZS5V9e+CrxYqbxqojjlgHOSF2oN9fWE3YeErtxCx8tHGxkLDgyyu0tJ7B2qdUauy2qNXZTZ2XQB06sHHbhaaXwdX+LpnObB0cTNevpNnDflt6FYULW+SG4OwMipG+P5bFVzVWiryLlbmIC0Vo4nZbOG7haDSukdWF2JA7AbloHJZvK9Wq7zScN8I2aqdaoKo1ELGu1AA/EBzyKie1Khklwqs8sJSL0OrorLxnw/VXG1UbaKvpBqfG0Aats4OOeRyKxtksFx4gndFQRBwYMvkccNb6ypU01uWU01vsV6QrR3XgO9WujdVubDUQs3eYH6i0erCh2bha536knqaBsb2wHDmudgk4zsp1RaslTjV2VHUkLSRkBaau8H19oLc+teyGRsbdT4435c0dfUtLwTYZ5ODbgXMiLq9jugJ6tiN+zdVlkilZSWSKVnmJY7RqDTpBxnGy4zhb7FzoPB7caF9BSuhgndFJN0nnA6hnbG5ydjnkqm3eDy+3O3Nro2wRMkbqjZK/DnDqPLZWU1TsrrXky25OwSg9q9C8Gtgqob3W1FXFGGU7XU8jHHJD8g8v71U1vAN7qbtXtgZA8xv6QtEm5DydONvQnUjbRHUV0ZUJRsdlo38B3eOWphZJSzS0sQlljjkJcAQSOrfkqq02mrvVeyio2B0rgT52waAOZPUp1JmikmQ+fUjCfrqN9vrpqSR7HvhcWOLDkZHNM5Ulz0DgAYsc/tLu61CXgL5Dm9pd3WoXn5e9nn5O9mKvW1+uHtMneKiZKl3v5duHtMneKhrvXCO+PAEoSJMqSx6JbqZ9/8ABa6gojrqqWUuMQO7sOLsfWD+xYAUtSZ+gFPKZc46PQdWezCl2a+19hrPGaCbQ47Pad2vHYQtX5Va7RkWuk6bHx8nH2f4rOpRbpGFSi3RW8OWivs/G9qhr6d0L3vD256wQetbOz/wkcQfqGf9mrzt3Fdzlv8ADeamRs88ByxjtmN9AAUul44r6W+Vt3ZT05mrGBj2kO0gDHLf0KsoSZWUJSNDwdUy0fBHENRC8skjke5rhzB0DdJ4N6maa2XyKWV8jRGHYc7O5Dsn9iylBxPV2+z11rihidFXEl7nA6m5GNt0WDiar4ehq4qaGKQVbQ1/SZ2G/LB9KPG6YeN0zT0v8DlV+v8A/Nqe4wlqqbguzMtbnsoHRASmLrOkYBI9OfrWSZxNVR8MSWBsMRp5H6y/B15yD246lKsHG9zsVN4oGR1VLnIimBOn1FND5/cOD5/crHVl4NnMLp6v4PL8EEnoy7s/wW2vElTD4LLZ8Gl7YnaRUOi2OMHOcdWrms9fuOrlfKM0XQwUtM74zIhu71k/3Jrh7jO48PQupomx1FM85MMvIH0dilxk1dFnFtXRqvB5NXycPXds7pXUrYz0OsnAOk5A/YoFB/A/cfaR32KNL4TLtI2aJtJSthlZoEYacMznON/SqSHiOph4ZmsIhiNPM/W55B1A5B7cdQVdEm7orok3ZU5XoPGMckvAnDojY55DGZ0jP5i89+pbGh8Jd1oKCCjjo6RzIIxG0uDskAY7VpNO00Xmm2mi34DpKiy2C7XW4RvghfF5gkGC4AHfB9JwE/wrJQU/g4mlmbUGMyu8Z8V/1g3H7MY+pY2/cZXfiGIQVUjI4Ac9FEMNJ7T2prh/ii48OSvNIWvik/1kMm7Xen1rN45NN+SjhJpvybKy8Q8KWds8tBBdnRubiUOaXs9Z3wjgupEHDXEVTRF0bWPe+EnYtGkkKiuXhFuNbQyUlNSU1EyUEPdE3zj2qrtPE9XaLTW22GGJ8VYCHufnIyMbbp03THTdM1fgzq56gXiKaV8jTEH4e7PnHVkrngh7v3F8Q+cfNY7G/LzCsrw/xLVcOOqTSwxSeMsDHdIDsBnlg+lLauJqu0Wqut8MML460EPc8HI2xturSxveiZY3br9jS0BJ8EVwJOT4x2/ymKXabtQ8RUFutVzFXb7hE0CjqYstDtsAg/V/isdBxJVQcNTWFsMRp5n63PIOrmD246lc0XhKuVHQx07qKkmfC3THK5pBA9Q/wVXB77ESg99iy4Ht89p8IVwt80xldFC7Ls/GyWkE+nBTvClRNDbuLp2SOEkbnljs7ggPwslbOLLhbL5UXgNjnqagEP6QHG+Ow+hJQcVVlvpbpTxwQObc89KXA5bnPLf0qXCTIeOTsd4EvTrTxVA+WQ9DVfkZS49vI/bhbh9sg4Epr5emvaX1DtNI0/m53A+0/Y1eY2q3S3S601DAcPmeGh38UdZ+oLW+E289PcKezwv1RUTAXuzkueR1+of9yk43NJCUbkkYx8j5Xuke4ue4kuJ6ykXIISrejpPQuAfkOb2l3dahHAPyHP7S7utQvOy97PPyd7MVe/l6v9pk7xULKm3v5dr/AGmTvFQcr0I8I7o8C80iMoKksCEIQgEIQgBCEIAQhCAEIQgBCFdU3DzZbfFVVFwipnTtcYWPGzgO09SxzZ8eFJzfJKTZSoXccEszi2KN8hHUxpcuSxzXaC0h2caSN8rTVHixQiE5JTzwgGWGSMHkXNIygU8zojK2GQxjm8MOPtUdSFXYobQu44JpRmOJ7wTjLWk79iR0UjZOjdG4P5aSN/sU643VijnqQrGG0SvttZVyl8LqXT+Tewgu1HC4tFrN2rDTiYRYYXlxGdgsfqcSjKV7R5Jog53SKfcqCnojH4vXxVmvOejHJdUdnlqYap8uuA08JlAdGfP9Cj6rF0+o3sRT4K9IruDh9tVVQwQ1Rfrp+mc7oj5p7FCqaBlPb6eoE+qWVzmviLCNGPT1qI/LwzkoJ7/7/gnSyECWnLSQe0JDknJOSetOyU80TQ+SGRjXci5pAKVtJUP3ZBKRjVsw8u1b64VdlaGMYSpSkVweh+D/AOQp/and1qEcAfIU/tLu61C87L3s4MnezF3z5duHtMneKgqdfPl2v9pk7xUFehHhHdHhAhCFJIIQhACEIQAhCEAIQhACEIQAtdYqKsqKCKjraZtRbahrnskDxmA4O/o9SyKcZUTxxOiZNI2N3NjXEA/UuP5nx5Z4KMWl/vgtF0zXWpsUVhLKE1UkjahzZnUbmh7tzpO/VjHJdNlhl4njEtOYqtlM4NM5aS+THmkkbZWOimlhdqhkfG7tY4grkucXai4lxOck7rg/pcnOUnPm/wCd/wD4W1l9cBxEKCQ3MyeLdINQk05z6Ov7Fdv+FDdqX4PwLRobjBHR6Medn081iZaiecASzPkDdgHOJx6kgnmbEYmzPEZ5sDjg/Urz/T5zilcVz4238/yRqNQazxGx3KW2ydG012I3M6m46lNa8S3qmmOg1cttDoi4jeT71iNTtGjUdJOdOdka3kgl7iW8jnkof6Xd/dvvv/KXP/hOs10vwuOFrl8LF2cs6PWRqxq35dSr+DMm8vDQHHoH4B6+SpJKiaXPSTSP1c9Ticrhj3xnLHFp7WnBWkfgS6GTE2vu9LZbEat7NfTtnbfqH4TtlLRbP6LowAHOxtndOQ/DnwfdvhUuMfQu0ayOf8nHUsa+WSTGuRzsctRzhdPqZ5PjzyO2xu8nbsWMv0yUq3XjxxTvbfz5J1m2o5pI7tQtY8ta62AuGeeAcKLRyRTUtikrXBzX1EznF55uycZ+vCyXTSggiR4IGAdXIdi5L3FoaXOLWnIGdgn9Kf8Ad/u/+RrNi74UNPdfhv8A2TondHrIxr/N0rr4Rqqep4epoZCyKSGPpGjbV1YKxz55pWtbJM97W/FDnEgepIZHktOt2WfFOeXqRfpdr7mv4S24oayTdwG3esa0YAmfsPWoiCSSSSSTzJKF7GOOiCj6KM9C4A+Qp/and1qEcAfIU/tTu61C4cvezz8nezF3z5duHtMneKgqdfPl2v8AaZO8VBXoR4R3R4QIQhSSCEIQAhCEAIQhACEYQgBCMIwgBCMIwgBCEIAQhCAEIQgBCEIAQhCAEIwhACExPVwU4894z2DcqunvD3ebCzQP4x3KsotlJZIx5LZ8jI26nuDR2kqBPd4mDELS89p2CqZJZJnapHlx9JXC1WP2c8s7fB7D4L6iSp4bqZJMZ8dcBjqGhiE34J/mvU+2v7jELyc/5GYXZmr58u1/tMneKgqdfPl24e0yd4qCu6PCPRjwgQhCkkEIQgBCEIATtWOgpKeVtQI9UZJY2JjiTqduS4H0JpSKluqnpQeuI99yxzNqJjmdRKFt+Je4Oq3NA5ZpYzn/AKVOhnnqrdJW09exwieGvY6njB3/APapV48GlwhqmmiLSx4aXMlOlzCQc+sbK0h4aqm2BlEzd8YyXNaPOJP7ea5NT9nJqfszFFca2rq20/TNbqbkOEMZA/6FJuNU+11Hi9RcR0mnJ00seO6pNs4WqYK2L8rlziGloapN+4Uqrs8OgbiePzdLttTduv0ZTVIapeykpbtJVSFjKl3b/s0X4VdtgzbJak1LZvPY0NMbWOYd88gMjZJLweOH6CCofKJZJXFryCOfoHPG3NJEf3hUN6g+P/yV4SepF8bepbjluIa+Y9DHKRHsJBsPObv9mVLnhfL/ALOKcO6miFmD+xQKUkRVONyYh32qxo4K10QMbMNPW7Yn1Lm+ZknHLSZ7vx8UJwbkVla6tgwDEyJ3pgZg/sUSK6TRk9IyJ+f/AMLB/cr6ooq6oAY+V0jABsW59aqau2tj2LwDjqC5l8iXsT+Hq4G47lJKTiOEeuJn3LuGukkkcDGwho30wNP/AIqTS2mJzCWyOcAN9sKZYquioquWjfI1rSfjuVllm/JhLGovS0RaRz6mqjBEXRlwBb0TNx9iYomNkrqeNwy10rQQesErUmltclQJYZWGUb/kwdysrRzRxXGl1vDSZmYB9YXf8OUpKVszzRUeD3EcF8N4+SKf7Cl/cXw3+h6f7CotNxNUue+OanYCORGQpBvlc1up1IzlnGSFzfUx9nn9PIdfuL4b/Q9P9hSHgnhpwwbPT4PoKcF9lx51K3PYH/4JufiiCmdiWneBjJcCCApXyI+yNGUY8nvCJ3NhpP8AlP3o8nnCP6BpP+U/epM3FVDB0ZeyUCTkdO2FY2+401zpvGKVxdHqLckEbj1q6zOXEjNxkuT528JVto7TxtV0dvp2U9OxkZbGzkMtBP7VlVtPC3/CHXfq4u4Fi17eLsRU9d8E/wA16n21/cYhHgn+a9T7a/uMQvJz/kZJk7nUdNf7qw/GjrJW/VrOEwoV2qPF+M7oSfNfWytP/OVNXoVSR24paoghCFBqCEIQAhCEALuruVDStpIquVzMwn4rScee5cKNc6JtfVUUIpXyyeLndr8YGt3NY5+0wz9prbNx1w3R2+CCrulXLIxxLjJSiQAb4AOzscutVt344o+j02m4QZ2wXUkjHcv/AFELLVXCtTDE+ZlPKWtGSA9u3PZV1DQeN1jaeOF7pMag0vG+FxHGXFt4gqIasST3WENyCXOhe7G+dgAttSeECxNy+puETHaMAQ2+R++ADu92PzQeXX9vnVfTGhe6Ce3GJxBwekykPD9T4iKxsEjonNDgQ4dYylg9CuHFfBtxc6bxurqK7DWxyzM0BrR1aWgNHX6d1RQ19FWUtU2kkLy17C4kEfxll7ZZ/hOV0UIfraAcZCt7RQyW9ldDLG5rsx8znPxuSvj70aY+9FzbnOb4y5hAcIhjPX57VbwcQF4HTtaHRuwQfN6vR2YVbZaY1b6qJvxjBkesOaqi9TPjqWjcSgHpARjzs/tXL8xJ5qPfwSjHF9yLaSrrb3WGKGQ0zWNALosj7E3VUL7brkragzAnDXnnnHWl4Yzp6QgFzj+crHiGNkkLQIslzwSN1R44qByw+VN/J+17cFZR1scmtscoIa0uDHHGdlVQurGiSoa+RgccANAw52ez7FYx2ky/Fpyd+xLU2mop4QdJYAcgB3IrGEkjv+V8eWRLdWSKOSTx0RNkJlBIe5vaBushbXukvFG5ziSZ48k/+oLdcKWzD6uqmBJbG7Tq7SDk/sWDtfytR/r2d4L1v06nGdHkfOk7ipeD6Qgjh6RztGQwnzuz1J9zY3RGVsZc0bZzzTFve3S7JjY3Bdl78DBJSC5Q01HHTMaHtLzG1+rbOea8r6fI27RzS+VjSTsYr5309L41Sx9JsdLe3ZZ2gbPcbJV1U07pNEj2+dzOw29Supbk5kG8bXR0zgHNz8ZV1RJFStkp6SCKngnY5+gPJDuXaVrH4mSjkl8/FrUr2Itxa5ojiY1zuhjaSRyydgFtuFaN9FYYWSf6yQmR3oJP3YWCmr3wyhuuM7te3Iy12OWf/nUt9w9eBdaeUFgZJC4AgciDyK1x4JY92S/mQzPTE8N8Lf8ACHXfq4u4Fi1tPC3/AAhV36uLuBYte9i/Gix674J/mvU+2v7jEI8E/wA16n21/cYheVn/ACMk824n+dN19sl75Uy31HjFK0k+c3zSofE/zpuvtkvfKYtdR0NUGE+bJsf7l6tXBGmKWmReoQhYncCEIQAhCEAKRc76y02OnpqOld49VNOqoLOTA92GtPrzn6lHTPEFHUG20NZHICwNLdBAODrcc+hY5+0wz9pAhuF0sk0NTIHPY9o6RrjkHc81HqszVzn0cEsMsgMjWkFmncEY7RhXVBFDe7HDQPqy2riy5jCBjOezkq60VclFew6uqXMZoewyEbjIwuKqORuzqS5T3a1ubW00rnUgIdO2MnBPIOPVvsmqC6V1qmbGI3yUtS0BsPxgcjGw7U5e7dPa9L6epMtNUN1tIAwfXjmp4pReLXFUUtdmoo6duYXAebgZOEIKmpjmpqmYUcNRBUwODnB4LHNxnIx61dUNwmutsmqpoXhzTHGZdPmuPndfaqy0VGqoqYKmtdTdM0M6UgHUSeRUi4U9TaaSqp2znoi+JzC3YEEO32WuJXNItF6XZouGHsdc5Yula2Qw+bk8jranOPLewRxVrGjWHaH4HMLJ8OSSsqKuSL44p85Of47exX0vwrc4RTv/ACj3EOOo+nK5vmw05rPVw5NcSRw40CNo21HkOtXksZfVY0+cwcsLz+poY6a4yQS1I1xuAz2HmtVYDNT0ZM9Q+YvOxcc4APas5NaTlhGXUsu3y9Cw775+L1KBU1ED26cEkb6SMhdVNQHNO5yqvpC6TGVideqXLZoLfXUppJmtDY3mMgt5E7Lyq1/K1H+vZ3gtu1n5Vp9KxFqH+lqP9ezvBet+n7RkcPyt2j3yCpBnaxsbHnBwD2J+bSYsGFgMTcq1bwtRNkMgkmDj1lwP9yV/DNM5pHTzb7cx9ydSJ4H0+UzdY5gicAW6NILsfndaz9VVBr2M+McE4xnSOxb53CFG8YdUVBHXuN/2LhnBVvjLtL3kH+MAT9qdRFfpMl2zzzxOaZrZJPNaPOx6FvOBdMlLWTtGD0rWfY0fiVhDwtb44ix5lkz1l2Pq2U622ujtUDoaOLo2PfrdlxOT27+oLOc01SOnB8ecJ6pHgXhb/hDrv1cXcCxa2nhb/hCrv1cXcCxa9bF+NHceu+Cf5r1Ptr+4xCPBP816n21/cYheTn/IyTzbif503X2yXvlVfWrTif503X2ybvlVa9iPaiDRUU/jFMx/53J3rUhUlpqBFUGJx82Tl61drCSpnfjlqiCEIVTQEIQgBPOkhlhZHKJSGs0lrXgA7k55elMKPPX08Gznhzuxu6hwUtmVmotfcdfBtE2pZUMfVskZyIkb+FdXCK2T+fN00OWaXaZR55znJyDuqqe7zSZEQEY7eZUFz3Pdqe4uJ6yVK+LHyckpY/CLM11BHSOo2sq5YvzS6VoLPV5qZhq6OnqxUxx1Yftn8s3B9fmqAhX+mx+jEtLjXW24VM8woZ6dszw/oopmhrSB1At9a7qb1HLYvgttO4npmyCeR4c/ABGnIA23yqhCtHBji7SBY2a5x2uolklgMzZItGkO04OoHPI9is6Piinpax1S6mqpXOBAa6oGB/0rNoUZMGPI7ki8ZyjwXs17t81VJUOt8xdI4uIMzT/4KVBxVRU8DYWW6cNaNv3wPwLMIWf0eH0Sss07TNU7i+kPO3T/ANYH4E0OJ6IO1eIT/wBYH4FmkJ9Fg9Fuvk9mp/dbSA5bbps9WagfhWbpJ/FquGo06uika/TnGcHOE0hbY8MMaqKM5ScuT17y8f0d/tf+RHl5/o7/AGv/ACLyFCp9Ni9FT17y8/0d/tf+RHl5/o7/AGv/ACLyFCfTYvQPXvLz/R3+1/5EeXn+jv8Aa/8AIvIUJ9Ni9AuuLuIf3U8Qz3bxbxbpmtHR69WNIA54HYqVCFvFKKpA9d8E/wA16n21/cYhHgn+a9T7a/uMQvGz/kZJ5txP86br7ZL3yqtWnE/zpuvtkvfKq17Ee1ECtcWuDgcEbgrR0s4qKdkg6xv61m1ZWeo0yugdyfu31qs1aNsMqdFwhMzVUNOPyjwD2cyq6e8uORAzT/KdzWSi2dUskY8stXOaxup7g0dpKgz3eGPaIGQ9vIKolmkmOZHlx9K4Wixryc8s7fBJnr6ifZz9LexuyjIQtEkuDBtvkEIQpIBCEIAQhCAEIQgBCEIAQhCAEIQgBCEIAQhCAEIQgBCEID13wT/Nep9tf3GIR4J/mvU+2v7jELxc/wCRknm3E/zpuvtkvfKq1acT/Om6+2S98qrXsQ7UQCVri0hzTgjkUiFYASSck5J7UIQgBCEIAQhCAEIQgBCEIAQhCAEIQgBCEIAQhCAEIQgBC0OIBYbfCJY4pKmJ2rNGx2o9K4ZMh3bsBy5YUmgt1F4zUQRQTskgqYojLM1rwcuwTgtwDtyOVnrQMqhab4Nt1TSUczwYGx0Alk87HSOMrm5JDTj14PUPSo1VarfRNkqCZ6mHVG1jGHQ5upurJJbuOobDPNNaBRIWiFFTfurqaUwSGFsMv5MRjXtETy7cj7UyyzUlZSxS0onZNVCRtPA4h5c9mknfAyC0kDbmMKdaBRoUivhip62WCFxcyI6C4nOSNiR6M5wo6sD13wT/ADXqfbX9xiEeCf5r1Ptr+4xC8bP+Rknm3E/zpuvtk3fKq1acT/Om6+2Td8qrXsQ7UQCEIVgCEIQAhCEAIQhACEIQAhCEAIQhACELVeDiCnqOLWsqmQuiFNM4maMPY0hhIJB545qspaYtgyqF6jdrPSVs94oaWOCnk/eEMkzYGsjke9+DIwb6WkEcjvhUtNbbDT8WW+jo6a4mWC5RwSuqmtMUg1YO2Nj6OxZLMmuAYhC3/wC5GyXiuhmoJquGA1lTFUseGlzujbr/ACYHLI2A3S0XCPDlxoILlELnBTvZUvfFK5mr8k1p804wc5/+YU9aIPP0L0jhvh+w013sjpqetqJ7hG+pi+K6GNnnAMdtuQBudt+pU3g+p7c7iCrq7rCyWio6Z75GvGRuQ0d5Oqt3XAMw24VjKXxVtVMICCOiEh0789l065172sY6tqHNZjSDKdsclvb7wtR2Pgu4W9zGSXKCYVnS4BcIDIY2jPpADvrTfCVRZbdwQ6uu8NO+N1wfG9r6USvlb0YOhrttG++VHVWnUkDBRVlVA9kkVRKxzG6Wua8gtHYPRuu47jWxTPmjq52yyfHeJCHO9Z61s7VwjY55LTR1fwg+qukDqhskGnoo2+dhpyMkjG56k/WWKzSW6Ovr2TtiobPSyllLpa6VznlpySP2p1o3wDAiqqBUdOJ5BN/9wOOr7U8y6VgrWVjp3yTsBDXvcSW7EberOQtnX8GWMvr6K31NWKuk8XkEk5b0ZZM5oAwN8gPG/XupM/AXD/wjBQw3NwmZWMp5WGdrnStJwSGgeaRzwc7J1oA843Qpt4ipILrUQ0LZW08TyxvSuBccbEnHaVCWy3QPXfBP816n21/cYhHgn+a9T7a/uMQvGz/kZJ5txP8AOm6+2S98qrVpxP8AOm6+2Td8qrXsQ7UQCEIVgCFqqHhGW72qzeKRww1Fe6o/LSTEhwj33bjzcAHtypNn4BZU3e0MqrpSy0Nwe9okpnOJLmfGYMjn6eX9+TyxQMYhayq4Rgnnqaumr6Khtcc4p4pppXua9/PSDpySBzOMBMngW4QR10lbV0dHHQzCGV8shwS5uppbgHIIwpWWL8gzKFrIvB9XSxtxcre2Z1G2tbC6QhxiIznlgYHpUKu4UkoKihE1zozTV0RliqmF7mEA4I2bnOfQnUj7BQIVlfbHUWCtjpqiSOUSwtmikiJ0vY7kRkA9R5hVqummrQBCEKQCEIQAn6StqaCYzUkz4ZCxzC5hwdLhgj6wUwhQCc+93OSm8WfXTGLQyPSXbaWHLB9ROykVHFN9q+g8YutTJ4s8SRan/FcOTvX6VUoUaV6BasqL3T22G4sqZo6bxxxie2TBE+kFxA55wRuuqjiq/wBXvPdamQFr27v20uGHD1EBWVCbdVcEx089xp4ZqSvkqHU8mrVMwsaMNwMZOCN1o+IeJLVPSONJUUEsE00TqeKSSRxpQ0g56PRhoAGCAdxnmsHLetIMrYrhxMaCeC1XOaCmpA2R7em0tYHODds9WSM/aqmZ9ZbJq2gbUjDyYp+ifqZIA7PPrGRleiXO/wBmdcKmd12imknpYg8McXRtcKhri1hLQcacnB5csp2n4msjfG3UlZSQubcJ5phNI+NtSwuyzZrTrGNtJVeo+dIMBS1N+vdcaOnnqaqpqohTlmrJfG3cNPoGM/Un7pZb5abQ1lRLHJbxPkiCoZKxkpHXpJw7AT3Dl4oKXiCskqf3nS18M0AfECfFw/kQOeBy9SjXez0Vrow6K/0tfK+QYhpWuIDcHznEgAH0LW3qoEu11HFtNRW6mttbURU9wlcykY2YAOcDhw5+bufUqqpud1DJqKeslLQxtPIwuyNLHZa0+gFbHhvi2itNu4apHeJP6KqldVPnh1vp2l4ILT1bZ5difs9+tscFI5l4pqOmp6md9xpZIi51Y1ziW42OrLdsHlzVHJpv7QYSS73GY1DpKyVxqWMjmJd8drcaQfVgY9SkTcUX6oNOZbrUvNK4SRan7scOTvX6VsbRxHwzLbImXJmmWcvt7884aUkua/lzaSB/7U/bOKrVUyXEx1EFBUGsBikkldEHU7WhrGhzWnOMZLTzyjm/7QeaPkfLI6R7i5zyXOJ6yVyp98qoa691lVTxRxRSyuc1sWdA9IyAcHny61AXQuAeu+Cf5r1Ptr+4xCPBP816n21/cYheNn/IyTzbif503X2yXvlVatOJ/nTdfbJe+VVr2IdqIBCEKwNdZ+NWWqls8LqF0nwb4zv0mOk6UY7OpcWXjFlqprLG6idILVVSzkh+NYeMActsYVTSXWGKnigmpw8RsIDtIOkku39PxhtnqUoX2hZRmCGmcxzyS54aNiWkbD0EkjsWLgvQHqTiOgktUlpvNBPPTCsNVCYJhG9jjsWnIOQR9advXGhvVtuNK+j6M1lXHMwtfkRtYzQG+k4xuq6W7UlVKXzQuYS/USxjcuGpxAPL+MPXj613VXmimjnZFRMjD2lrCY2nGS7PeG/VpChQV3QLBvGsYuLKrxJ3mWb4M09J16dOvl+xO23jimo6KhpZqCU+KUUtL00UobI0vdq1sJB0kcljkKzxQfgF3xRf4+IaminZBJCaakZTnpJekLtJODnrO+6pEIV4xUVSAIQhWAIQhACEIQAhCEBa8M2YcQX+mtZmMIn1ee1mojDSeWd+Ss7rwNX0tzipLeJKoSUvjR6ZggdEzJB1hxw3l2qs4ZvDbDfqe5PidI2EO81pwd2kf3qTZuIY4H18N4bUVtNcIRFM5suJRpcHNIcfSOSxlr1WuAR63he825srqqjMbYoWzvOtpAjc7SHbHrKequGaig4fmuFYXRTxVMcXQ7HLXs1h2QezCuJeMrPO8Uj7bVi2OtzKJzBODKND9bXB2MKHfuLorzb6ylbSOhE1VFLFl2dLGR6AD2nG6hSyOrQKqgtArLHc7kZiw0HRYZp+PrcRz6sYV5wtwKOJLP46KyWGR1SYGBtMZGNIaHanuB80elQGXu103CVRa6SiqGVtYYxUzPlBYQxxcC0YyDv+xMxcRSU/CXwLAZonuqzO+RkmkOaWBuk49Sl62tttwLR8HX6vgjmpaHWyXJjzKwF4HMtBOSNuakz8GV7xTG3N8ZElDFVTF72sEWskYyTy25qwtXGVqpnWusr7bVS19sh8XidDMGxuZvgluOY1H1qLWcYQ1NmnoG0sjHS2+npA7UMAxyaifUVW8t8AgV3B1/t0Ek1VbnMbE5rXgPaXNycNOAc4J5HkUScH36KSKN1Dl8srYQ1srHFr3cmuAPmk+nCs5eN2+PXKsipna6uGlZGHkENdCWHJ7QdB+1WU/hIgdXU9VBBWNBqmT1UL3R6HBpzpaQwHnyJKasvoGHrqKe3VklJUta2aM4e1rw7SezIJCjp6snFVWTzgECWRzwD1ZOUyt1dbg9d8E/zXqfbX9xiEeCf5r1Ptr+4xC8bP+Rknm3E/zpuvtk3fKq16JePBlerheq2thqqBsdRUPlYHyPBAc4kZ83moXkmv30u3e8f+BepHJHStyDEIW38k1++l273j/wACPJNfvpdu94/8Ct1YewYhC2/kmv30u3e8f+BHkmv30u3e8f8AgTqw9gxCFt/JNfvpdu94/wDAjyTX76XbveP/AAJ1YewYhC2/kmv30u3e8f8AgR5Jr99Lt3vH/gTqw9gxCFt/JNfvpdu94/8AAjyTX76XbveP/AnVh7BiELb+Sa/fS7d7x/4EeSa/fS7d7x/4E6sPYMQhbfyTX76XbveP/AjyTX76XbveP/AnVh7BiELb+Sa/fS7d7x/4EeSa/fS7d7x/4E6sPYMQhbfyTX76XbveP/AjyTX76XbveP8AwJ1YewYhC2/kmv30u3e8f+BHkmv30u3e8f8AgTqx9gxCFt/JNfvpdu94/wDAjyTX76XbveP/AAJ1YewYhC2/kmv30u3e8f8AgR5Jr99Lt3vH/gTqw9gxCFt/JNfvpdu94/8AAjyTX76XbveP/AnVh7BiELb+Sa/fS7d7x/4EeSa/fS7d7x/4E6sPYMQhbfyTX76XbveP/AjyTX76XbveP/AnVh7BpvBP816n21/cYhWnBHD1Xw1ZpqKtkhkkfUOlBhcSMFrR1gb+aULyczvI2iT/2Q==%20"/>
          <p:cNvSpPr>
            <a:spLocks noChangeAspect="1" noChangeArrowheads="1"/>
          </p:cNvSpPr>
          <p:nvPr/>
        </p:nvSpPr>
        <p:spPr bwMode="auto">
          <a:xfrm>
            <a:off x="92075" y="-1571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124" name="AutoShape 4" descr="data:image/jpeg;base64,/9j/4AAQSkZJRgABAQAAAQABAAD/2wBDAAoHBwgHBgoICAgLCgoLDhgQDg0NDh0VFhEYIx8lJCIfIiEmKzcvJik0KSEiMEExNDk7Pj4+JS5ESUM8SDc9Pjv/2wBDAQoLCw4NDhwQEBw7KCIoOzs7Ozs7Ozs7Ozs7Ozs7Ozs7Ozs7Ozs7Ozs7Ozs7Ozs7Ozs7Ozs7Ozs7Ozs7Ozs7Ozv/wAARCAFOAQQDASIAAhEBAxEB/8QAHAAAAQUBAQEAAAAAAAAAAAAAAAEDBAUGAgcI/8QAVRAAAQMDAgIECAkFDAkDBQAAAQACAwQFERIhBjETQVGyBxQXImFxdJMVMjU2VIGR0dIjQlVzoRYkN1JiZGaUpMHh4iUzNERFkqKxwnKC8CZTY4Oz/8QAGQEBAAMBAQAAAAAAAAAAAAAAAAECAwQF/8QALhEAAgIBAwQBAwMEAwEAAAAAAAECEQMSITETMkFRBBQiMwVhcRVS0fAjQ5HB/9oADAMBAAIRAxEAPwDP32+XWG+18MNzq2NbUyNa1s7gGjUcADKr/h+8tGkXeuJ9NS/70cRHTxFcg0bmql7xUOGMtGXc16kYqlsdSVllHebyN3XeuJ7PGH/enPhq8H/itb/WH/eoMYyU+1oyoaXo1jBExl1vDud1rf6w/wC9SY7pdcb3OsP/AO933qFCPOUjYLN16OiGOJJ+FrmB8pVfvnfeuHXi5jlcqv3zvvUcu581w7ziopFnGPo7mv10hjdIblVnHV07vvVfT8RXZ0oMt4rRnk3p3/enKyLMBBHNVNK1/jD3MYTpOHY5hq1jGLXBy5FUki/qb1d9QLLrWbHdvTOH9+6IOIbq6fon3KryeX5d2/7VV1NSHVDHMY9rS4Bur7Co5JFY0tO4OU0KuA2lLY1Tbvc8/KNV7533pz4WuJ/4hVfVM771WxyB7AR1hdgrFxR1pR9FgbtcsYFfVeszO+9cC7XP9I1Xvnfeohd6SjKjSi2mL8E0Xa5AZ+EKr3zvvXD7vcv0jVe+d96ilybeVKiiGo+hu4X+7sbpZdKtpPWJ3feo54ivIkja261pIj1YNQ7zjnr37EzVxl5JUbxcSyQcwchuR1LdRjXBxSX3cFpW8Q3bocNuFfFpbu81Dxk/am6biG7mWMOutaQ5ozmofzx61X1kTpp3x9M97GHG52TtLBmUOxsNgmmKRFXM0Ed4uZBzcqv37vvXfwvc/wBI1XvnfeoABbyXWSsdKOxRXomfC9z/AEjVe+d965N3un6Sq/fO+9RQjtSkHGPolG73TPylV+/d96Q3e6fpKr9+771F1BcueOeVOleiNMfRL+GLp+kqv37vvQbzdP0lV+/d96g6weopcppXorUfRM+Gbof+JVfv3feozrzdmuI+Fa3+sP8AvTJOEzMM7qyivRSUV6PR+Baqoq7LNJU1Es7xUuaHSvLiBpbtkoTHg7ObBP7U7uMQuDL3s8+fczA3yPPElzJ+ly94qMdgAFY3xoF+uJ/nUneKrwN8lelF7I64qkdxNGMBSGtKahGG5Kkhwwqs2ijphxunC4EJjIzsV1yCq0apnQOSugdJTaCcnCCxJTrBCq9AhfJIxz2SDfIPNW427PsVXXO6J4f1HmFeBjlXkSqpz00Ly8vOkOJJTVOxxkLsZwcJZJmsLW75e0HdSqeHDQCcYCt4MquWw9HIGtAOycFQOrJXIjAGxS8lnsdCtC+MN68o8abnCaeWnnsmDjq5KUirm0T+laRsf2pHPGFB1OzsV15x5lNJOs6mmYBgglRYpgZejG2kF2ezCdLCTySwtihc9z49Rc3HqV9jJ22RopRPISNhnJParGF7GDZQoY2QZ68nsUlkg2GEe4htySunbhcuqA3qXI3A5LlzRzJVKRs5MebIXDIH7UzPVsh2Jy48mhIxwAwCoFQCJg4qYxKTm0izhBfC6eTDWgZwFW1NZI2QhkjSAMlozkBSqiT/AELLg7HAOPWq7xYGk6aJxe8nBIbgAKYr2UyN7JFhRz9MzfmP2qXjr6lEoYujjHqUtxwzJ5KsuTSF6dzgAucuXgJTM1reaZFQx5I1DKJMNo9D8HgxYqgfzt3cYhL4PvkKf2p3dYhcGXvZ58+5mIvgLuILh7TJ3ioZbthTr55t9uB/nMneKhsGpd64R2xWwgyI9s8lC+Ey2UtIw0Hc5U8DScFQpbcZZ3NB0sI1ZG+6vGvJE9XgsS1zYRMSCw75CWKVsrMtOQm6VpbaBHr1BjiM9u6qmTPgqMs3BO4zzVUrsvKemv3LwEJC8BMtkD2Bw6wmXvJOFFFnMffNthRnNDzuNxuCUreeXJ0FmOYU1RRvUNVDGzPY7SBpGAGhDZXs6srtz2Dkm3HPIKSOHaHPGX9iTpXuXAHYE41ibE2znBKUMPWnQxdBuFFk6RtrF2GLsAJcKLLUNli5LE6fUkISw0R3QgpvQWHYqURuuS0EclNlXEabI4cikeXuO5Q5uN8JMnPJSVDQWjIJTNU7XDkg5apTXEDkmpgXtcNPNERJbHceJbPM0cwB+xRqPz2hgcdJ3I7EkUs7KGYBh0jCSl1NbrxjOymuSrdtFnlrGYzjCjifxmYQwkkZ3PUmKgPljIBOOtJaToqQ30qK2svrbkkSbn0dNG4b55N9aq6AOkqRnPblWl1DDXQiVuphJzk7Lmlp2Q6iDqJPxlKdRKzjeT+D0fwfjFjn9qd3WoS8AfIc/tTu61C8zL3s5MnezC8QHF+r/aZO8VHiOyd4jdi/1/tMneKjUzwW7leiu1HZBj7253UWoy1uQcAdYUzIxzTFVHqgfgZ25KEaSWw606bUDgDJJwqqmZ0srnO5BOmerloHHT5ofpwBy2S0rNEIJG53V0qTMpPU0PYAGG8kaQeXNKduaXXjqUFgEaHADrykL3H0LlBsB57JQEoC7a1BQNanAEgSqC6FCEmd0uVBY6ShchLndQSKUiMoQg5K5XRK5ypRBy5uybIwnjuuHNUlWjhrtJ9C78124wuCMJOXJSVscIBaWfmu5jtXHRNHoQHkc90usHrQnZiHDepRYcRXFuORcCpR5dqjywPfKwsOntd2KUUlzaJd186ojbtucLpgw0D0KG+Gfx/znl7GnIJOQprAWhVeyouncm6PQeARixz+0u7rUJeAvkOb2l3dahedk72cWTvZgOIfO4iuA/nMneKq5NUYJad+pWl6GeI7kT9Kk7xUOSML0o8I3StWc2bMtURJlwAzuU7dJmxT6IiQRzwVHttR4pVSExl4weXUmZHeOVT3tzgnrU191ltX/Gl5JkEolixjr3HVlKXJuOExtwDhKB2nKEq63FyV1zSADCUbqCQwlAJSgLsDAQtQgGF0EgShQWoVBykG5V7Z+F6i82quuEVRHGyiBLmuBy7AzsqtpchtJblHgrobIRhSSGV11LnGF0EZImfQgpcK84e4ZdfqSvqBVCHxJgeRo1ashx7f5Kq3XJEmkrZRehIWpfThJzVgcI+pBGEgO6khiELghaGw8My32hr6plS2IUTNZaW5Ltif7lREZUJpuitpjRQuiMK14ZsI4ivDaA1TKYFhdrcMk46gOs/4qW6Vsq9in3HJdNdnmFJu1B8F3WpoembN0EhZ0jOTvSonpClU0Ex5rhlO6sjCjNIyo1RUva7S3YJVltelbnqHAPyHNt/vLu61C48HU3TcNvPW2ocD69LULzcvezhybyZhr23/AOobj7VJ3io2AQpl8GL/AHA/zqTvFRGnIwQvRXCOyHA2xhie5zNi4YK5ihbFnHM9qf0+tJhTZbSjhxz1o0YC65JN3FBRzhdBqUN7V0gSEGyVGUKCQyhIdylCEigr0LgT5mcQ/q3f/wAyvPRyW84Kq6eDhC/RTTxRvexwY1zwC7zDyCzy8GeTtHOGbVYn8D1FzutIJDBK7L25DiBjDR6+X1qwt9BwtxTYp6qO2fB4o35kMeNWkb8xzyMqot9VTs8FdfTunjEzpyWxl41HdvUnOCqung4RvsU08cb5I3aWueAXeYeSxae7/cyae7/csLRT8McWW6upqSzNopKdmWSbazkHBz9XI5ULgu02aq4ZuNbdqZrxTyOzJ+c1oaDsmvBpVU9LPc/GJ44g+FoaXuAyd+1WHAkdLPwXd4qyTo6d8rhI/wDijQN0latCVxtWzi0TcJcTzOtLLKKKV7D0MoxqOB2jr9eV1wdRPtsfFFFIQ50DAwntwH7rqzcP2rhSqN7rL3BUMiYehazGXZGO05PqTPC95gq3cUVk8jIDVtDmMe8AnZ+AO3qUe64D3T08EPhuy2i38NScSXyDxhhdphh5g745dpOefYrbhtvCXFFZLosrKaoiZkxfmub2jHX96ruG6y3X7hN3DNfVNpJo3aoJHHAO+Rz9JO3YrfhSzWnha4Sme9U89XLGQ0BwaGtyPTzJwkvN8kS83yVHBNltFyivLrjSskZA7zXHmxvnZx9imWWn4U4shrLdSWcUj4GZjm5vI5B2efPGxUPg2spoLXxI2WoiYZWu0BzwNWzuXaovgxq4KW8Vj6ieOJroMAyODQTkdqs092TJPdlz4PauhHDVxi8R/KUzCal2f9eDqIH2bKNwvbbLcbfc7xDZm1kwmPRULnA6G7YAzt2/YonAlXTU9m4hbNPHG6SLDA94Bd5ruSicGWrxmlkraHiJlvuLHgdE47FnpB5qGuSGuWVPFT7a+64t1tlt4a0CWKQYw7rwOpPcB0FNcOLKenq4RLEWPJae0NOFaeEmuoaquoooJo56qGItqZYsYJ2wP+/2qB4Pp4abi+nlnlZGwMflz3AAeaeta/8AWX5xl3wtYLTXcVX+lq6OOSCmceja7PmDUeSlWCDg/iWoq7NTWUQ9CwllQca3gHGc8wckLnhaupIeKOJ5ZKmJjJdWhzngB3nO5dqqPBjUwUnEtTJUTRxMNM4B0jgATqb2rNp7szabsx1XT+K1k1PnV0UjmZ7cHCizx9I3lurG64ddat7cOa6d5BHIjUVFx6F0p7G9Wje+DIEcO1IPMVju4xCf8H3yFP7U7utQvPy97OKaqTRjb2Ab9X5H+8yd4qI1gUy9H/T1w9pk7xUQLtXCPQjwIQuSuyVyVZFmcEZ6kvRuAzpOO1bjhGx2ymss/E17YJaeIkRQkZBI2zjr32CeHhPj6XonWKn8T5aAfOx9mFR5HdJGLnvUVZgACTgDJShjy7S1jiRuQAtvR1FirfCDa5bJTOije7MrS3DdRB2A6v8AsrqlmrYPCBfWUFDT1JMTC4Sv0aRpHI4PbuFDyNeCHkrweVpepXtt4WuvEMNVW0MUThFKWuZqwdXPAH1qVcfB/fLbbn1sjIZGRt1SNiflzR1nlv8AUr643VltaujNBji3XpOnOM42SLa0tRXjwYVDBQU5pdZaZi/zh5w/NxzyeeVTWPhC78QRmakhayAHHSyu0tJ9HWVCmt7CmvJSZS5V9e+CrxYqbxqojjlgHOSF2oN9fWE3YeErtxCx8tHGxkLDgyyu0tJ7B2qdUauy2qNXZTZ2XQB06sHHbhaaXwdX+LpnObB0cTNevpNnDflt6FYULW+SG4OwMipG+P5bFVzVWiryLlbmIC0Vo4nZbOG7haDSukdWF2JA7AbloHJZvK9Wq7zScN8I2aqdaoKo1ELGu1AA/EBzyKie1Khklwqs8sJSL0OrorLxnw/VXG1UbaKvpBqfG0Aats4OOeRyKxtksFx4gndFQRBwYMvkccNb6ypU01uWU01vsV6QrR3XgO9WujdVubDUQs3eYH6i0erCh2bha536knqaBsb2wHDmudgk4zsp1RaslTjV2VHUkLSRkBaau8H19oLc+teyGRsbdT4435c0dfUtLwTYZ5ODbgXMiLq9jugJ6tiN+zdVlkilZSWSKVnmJY7RqDTpBxnGy4zhb7FzoPB7caF9BSuhgndFJN0nnA6hnbG5ydjnkqm3eDy+3O3Nro2wRMkbqjZK/DnDqPLZWU1TsrrXky25OwSg9q9C8Gtgqob3W1FXFGGU7XU8jHHJD8g8v71U1vAN7qbtXtgZA8xv6QtEm5DydONvQnUjbRHUV0ZUJRsdlo38B3eOWphZJSzS0sQlljjkJcAQSOrfkqq02mrvVeyio2B0rgT52waAOZPUp1JmikmQ+fUjCfrqN9vrpqSR7HvhcWOLDkZHNM5Ulz0DgAYsc/tLu61CXgL5Dm9pd3WoXn5e9nn5O9mKvW1+uHtMneKiZKl3v5duHtMneKhrvXCO+PAEoSJMqSx6JbqZ9/8ABa6gojrqqWUuMQO7sOLsfWD+xYAUtSZ+gFPKZc46PQdWezCl2a+19hrPGaCbQ47Pad2vHYQtX5Va7RkWuk6bHx8nH2f4rOpRbpGFSi3RW8OWivs/G9qhr6d0L3vD256wQetbOz/wkcQfqGf9mrzt3Fdzlv8ADeamRs88ByxjtmN9AAUul44r6W+Vt3ZT05mrGBj2kO0gDHLf0KsoSZWUJSNDwdUy0fBHENRC8skjke5rhzB0DdJ4N6maa2XyKWV8jRGHYc7O5Dsn9iylBxPV2+z11rihidFXEl7nA6m5GNt0WDiar4ehq4qaGKQVbQ1/SZ2G/LB9KPG6YeN0zT0v8DlV+v8A/Nqe4wlqqbguzMtbnsoHRASmLrOkYBI9OfrWSZxNVR8MSWBsMRp5H6y/B15yD246lKsHG9zsVN4oGR1VLnIimBOn1FND5/cOD5/crHVl4NnMLp6v4PL8EEnoy7s/wW2vElTD4LLZ8Gl7YnaRUOi2OMHOcdWrms9fuOrlfKM0XQwUtM74zIhu71k/3Jrh7jO48PQupomx1FM85MMvIH0dilxk1dFnFtXRqvB5NXycPXds7pXUrYz0OsnAOk5A/YoFB/A/cfaR32KNL4TLtI2aJtJSthlZoEYacMznON/SqSHiOph4ZmsIhiNPM/W55B1A5B7cdQVdEm7orok3ZU5XoPGMckvAnDojY55DGZ0jP5i89+pbGh8Jd1oKCCjjo6RzIIxG0uDskAY7VpNO00Xmm2mi34DpKiy2C7XW4RvghfF5gkGC4AHfB9JwE/wrJQU/g4mlmbUGMyu8Z8V/1g3H7MY+pY2/cZXfiGIQVUjI4Ac9FEMNJ7T2prh/ii48OSvNIWvik/1kMm7Xen1rN45NN+SjhJpvybKy8Q8KWds8tBBdnRubiUOaXs9Z3wjgupEHDXEVTRF0bWPe+EnYtGkkKiuXhFuNbQyUlNSU1EyUEPdE3zj2qrtPE9XaLTW22GGJ8VYCHufnIyMbbp03THTdM1fgzq56gXiKaV8jTEH4e7PnHVkrngh7v3F8Q+cfNY7G/LzCsrw/xLVcOOqTSwxSeMsDHdIDsBnlg+lLauJqu0Wqut8MML460EPc8HI2xturSxveiZY3br9jS0BJ8EVwJOT4x2/ymKXabtQ8RUFutVzFXb7hE0CjqYstDtsAg/V/isdBxJVQcNTWFsMRp5n63PIOrmD246lc0XhKuVHQx07qKkmfC3THK5pBA9Q/wVXB77ESg99iy4Ht89p8IVwt80xldFC7Ls/GyWkE+nBTvClRNDbuLp2SOEkbnljs7ggPwslbOLLhbL5UXgNjnqagEP6QHG+Ow+hJQcVVlvpbpTxwQObc89KXA5bnPLf0qXCTIeOTsd4EvTrTxVA+WQ9DVfkZS49vI/bhbh9sg4Epr5emvaX1DtNI0/m53A+0/Y1eY2q3S3S601DAcPmeGh38UdZ+oLW+E289PcKezwv1RUTAXuzkueR1+of9yk43NJCUbkkYx8j5Xuke4ue4kuJ6ykXIISrejpPQuAfkOb2l3dahHAPyHP7S7utQvOy97PPyd7MVe/l6v9pk7xULKm3v5dr/AGmTvFQcr0I8I7o8C80iMoKksCEIQgEIQgBCEIAQhCAEIQgBCFdU3DzZbfFVVFwipnTtcYWPGzgO09SxzZ8eFJzfJKTZSoXccEszi2KN8hHUxpcuSxzXaC0h2caSN8rTVHixQiE5JTzwgGWGSMHkXNIygU8zojK2GQxjm8MOPtUdSFXYobQu44JpRmOJ7wTjLWk79iR0UjZOjdG4P5aSN/sU643VijnqQrGG0SvttZVyl8LqXT+Tewgu1HC4tFrN2rDTiYRYYXlxGdgsfqcSjKV7R5Jog53SKfcqCnojH4vXxVmvOejHJdUdnlqYap8uuA08JlAdGfP9Cj6rF0+o3sRT4K9IruDh9tVVQwQ1Rfrp+mc7oj5p7FCqaBlPb6eoE+qWVzmviLCNGPT1qI/LwzkoJ7/7/gnSyECWnLSQe0JDknJOSetOyU80TQ+SGRjXci5pAKVtJUP3ZBKRjVsw8u1b64VdlaGMYSpSkVweh+D/AOQp/and1qEcAfIU/tLu61C87L3s4MnezF3z5duHtMneKgqdfPl2v9pk7xUFehHhHdHhAhCFJIIQhACEIQAhCEAIQhACEIQAtdYqKsqKCKjraZtRbahrnskDxmA4O/o9SyKcZUTxxOiZNI2N3NjXEA/UuP5nx5Z4KMWl/vgtF0zXWpsUVhLKE1UkjahzZnUbmh7tzpO/VjHJdNlhl4njEtOYqtlM4NM5aS+THmkkbZWOimlhdqhkfG7tY4grkucXai4lxOck7rg/pcnOUnPm/wCd/wD4W1l9cBxEKCQ3MyeLdINQk05z6Ov7Fdv+FDdqX4PwLRobjBHR6Medn081iZaiecASzPkDdgHOJx6kgnmbEYmzPEZ5sDjg/Urz/T5zilcVz4238/yRqNQazxGx3KW2ydG012I3M6m46lNa8S3qmmOg1cttDoi4jeT71iNTtGjUdJOdOdka3kgl7iW8jnkof6Xd/dvvv/KXP/hOs10vwuOFrl8LF2cs6PWRqxq35dSr+DMm8vDQHHoH4B6+SpJKiaXPSTSP1c9Ticrhj3xnLHFp7WnBWkfgS6GTE2vu9LZbEat7NfTtnbfqH4TtlLRbP6LowAHOxtndOQ/DnwfdvhUuMfQu0ayOf8nHUsa+WSTGuRzsctRzhdPqZ5PjzyO2xu8nbsWMv0yUq3XjxxTvbfz5J1m2o5pI7tQtY8ta62AuGeeAcKLRyRTUtikrXBzX1EznF55uycZ+vCyXTSggiR4IGAdXIdi5L3FoaXOLWnIGdgn9Kf8Ad/u/+RrNi74UNPdfhv8A2TondHrIxr/N0rr4Rqqep4epoZCyKSGPpGjbV1YKxz55pWtbJM97W/FDnEgepIZHktOt2WfFOeXqRfpdr7mv4S24oayTdwG3esa0YAmfsPWoiCSSSSSTzJKF7GOOiCj6KM9C4A+Qp/and1qEcAfIU/tTu61C4cvezz8nezF3z5duHtMneKgqdfPl2v8AaZO8VBXoR4R3R4QIQhSSCEIQAhCEAIQhACEYQgBCMIwgBCMIwgBCEIAQhCAEIQgBCEIAQhCAEIwhACExPVwU4894z2DcqunvD3ebCzQP4x3KsotlJZIx5LZ8jI26nuDR2kqBPd4mDELS89p2CqZJZJnapHlx9JXC1WP2c8s7fB7D4L6iSp4bqZJMZ8dcBjqGhiE34J/mvU+2v7jELyc/5GYXZmr58u1/tMneKgqdfPl24e0yd4qCu6PCPRjwgQhCkkEIQgBCEIATtWOgpKeVtQI9UZJY2JjiTqduS4H0JpSKluqnpQeuI99yxzNqJjmdRKFt+Je4Oq3NA5ZpYzn/AKVOhnnqrdJW09exwieGvY6njB3/APapV48GlwhqmmiLSx4aXMlOlzCQc+sbK0h4aqm2BlEzd8YyXNaPOJP7ea5NT9nJqfszFFca2rq20/TNbqbkOEMZA/6FJuNU+11Hi9RcR0mnJ00seO6pNs4WqYK2L8rlziGloapN+4Uqrs8OgbiePzdLttTduv0ZTVIapeykpbtJVSFjKl3b/s0X4VdtgzbJak1LZvPY0NMbWOYd88gMjZJLweOH6CCofKJZJXFryCOfoHPG3NJEf3hUN6g+P/yV4SepF8bepbjluIa+Y9DHKRHsJBsPObv9mVLnhfL/ALOKcO6miFmD+xQKUkRVONyYh32qxo4K10QMbMNPW7Yn1Lm+ZknHLSZ7vx8UJwbkVla6tgwDEyJ3pgZg/sUSK6TRk9IyJ+f/AMLB/cr6ooq6oAY+V0jABsW59aqau2tj2LwDjqC5l8iXsT+Hq4G47lJKTiOEeuJn3LuGukkkcDGwho30wNP/AIqTS2mJzCWyOcAN9sKZYquioquWjfI1rSfjuVllm/JhLGovS0RaRz6mqjBEXRlwBb0TNx9iYomNkrqeNwy10rQQesErUmltclQJYZWGUb/kwdysrRzRxXGl1vDSZmYB9YXf8OUpKVszzRUeD3EcF8N4+SKf7Cl/cXw3+h6f7CotNxNUue+OanYCORGQpBvlc1up1IzlnGSFzfUx9nn9PIdfuL4b/Q9P9hSHgnhpwwbPT4PoKcF9lx51K3PYH/4JufiiCmdiWneBjJcCCApXyI+yNGUY8nvCJ3NhpP8AlP3o8nnCP6BpP+U/epM3FVDB0ZeyUCTkdO2FY2+401zpvGKVxdHqLckEbj1q6zOXEjNxkuT528JVto7TxtV0dvp2U9OxkZbGzkMtBP7VlVtPC3/CHXfq4u4Fi17eLsRU9d8E/wA16n21/cYhHgn+a9T7a/uMQvJz/kZJk7nUdNf7qw/GjrJW/VrOEwoV2qPF+M7oSfNfWytP/OVNXoVSR24paoghCFBqCEIQAhCEALuruVDStpIquVzMwn4rScee5cKNc6JtfVUUIpXyyeLndr8YGt3NY5+0wz9prbNx1w3R2+CCrulXLIxxLjJSiQAb4AOzscutVt344o+j02m4QZ2wXUkjHcv/AFELLVXCtTDE+ZlPKWtGSA9u3PZV1DQeN1jaeOF7pMag0vG+FxHGXFt4gqIasST3WENyCXOhe7G+dgAttSeECxNy+puETHaMAQ2+R++ADu92PzQeXX9vnVfTGhe6Ce3GJxBwekykPD9T4iKxsEjonNDgQ4dYylg9CuHFfBtxc6bxurqK7DWxyzM0BrR1aWgNHX6d1RQ19FWUtU2kkLy17C4kEfxll7ZZ/hOV0UIfraAcZCt7RQyW9ldDLG5rsx8znPxuSvj70aY+9FzbnOb4y5hAcIhjPX57VbwcQF4HTtaHRuwQfN6vR2YVbZaY1b6qJvxjBkesOaqi9TPjqWjcSgHpARjzs/tXL8xJ5qPfwSjHF9yLaSrrb3WGKGQ0zWNALosj7E3VUL7brkragzAnDXnnnHWl4Yzp6QgFzj+crHiGNkkLQIslzwSN1R44qByw+VN/J+17cFZR1scmtscoIa0uDHHGdlVQurGiSoa+RgccANAw52ez7FYx2ky/Fpyd+xLU2mop4QdJYAcgB3IrGEkjv+V8eWRLdWSKOSTx0RNkJlBIe5vaBushbXukvFG5ziSZ48k/+oLdcKWzD6uqmBJbG7Tq7SDk/sWDtfytR/r2d4L1v06nGdHkfOk7ipeD6Qgjh6RztGQwnzuz1J9zY3RGVsZc0bZzzTFve3S7JjY3Bdl78DBJSC5Q01HHTMaHtLzG1+rbOea8r6fI27RzS+VjSTsYr5309L41Sx9JsdLe3ZZ2gbPcbJV1U07pNEj2+dzOw29Supbk5kG8bXR0zgHNz8ZV1RJFStkp6SCKngnY5+gPJDuXaVrH4mSjkl8/FrUr2Itxa5ojiY1zuhjaSRyydgFtuFaN9FYYWSf6yQmR3oJP3YWCmr3wyhuuM7te3Iy12OWf/nUt9w9eBdaeUFgZJC4AgciDyK1x4JY92S/mQzPTE8N8Lf8ACHXfq4u4Fi1tPC3/AAhV36uLuBYte9i/Gix674J/mvU+2v7jEI8E/wA16n21/cYheVn/ACMk824n+dN19sl75Uy31HjFK0k+c3zSofE/zpuvtkvfKYtdR0NUGE+bJsf7l6tXBGmKWmReoQhYncCEIQAhCEAKRc76y02OnpqOld49VNOqoLOTA92GtPrzn6lHTPEFHUG20NZHICwNLdBAODrcc+hY5+0wz9pAhuF0sk0NTIHPY9o6RrjkHc81HqszVzn0cEsMsgMjWkFmncEY7RhXVBFDe7HDQPqy2riy5jCBjOezkq60VclFew6uqXMZoewyEbjIwuKqORuzqS5T3a1ubW00rnUgIdO2MnBPIOPVvsmqC6V1qmbGI3yUtS0BsPxgcjGw7U5e7dPa9L6epMtNUN1tIAwfXjmp4pReLXFUUtdmoo6duYXAebgZOEIKmpjmpqmYUcNRBUwODnB4LHNxnIx61dUNwmutsmqpoXhzTHGZdPmuPndfaqy0VGqoqYKmtdTdM0M6UgHUSeRUi4U9TaaSqp2znoi+JzC3YEEO32WuJXNItF6XZouGHsdc5Yula2Qw+bk8jranOPLewRxVrGjWHaH4HMLJ8OSSsqKuSL44p85Of47exX0vwrc4RTv/ACj3EOOo+nK5vmw05rPVw5NcSRw40CNo21HkOtXksZfVY0+cwcsLz+poY6a4yQS1I1xuAz2HmtVYDNT0ZM9Q+YvOxcc4APas5NaTlhGXUsu3y9Cw775+L1KBU1ED26cEkb6SMhdVNQHNO5yqvpC6TGVideqXLZoLfXUppJmtDY3mMgt5E7Lyq1/K1H+vZ3gtu1n5Vp9KxFqH+lqP9ezvBet+n7RkcPyt2j3yCpBnaxsbHnBwD2J+bSYsGFgMTcq1bwtRNkMgkmDj1lwP9yV/DNM5pHTzb7cx9ydSJ4H0+UzdY5gicAW6NILsfndaz9VVBr2M+McE4xnSOxb53CFG8YdUVBHXuN/2LhnBVvjLtL3kH+MAT9qdRFfpMl2zzzxOaZrZJPNaPOx6FvOBdMlLWTtGD0rWfY0fiVhDwtb44ix5lkz1l2Pq2U622ujtUDoaOLo2PfrdlxOT27+oLOc01SOnB8ecJ6pHgXhb/hDrv1cXcCxa2nhb/hCrv1cXcCxa9bF+NHceu+Cf5r1Ptr+4xCPBP816n21/cYheTn/IyTzbif503X2yXvlVfWrTif503X2ybvlVa9iPaiDRUU/jFMx/53J3rUhUlpqBFUGJx82Tl61drCSpnfjlqiCEIVTQEIQgBPOkhlhZHKJSGs0lrXgA7k55elMKPPX08Gznhzuxu6hwUtmVmotfcdfBtE2pZUMfVskZyIkb+FdXCK2T+fN00OWaXaZR55znJyDuqqe7zSZEQEY7eZUFz3Pdqe4uJ6yVK+LHyckpY/CLM11BHSOo2sq5YvzS6VoLPV5qZhq6OnqxUxx1Yftn8s3B9fmqAhX+mx+jEtLjXW24VM8woZ6dszw/oopmhrSB1At9a7qb1HLYvgttO4npmyCeR4c/ABGnIA23yqhCtHBji7SBY2a5x2uolklgMzZItGkO04OoHPI9is6Piinpax1S6mqpXOBAa6oGB/0rNoUZMGPI7ki8ZyjwXs17t81VJUOt8xdI4uIMzT/4KVBxVRU8DYWW6cNaNv3wPwLMIWf0eH0Sss07TNU7i+kPO3T/ANYH4E0OJ6IO1eIT/wBYH4FmkJ9Fg9Fuvk9mp/dbSA5bbps9WagfhWbpJ/FquGo06uika/TnGcHOE0hbY8MMaqKM5ScuT17y8f0d/tf+RHl5/o7/AGv/ACLyFCp9Ni9FT17y8/0d/tf+RHl5/o7/AGv/ACLyFCfTYvQPXvLz/R3+1/5EeXn+jv8Aa/8AIvIUJ9Ni9AuuLuIf3U8Qz3bxbxbpmtHR69WNIA54HYqVCFvFKKpA9d8E/wA16n21/cYhHgn+a9T7a/uMQvGz/kZJ5txP86br7ZL3yqtWnE/zpuvtkvfKq17Ee1ECtcWuDgcEbgrR0s4qKdkg6xv61m1ZWeo0yugdyfu31qs1aNsMqdFwhMzVUNOPyjwD2cyq6e8uORAzT/KdzWSi2dUskY8stXOaxup7g0dpKgz3eGPaIGQ9vIKolmkmOZHlx9K4Wixryc8s7fBJnr6ifZz9LexuyjIQtEkuDBtvkEIQpIBCEIAQhCAEIQgBCEIAQhCAEIQgBCEIAQhCAEIQgBCEID13wT/Nep9tf3GIR4J/mvU+2v7jELxc/wCRknm3E/zpuvtkvfKq1acT/Om6+2S98qrXsQ7UQCVri0hzTgjkUiFYASSck5J7UIQgBCEIAQhCAEIQgBCEIAQhCAEIQgBCEIAQhCAEIQgBC0OIBYbfCJY4pKmJ2rNGx2o9K4ZMh3bsBy5YUmgt1F4zUQRQTskgqYojLM1rwcuwTgtwDtyOVnrQMqhab4Nt1TSUczwYGx0Alk87HSOMrm5JDTj14PUPSo1VarfRNkqCZ6mHVG1jGHQ5upurJJbuOobDPNNaBRIWiFFTfurqaUwSGFsMv5MRjXtETy7cj7UyyzUlZSxS0onZNVCRtPA4h5c9mknfAyC0kDbmMKdaBRoUivhip62WCFxcyI6C4nOSNiR6M5wo6sD13wT/ADXqfbX9xiEeCf5r1Ptr+4xC8bP+Rknm3E/zpuvtk3fKq1acT/Om6+2Td8qrXsQ7UQCEIVgCEIQAhCEAIQhACEIQAhCEAIQhACELVeDiCnqOLWsqmQuiFNM4maMPY0hhIJB545qspaYtgyqF6jdrPSVs94oaWOCnk/eEMkzYGsjke9+DIwb6WkEcjvhUtNbbDT8WW+jo6a4mWC5RwSuqmtMUg1YO2Nj6OxZLMmuAYhC3/wC5GyXiuhmoJquGA1lTFUseGlzujbr/ACYHLI2A3S0XCPDlxoILlELnBTvZUvfFK5mr8k1p804wc5/+YU9aIPP0L0jhvh+w013sjpqetqJ7hG+pi+K6GNnnAMdtuQBudt+pU3g+p7c7iCrq7rCyWio6Z75GvGRuQ0d5Oqt3XAMw24VjKXxVtVMICCOiEh0789l065172sY6tqHNZjSDKdsclvb7wtR2Pgu4W9zGSXKCYVnS4BcIDIY2jPpADvrTfCVRZbdwQ6uu8NO+N1wfG9r6USvlb0YOhrttG++VHVWnUkDBRVlVA9kkVRKxzG6Wua8gtHYPRuu47jWxTPmjq52yyfHeJCHO9Z61s7VwjY55LTR1fwg+qukDqhskGnoo2+dhpyMkjG56k/WWKzSW6Ovr2TtiobPSyllLpa6VznlpySP2p1o3wDAiqqBUdOJ5BN/9wOOr7U8y6VgrWVjp3yTsBDXvcSW7EberOQtnX8GWMvr6K31NWKuk8XkEk5b0ZZM5oAwN8gPG/XupM/AXD/wjBQw3NwmZWMp5WGdrnStJwSGgeaRzwc7J1oA843Qpt4ipILrUQ0LZW08TyxvSuBccbEnHaVCWy3QPXfBP816n21/cYhHgn+a9T7a/uMQvGz/kZJ5txP8AOm6+2S98qrVpxP8AOm6+2Td8qrXsQ7UQCEIVgCFqqHhGW72qzeKRww1Fe6o/LSTEhwj33bjzcAHtypNn4BZU3e0MqrpSy0Nwe9okpnOJLmfGYMjn6eX9+TyxQMYhayq4Rgnnqaumr6Khtcc4p4pppXua9/PSDpySBzOMBMngW4QR10lbV0dHHQzCGV8shwS5uppbgHIIwpWWL8gzKFrIvB9XSxtxcre2Z1G2tbC6QhxiIznlgYHpUKu4UkoKihE1zozTV0RliqmF7mEA4I2bnOfQnUj7BQIVlfbHUWCtjpqiSOUSwtmikiJ0vY7kRkA9R5hVqummrQBCEKQCEIQAn6StqaCYzUkz4ZCxzC5hwdLhgj6wUwhQCc+93OSm8WfXTGLQyPSXbaWHLB9ROykVHFN9q+g8YutTJ4s8SRan/FcOTvX6VUoUaV6BasqL3T22G4sqZo6bxxxie2TBE+kFxA55wRuuqjiq/wBXvPdamQFr27v20uGHD1EBWVCbdVcEx089xp4ZqSvkqHU8mrVMwsaMNwMZOCN1o+IeJLVPSONJUUEsE00TqeKSSRxpQ0g56PRhoAGCAdxnmsHLetIMrYrhxMaCeC1XOaCmpA2R7em0tYHODds9WSM/aqmZ9ZbJq2gbUjDyYp+ifqZIA7PPrGRleiXO/wBmdcKmd12imknpYg8McXRtcKhri1hLQcacnB5csp2n4msjfG3UlZSQubcJ5phNI+NtSwuyzZrTrGNtJVeo+dIMBS1N+vdcaOnnqaqpqohTlmrJfG3cNPoGM/Un7pZb5abQ1lRLHJbxPkiCoZKxkpHXpJw7AT3Dl4oKXiCskqf3nS18M0AfECfFw/kQOeBy9SjXez0Vrow6K/0tfK+QYhpWuIDcHznEgAH0LW3qoEu11HFtNRW6mttbURU9wlcykY2YAOcDhw5+bufUqqpud1DJqKeslLQxtPIwuyNLHZa0+gFbHhvi2itNu4apHeJP6KqldVPnh1vp2l4ILT1bZ5difs9+tscFI5l4pqOmp6md9xpZIi51Y1ziW42OrLdsHlzVHJpv7QYSS73GY1DpKyVxqWMjmJd8drcaQfVgY9SkTcUX6oNOZbrUvNK4SRan7scOTvX6VsbRxHwzLbImXJmmWcvt7884aUkua/lzaSB/7U/bOKrVUyXEx1EFBUGsBikkldEHU7WhrGhzWnOMZLTzyjm/7QeaPkfLI6R7i5zyXOJ6yVyp98qoa691lVTxRxRSyuc1sWdA9IyAcHny61AXQuAeu+Cf5r1Ptr+4xCPBP816n21/cYheNn/IyTzbif503X2yXvlVatOJ/nTdfbJe+VVr2IdqIBCEKwNdZ+NWWqls8LqF0nwb4zv0mOk6UY7OpcWXjFlqprLG6idILVVSzkh+NYeMActsYVTSXWGKnigmpw8RsIDtIOkku39PxhtnqUoX2hZRmCGmcxzyS54aNiWkbD0EkjsWLgvQHqTiOgktUlpvNBPPTCsNVCYJhG9jjsWnIOQR9advXGhvVtuNK+j6M1lXHMwtfkRtYzQG+k4xuq6W7UlVKXzQuYS/USxjcuGpxAPL+MPXj613VXmimjnZFRMjD2lrCY2nGS7PeG/VpChQV3QLBvGsYuLKrxJ3mWb4M09J16dOvl+xO23jimo6KhpZqCU+KUUtL00UobI0vdq1sJB0kcljkKzxQfgF3xRf4+IaminZBJCaakZTnpJekLtJODnrO+6pEIV4xUVSAIQhWAIQhACEIQAhCEBa8M2YcQX+mtZmMIn1ee1mojDSeWd+Ss7rwNX0tzipLeJKoSUvjR6ZggdEzJB1hxw3l2qs4ZvDbDfqe5PidI2EO81pwd2kf3qTZuIY4H18N4bUVtNcIRFM5suJRpcHNIcfSOSxlr1WuAR63he825srqqjMbYoWzvOtpAjc7SHbHrKequGaig4fmuFYXRTxVMcXQ7HLXs1h2QezCuJeMrPO8Uj7bVi2OtzKJzBODKND9bXB2MKHfuLorzb6ylbSOhE1VFLFl2dLGR6AD2nG6hSyOrQKqgtArLHc7kZiw0HRYZp+PrcRz6sYV5wtwKOJLP46KyWGR1SYGBtMZGNIaHanuB80elQGXu103CVRa6SiqGVtYYxUzPlBYQxxcC0YyDv+xMxcRSU/CXwLAZonuqzO+RkmkOaWBuk49Sl62tttwLR8HX6vgjmpaHWyXJjzKwF4HMtBOSNuakz8GV7xTG3N8ZElDFVTF72sEWskYyTy25qwtXGVqpnWusr7bVS19sh8XidDMGxuZvgluOY1H1qLWcYQ1NmnoG0sjHS2+npA7UMAxyaifUVW8t8AgV3B1/t0Ek1VbnMbE5rXgPaXNycNOAc4J5HkUScH36KSKN1Dl8srYQ1srHFr3cmuAPmk+nCs5eN2+PXKsipna6uGlZGHkENdCWHJ7QdB+1WU/hIgdXU9VBBWNBqmT1UL3R6HBpzpaQwHnyJKasvoGHrqKe3VklJUta2aM4e1rw7SezIJCjp6snFVWTzgECWRzwD1ZOUyt1dbg9d8E/zXqfbX9xiEeCf5r1Ptr+4xC8bP+Rknm3E/zpuvtk3fKq16JePBlerheq2thqqBsdRUPlYHyPBAc4kZ83moXkmv30u3e8f+BepHJHStyDEIW38k1++l273j/wACPJNfvpdu94/8Ct1YewYhC2/kmv30u3e8f+BHkmv30u3e8f8AgTqw9gxCFt/JNfvpdu94/wDAjyTX76XbveP/AAJ1YewYhC2/kmv30u3e8f8AgR5Jr99Lt3vH/gTqw9gxCFt/JNfvpdu94/8AAjyTX76XbveP/AnVh7BiELb+Sa/fS7d7x/4EeSa/fS7d7x/4E6sPYMQhbfyTX76XbveP/AjyTX76XbveP/AnVh7BiELb+Sa/fS7d7x/4EeSa/fS7d7x/4E6sPYMQhbfyTX76XbveP/AjyTX76XbveP8AwJ1YewYhC2/kmv30u3e8f+BHkmv30u3e8f8AgTqx9gxCFt/JNfvpdu94/wDAjyTX76XbveP/AAJ1YewYhC2/kmv30u3e8f8AgR5Jr99Lt3vH/gTqw9gxCFt/JNfvpdu94/8AAjyTX76XbveP/AnVh7BiELb+Sa/fS7d7x/4EeSa/fS7d7x/4E6sPYMQhbfyTX76XbveP/AjyTX76XbveP/AnVh7BpvBP816n21/cYhWnBHD1Xw1ZpqKtkhkkfUOlBhcSMFrR1gb+aULyczvI2iT/2Q==%20"/>
          <p:cNvSpPr>
            <a:spLocks noChangeAspect="1" noChangeArrowheads="1"/>
          </p:cNvSpPr>
          <p:nvPr/>
        </p:nvSpPr>
        <p:spPr bwMode="auto">
          <a:xfrm>
            <a:off x="92075" y="-1571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126" name="AutoShape 6" descr="data:image/jpeg;base64,/9j/4AAQSkZJRgABAQAAAQABAAD/2wBDAAoHBwgHBgoICAgLCgoLDhgQDg0NDh0VFhEYIx8lJCIfIiEmKzcvJik0KSEiMEExNDk7Pj4+JS5ESUM8SDc9Pjv/2wBDAQoLCw4NDhwQEBw7KCIoOzs7Ozs7Ozs7Ozs7Ozs7Ozs7Ozs7Ozs7Ozs7Ozs7Ozs7Ozs7Ozs7Ozs7Ozs7Ozs7Ozv/wAARCAFOAQQDASIAAhEBAxEB/8QAHAAAAQUBAQEAAAAAAAAAAAAAAAEDBAUGAgcI/8QAVRAAAQMDAgIECAkFDAkDBQAAAQACAwQFERIhBjETQVGyBxQXImFxdJMVMjU2VIGR0dIjQlVzoRYkN1JiZGaUpMHh4iUzNERFkqKxwnKC8CZTY4Oz/8QAGQEBAAMBAQAAAAAAAAAAAAAAAAECAwQF/8QALhEAAgIBAwQBAwMEAwEAAAAAAAECEQMSITETMkFRBBQiMwVhcRVS0fAjQ5HB/9oADAMBAAIRAxEAPwDP32+XWG+18MNzq2NbUyNa1s7gGjUcADKr/h+8tGkXeuJ9NS/70cRHTxFcg0bmql7xUOGMtGXc16kYqlsdSVllHebyN3XeuJ7PGH/enPhq8H/itb/WH/eoMYyU+1oyoaXo1jBExl1vDud1rf6w/wC9SY7pdcb3OsP/AO933qFCPOUjYLN16OiGOJJ+FrmB8pVfvnfeuHXi5jlcqv3zvvUcu581w7ziopFnGPo7mv10hjdIblVnHV07vvVfT8RXZ0oMt4rRnk3p3/enKyLMBBHNVNK1/jD3MYTpOHY5hq1jGLXBy5FUki/qb1d9QLLrWbHdvTOH9+6IOIbq6fon3KryeX5d2/7VV1NSHVDHMY9rS4Bur7Co5JFY0tO4OU0KuA2lLY1Tbvc8/KNV7533pz4WuJ/4hVfVM771WxyB7AR1hdgrFxR1pR9FgbtcsYFfVeszO+9cC7XP9I1Xvnfeohd6SjKjSi2mL8E0Xa5AZ+EKr3zvvXD7vcv0jVe+d96ilybeVKiiGo+hu4X+7sbpZdKtpPWJ3feo54ivIkja261pIj1YNQ7zjnr37EzVxl5JUbxcSyQcwchuR1LdRjXBxSX3cFpW8Q3bocNuFfFpbu81Dxk/am6biG7mWMOutaQ5ozmofzx61X1kTpp3x9M97GHG52TtLBmUOxsNgmmKRFXM0Ed4uZBzcqv37vvXfwvc/wBI1XvnfeoABbyXWSsdKOxRXomfC9z/AEjVe+d965N3un6Sq/fO+9RQjtSkHGPolG73TPylV+/d96Q3e6fpKr9+771F1BcueOeVOleiNMfRL+GLp+kqv37vvQbzdP0lV+/d96g6weopcppXorUfRM+Gbof+JVfv3feozrzdmuI+Fa3+sP8AvTJOEzMM7qyivRSUV6PR+Baqoq7LNJU1Es7xUuaHSvLiBpbtkoTHg7ObBP7U7uMQuDL3s8+fczA3yPPElzJ+ly94qMdgAFY3xoF+uJ/nUneKrwN8lelF7I64qkdxNGMBSGtKahGG5Kkhwwqs2ijphxunC4EJjIzsV1yCq0apnQOSugdJTaCcnCCxJTrBCq9AhfJIxz2SDfIPNW427PsVXXO6J4f1HmFeBjlXkSqpz00Ly8vOkOJJTVOxxkLsZwcJZJmsLW75e0HdSqeHDQCcYCt4MquWw9HIGtAOycFQOrJXIjAGxS8lnsdCtC+MN68o8abnCaeWnnsmDjq5KUirm0T+laRsf2pHPGFB1OzsV15x5lNJOs6mmYBgglRYpgZejG2kF2ezCdLCTySwtihc9z49Rc3HqV9jJ22RopRPISNhnJParGF7GDZQoY2QZ68nsUlkg2GEe4htySunbhcuqA3qXI3A5LlzRzJVKRs5MebIXDIH7UzPVsh2Jy48mhIxwAwCoFQCJg4qYxKTm0izhBfC6eTDWgZwFW1NZI2QhkjSAMlozkBSqiT/AELLg7HAOPWq7xYGk6aJxe8nBIbgAKYr2UyN7JFhRz9MzfmP2qXjr6lEoYujjHqUtxwzJ5KsuTSF6dzgAucuXgJTM1reaZFQx5I1DKJMNo9D8HgxYqgfzt3cYhL4PvkKf2p3dYhcGXvZ58+5mIvgLuILh7TJ3ioZbthTr55t9uB/nMneKhsGpd64R2xWwgyI9s8lC+Ey2UtIw0Hc5U8DScFQpbcZZ3NB0sI1ZG+6vGvJE9XgsS1zYRMSCw75CWKVsrMtOQm6VpbaBHr1BjiM9u6qmTPgqMs3BO4zzVUrsvKemv3LwEJC8BMtkD2Bw6wmXvJOFFFnMffNthRnNDzuNxuCUreeXJ0FmOYU1RRvUNVDGzPY7SBpGAGhDZXs6srtz2Dkm3HPIKSOHaHPGX9iTpXuXAHYE41ibE2znBKUMPWnQxdBuFFk6RtrF2GLsAJcKLLUNli5LE6fUkISw0R3QgpvQWHYqURuuS0EclNlXEabI4cikeXuO5Q5uN8JMnPJSVDQWjIJTNU7XDkg5apTXEDkmpgXtcNPNERJbHceJbPM0cwB+xRqPz2hgcdJ3I7EkUs7KGYBh0jCSl1NbrxjOymuSrdtFnlrGYzjCjifxmYQwkkZ3PUmKgPljIBOOtJaToqQ30qK2svrbkkSbn0dNG4b55N9aq6AOkqRnPblWl1DDXQiVuphJzk7Lmlp2Q6iDqJPxlKdRKzjeT+D0fwfjFjn9qd3WoS8AfIc/tTu61C8zL3s5MnezC8QHF+r/aZO8VHiOyd4jdi/1/tMneKjUzwW7leiu1HZBj7253UWoy1uQcAdYUzIxzTFVHqgfgZ25KEaSWw606bUDgDJJwqqmZ0srnO5BOmerloHHT5ofpwBy2S0rNEIJG53V0qTMpPU0PYAGG8kaQeXNKduaXXjqUFgEaHADrykL3H0LlBsB57JQEoC7a1BQNanAEgSqC6FCEmd0uVBY6ShchLndQSKUiMoQg5K5XRK5ypRBy5uybIwnjuuHNUlWjhrtJ9C78124wuCMJOXJSVscIBaWfmu5jtXHRNHoQHkc90usHrQnZiHDepRYcRXFuORcCpR5dqjywPfKwsOntd2KUUlzaJd186ojbtucLpgw0D0KG+Gfx/znl7GnIJOQprAWhVeyouncm6PQeARixz+0u7rUJeAvkOb2l3dahedk72cWTvZgOIfO4iuA/nMneKq5NUYJad+pWl6GeI7kT9Kk7xUOSML0o8I3StWc2bMtURJlwAzuU7dJmxT6IiQRzwVHttR4pVSExl4weXUmZHeOVT3tzgnrU191ltX/Gl5JkEolixjr3HVlKXJuOExtwDhKB2nKEq63FyV1zSADCUbqCQwlAJSgLsDAQtQgGF0EgShQWoVBykG5V7Z+F6i82quuEVRHGyiBLmuBy7AzsqtpchtJblHgrobIRhSSGV11LnGF0EZImfQgpcK84e4ZdfqSvqBVCHxJgeRo1ashx7f5Kq3XJEmkrZRehIWpfThJzVgcI+pBGEgO6khiELghaGw8My32hr6plS2IUTNZaW5Ltif7lREZUJpuitpjRQuiMK14ZsI4ivDaA1TKYFhdrcMk46gOs/4qW6Vsq9in3HJdNdnmFJu1B8F3WpoembN0EhZ0jOTvSonpClU0Ex5rhlO6sjCjNIyo1RUva7S3YJVltelbnqHAPyHNt/vLu61C48HU3TcNvPW2ocD69LULzcvezhybyZhr23/AOobj7VJ3io2AQpl8GL/AHA/zqTvFRGnIwQvRXCOyHA2xhie5zNi4YK5ihbFnHM9qf0+tJhTZbSjhxz1o0YC65JN3FBRzhdBqUN7V0gSEGyVGUKCQyhIdylCEigr0LgT5mcQ/q3f/wAyvPRyW84Kq6eDhC/RTTxRvexwY1zwC7zDyCzy8GeTtHOGbVYn8D1FzutIJDBK7L25DiBjDR6+X1qwt9BwtxTYp6qO2fB4o35kMeNWkb8xzyMqot9VTs8FdfTunjEzpyWxl41HdvUnOCqung4RvsU08cb5I3aWueAXeYeSxae7/cyae7/csLRT8McWW6upqSzNopKdmWSbazkHBz9XI5ULgu02aq4ZuNbdqZrxTyOzJ+c1oaDsmvBpVU9LPc/GJ44g+FoaXuAyd+1WHAkdLPwXd4qyTo6d8rhI/wDijQN0latCVxtWzi0TcJcTzOtLLKKKV7D0MoxqOB2jr9eV1wdRPtsfFFFIQ50DAwntwH7rqzcP2rhSqN7rL3BUMiYehazGXZGO05PqTPC95gq3cUVk8jIDVtDmMe8AnZ+AO3qUe64D3T08EPhuy2i38NScSXyDxhhdphh5g745dpOefYrbhtvCXFFZLosrKaoiZkxfmub2jHX96ruG6y3X7hN3DNfVNpJo3aoJHHAO+Rz9JO3YrfhSzWnha4Sme9U89XLGQ0BwaGtyPTzJwkvN8kS83yVHBNltFyivLrjSskZA7zXHmxvnZx9imWWn4U4shrLdSWcUj4GZjm5vI5B2efPGxUPg2spoLXxI2WoiYZWu0BzwNWzuXaovgxq4KW8Vj6ieOJroMAyODQTkdqs092TJPdlz4PauhHDVxi8R/KUzCal2f9eDqIH2bKNwvbbLcbfc7xDZm1kwmPRULnA6G7YAzt2/YonAlXTU9m4hbNPHG6SLDA94Bd5ruSicGWrxmlkraHiJlvuLHgdE47FnpB5qGuSGuWVPFT7a+64t1tlt4a0CWKQYw7rwOpPcB0FNcOLKenq4RLEWPJae0NOFaeEmuoaquoooJo56qGItqZYsYJ2wP+/2qB4Pp4abi+nlnlZGwMflz3AAeaeta/8AWX5xl3wtYLTXcVX+lq6OOSCmceja7PmDUeSlWCDg/iWoq7NTWUQ9CwllQca3gHGc8wckLnhaupIeKOJ5ZKmJjJdWhzngB3nO5dqqPBjUwUnEtTJUTRxMNM4B0jgATqb2rNp7szabsx1XT+K1k1PnV0UjmZ7cHCizx9I3lurG64ddat7cOa6d5BHIjUVFx6F0p7G9Wje+DIEcO1IPMVju4xCf8H3yFP7U7utQvPy97OKaqTRjb2Ab9X5H+8yd4qI1gUy9H/T1w9pk7xUQLtXCPQjwIQuSuyVyVZFmcEZ6kvRuAzpOO1bjhGx2ymss/E17YJaeIkRQkZBI2zjr32CeHhPj6XonWKn8T5aAfOx9mFR5HdJGLnvUVZgACTgDJShjy7S1jiRuQAtvR1FirfCDa5bJTOije7MrS3DdRB2A6v8AsrqlmrYPCBfWUFDT1JMTC4Sv0aRpHI4PbuFDyNeCHkrweVpepXtt4WuvEMNVW0MUThFKWuZqwdXPAH1qVcfB/fLbbn1sjIZGRt1SNiflzR1nlv8AUr643VltaujNBji3XpOnOM42SLa0tRXjwYVDBQU5pdZaZi/zh5w/NxzyeeVTWPhC78QRmakhayAHHSyu0tJ9HWVCmt7CmvJSZS5V9e+CrxYqbxqojjlgHOSF2oN9fWE3YeErtxCx8tHGxkLDgyyu0tJ7B2qdUauy2qNXZTZ2XQB06sHHbhaaXwdX+LpnObB0cTNevpNnDflt6FYULW+SG4OwMipG+P5bFVzVWiryLlbmIC0Vo4nZbOG7haDSukdWF2JA7AbloHJZvK9Wq7zScN8I2aqdaoKo1ELGu1AA/EBzyKie1Khklwqs8sJSL0OrorLxnw/VXG1UbaKvpBqfG0Aats4OOeRyKxtksFx4gndFQRBwYMvkccNb6ypU01uWU01vsV6QrR3XgO9WujdVubDUQs3eYH6i0erCh2bha536knqaBsb2wHDmudgk4zsp1RaslTjV2VHUkLSRkBaau8H19oLc+teyGRsbdT4435c0dfUtLwTYZ5ODbgXMiLq9jugJ6tiN+zdVlkilZSWSKVnmJY7RqDTpBxnGy4zhb7FzoPB7caF9BSuhgndFJN0nnA6hnbG5ydjnkqm3eDy+3O3Nro2wRMkbqjZK/DnDqPLZWU1TsrrXky25OwSg9q9C8Gtgqob3W1FXFGGU7XU8jHHJD8g8v71U1vAN7qbtXtgZA8xv6QtEm5DydONvQnUjbRHUV0ZUJRsdlo38B3eOWphZJSzS0sQlljjkJcAQSOrfkqq02mrvVeyio2B0rgT52waAOZPUp1JmikmQ+fUjCfrqN9vrpqSR7HvhcWOLDkZHNM5Ulz0DgAYsc/tLu61CXgL5Dm9pd3WoXn5e9nn5O9mKvW1+uHtMneKiZKl3v5duHtMneKhrvXCO+PAEoSJMqSx6JbqZ9/8ABa6gojrqqWUuMQO7sOLsfWD+xYAUtSZ+gFPKZc46PQdWezCl2a+19hrPGaCbQ47Pad2vHYQtX5Va7RkWuk6bHx8nH2f4rOpRbpGFSi3RW8OWivs/G9qhr6d0L3vD256wQetbOz/wkcQfqGf9mrzt3Fdzlv8ADeamRs88ByxjtmN9AAUul44r6W+Vt3ZT05mrGBj2kO0gDHLf0KsoSZWUJSNDwdUy0fBHENRC8skjke5rhzB0DdJ4N6maa2XyKWV8jRGHYc7O5Dsn9iylBxPV2+z11rihidFXEl7nA6m5GNt0WDiar4ehq4qaGKQVbQ1/SZ2G/LB9KPG6YeN0zT0v8DlV+v8A/Nqe4wlqqbguzMtbnsoHRASmLrOkYBI9OfrWSZxNVR8MSWBsMRp5H6y/B15yD246lKsHG9zsVN4oGR1VLnIimBOn1FND5/cOD5/crHVl4NnMLp6v4PL8EEnoy7s/wW2vElTD4LLZ8Gl7YnaRUOi2OMHOcdWrms9fuOrlfKM0XQwUtM74zIhu71k/3Jrh7jO48PQupomx1FM85MMvIH0dilxk1dFnFtXRqvB5NXycPXds7pXUrYz0OsnAOk5A/YoFB/A/cfaR32KNL4TLtI2aJtJSthlZoEYacMznON/SqSHiOph4ZmsIhiNPM/W55B1A5B7cdQVdEm7orok3ZU5XoPGMckvAnDojY55DGZ0jP5i89+pbGh8Jd1oKCCjjo6RzIIxG0uDskAY7VpNO00Xmm2mi34DpKiy2C7XW4RvghfF5gkGC4AHfB9JwE/wrJQU/g4mlmbUGMyu8Z8V/1g3H7MY+pY2/cZXfiGIQVUjI4Ac9FEMNJ7T2prh/ii48OSvNIWvik/1kMm7Xen1rN45NN+SjhJpvybKy8Q8KWds8tBBdnRubiUOaXs9Z3wjgupEHDXEVTRF0bWPe+EnYtGkkKiuXhFuNbQyUlNSU1EyUEPdE3zj2qrtPE9XaLTW22GGJ8VYCHufnIyMbbp03THTdM1fgzq56gXiKaV8jTEH4e7PnHVkrngh7v3F8Q+cfNY7G/LzCsrw/xLVcOOqTSwxSeMsDHdIDsBnlg+lLauJqu0Wqut8MML460EPc8HI2xturSxveiZY3br9jS0BJ8EVwJOT4x2/ymKXabtQ8RUFutVzFXb7hE0CjqYstDtsAg/V/isdBxJVQcNTWFsMRp5n63PIOrmD246lc0XhKuVHQx07qKkmfC3THK5pBA9Q/wVXB77ESg99iy4Ht89p8IVwt80xldFC7Ls/GyWkE+nBTvClRNDbuLp2SOEkbnljs7ggPwslbOLLhbL5UXgNjnqagEP6QHG+Ow+hJQcVVlvpbpTxwQObc89KXA5bnPLf0qXCTIeOTsd4EvTrTxVA+WQ9DVfkZS49vI/bhbh9sg4Epr5emvaX1DtNI0/m53A+0/Y1eY2q3S3S601DAcPmeGh38UdZ+oLW+E289PcKezwv1RUTAXuzkueR1+of9yk43NJCUbkkYx8j5Xuke4ue4kuJ6ykXIISrejpPQuAfkOb2l3dahHAPyHP7S7utQvOy97PPyd7MVe/l6v9pk7xULKm3v5dr/AGmTvFQcr0I8I7o8C80iMoKksCEIQgEIQgBCEIAQhCAEIQgBCFdU3DzZbfFVVFwipnTtcYWPGzgO09SxzZ8eFJzfJKTZSoXccEszi2KN8hHUxpcuSxzXaC0h2caSN8rTVHixQiE5JTzwgGWGSMHkXNIygU8zojK2GQxjm8MOPtUdSFXYobQu44JpRmOJ7wTjLWk79iR0UjZOjdG4P5aSN/sU643VijnqQrGG0SvttZVyl8LqXT+Tewgu1HC4tFrN2rDTiYRYYXlxGdgsfqcSjKV7R5Jog53SKfcqCnojH4vXxVmvOejHJdUdnlqYap8uuA08JlAdGfP9Cj6rF0+o3sRT4K9IruDh9tVVQwQ1Rfrp+mc7oj5p7FCqaBlPb6eoE+qWVzmviLCNGPT1qI/LwzkoJ7/7/gnSyECWnLSQe0JDknJOSetOyU80TQ+SGRjXci5pAKVtJUP3ZBKRjVsw8u1b64VdlaGMYSpSkVweh+D/AOQp/and1qEcAfIU/tLu61C87L3s4MnezF3z5duHtMneKgqdfPl2v9pk7xUFehHhHdHhAhCFJIIQhACEIQAhCEAIQhACEIQAtdYqKsqKCKjraZtRbahrnskDxmA4O/o9SyKcZUTxxOiZNI2N3NjXEA/UuP5nx5Z4KMWl/vgtF0zXWpsUVhLKE1UkjahzZnUbmh7tzpO/VjHJdNlhl4njEtOYqtlM4NM5aS+THmkkbZWOimlhdqhkfG7tY4grkucXai4lxOck7rg/pcnOUnPm/wCd/wD4W1l9cBxEKCQ3MyeLdINQk05z6Ov7Fdv+FDdqX4PwLRobjBHR6Medn081iZaiecASzPkDdgHOJx6kgnmbEYmzPEZ5sDjg/Urz/T5zilcVz4238/yRqNQazxGx3KW2ydG012I3M6m46lNa8S3qmmOg1cttDoi4jeT71iNTtGjUdJOdOdka3kgl7iW8jnkof6Xd/dvvv/KXP/hOs10vwuOFrl8LF2cs6PWRqxq35dSr+DMm8vDQHHoH4B6+SpJKiaXPSTSP1c9Ticrhj3xnLHFp7WnBWkfgS6GTE2vu9LZbEat7NfTtnbfqH4TtlLRbP6LowAHOxtndOQ/DnwfdvhUuMfQu0ayOf8nHUsa+WSTGuRzsctRzhdPqZ5PjzyO2xu8nbsWMv0yUq3XjxxTvbfz5J1m2o5pI7tQtY8ta62AuGeeAcKLRyRTUtikrXBzX1EznF55uycZ+vCyXTSggiR4IGAdXIdi5L3FoaXOLWnIGdgn9Kf8Ad/u/+RrNi74UNPdfhv8A2TondHrIxr/N0rr4Rqqep4epoZCyKSGPpGjbV1YKxz55pWtbJM97W/FDnEgepIZHktOt2WfFOeXqRfpdr7mv4S24oayTdwG3esa0YAmfsPWoiCSSSSSTzJKF7GOOiCj6KM9C4A+Qp/and1qEcAfIU/tTu61C4cvezz8nezF3z5duHtMneKgqdfPl2v8AaZO8VBXoR4R3R4QIQhSSCEIQAhCEAIQhACEYQgBCMIwgBCMIwgBCEIAQhCAEIQgBCEIAQhCAEIwhACExPVwU4894z2DcqunvD3ebCzQP4x3KsotlJZIx5LZ8jI26nuDR2kqBPd4mDELS89p2CqZJZJnapHlx9JXC1WP2c8s7fB7D4L6iSp4bqZJMZ8dcBjqGhiE34J/mvU+2v7jELyc/5GYXZmr58u1/tMneKgqdfPl24e0yd4qCu6PCPRjwgQhCkkEIQgBCEIATtWOgpKeVtQI9UZJY2JjiTqduS4H0JpSKluqnpQeuI99yxzNqJjmdRKFt+Je4Oq3NA5ZpYzn/AKVOhnnqrdJW09exwieGvY6njB3/APapV48GlwhqmmiLSx4aXMlOlzCQc+sbK0h4aqm2BlEzd8YyXNaPOJP7ea5NT9nJqfszFFca2rq20/TNbqbkOEMZA/6FJuNU+11Hi9RcR0mnJ00seO6pNs4WqYK2L8rlziGloapN+4Uqrs8OgbiePzdLttTduv0ZTVIapeykpbtJVSFjKl3b/s0X4VdtgzbJak1LZvPY0NMbWOYd88gMjZJLweOH6CCofKJZJXFryCOfoHPG3NJEf3hUN6g+P/yV4SepF8bepbjluIa+Y9DHKRHsJBsPObv9mVLnhfL/ALOKcO6miFmD+xQKUkRVONyYh32qxo4K10QMbMNPW7Yn1Lm+ZknHLSZ7vx8UJwbkVla6tgwDEyJ3pgZg/sUSK6TRk9IyJ+f/AMLB/cr6ooq6oAY+V0jABsW59aqau2tj2LwDjqC5l8iXsT+Hq4G47lJKTiOEeuJn3LuGukkkcDGwho30wNP/AIqTS2mJzCWyOcAN9sKZYquioquWjfI1rSfjuVllm/JhLGovS0RaRz6mqjBEXRlwBb0TNx9iYomNkrqeNwy10rQQesErUmltclQJYZWGUb/kwdysrRzRxXGl1vDSZmYB9YXf8OUpKVszzRUeD3EcF8N4+SKf7Cl/cXw3+h6f7CotNxNUue+OanYCORGQpBvlc1up1IzlnGSFzfUx9nn9PIdfuL4b/Q9P9hSHgnhpwwbPT4PoKcF9lx51K3PYH/4JufiiCmdiWneBjJcCCApXyI+yNGUY8nvCJ3NhpP8AlP3o8nnCP6BpP+U/epM3FVDB0ZeyUCTkdO2FY2+401zpvGKVxdHqLckEbj1q6zOXEjNxkuT528JVto7TxtV0dvp2U9OxkZbGzkMtBP7VlVtPC3/CHXfq4u4Fi17eLsRU9d8E/wA16n21/cYhHgn+a9T7a/uMQvJz/kZJk7nUdNf7qw/GjrJW/VrOEwoV2qPF+M7oSfNfWytP/OVNXoVSR24paoghCFBqCEIQAhCEALuruVDStpIquVzMwn4rScee5cKNc6JtfVUUIpXyyeLndr8YGt3NY5+0wz9prbNx1w3R2+CCrulXLIxxLjJSiQAb4AOzscutVt344o+j02m4QZ2wXUkjHcv/AFELLVXCtTDE+ZlPKWtGSA9u3PZV1DQeN1jaeOF7pMag0vG+FxHGXFt4gqIasST3WENyCXOhe7G+dgAttSeECxNy+puETHaMAQ2+R++ADu92PzQeXX9vnVfTGhe6Ce3GJxBwekykPD9T4iKxsEjonNDgQ4dYylg9CuHFfBtxc6bxurqK7DWxyzM0BrR1aWgNHX6d1RQ19FWUtU2kkLy17C4kEfxll7ZZ/hOV0UIfraAcZCt7RQyW9ldDLG5rsx8znPxuSvj70aY+9FzbnOb4y5hAcIhjPX57VbwcQF4HTtaHRuwQfN6vR2YVbZaY1b6qJvxjBkesOaqi9TPjqWjcSgHpARjzs/tXL8xJ5qPfwSjHF9yLaSrrb3WGKGQ0zWNALosj7E3VUL7brkragzAnDXnnnHWl4Yzp6QgFzj+crHiGNkkLQIslzwSN1R44qByw+VN/J+17cFZR1scmtscoIa0uDHHGdlVQurGiSoa+RgccANAw52ez7FYx2ky/Fpyd+xLU2mop4QdJYAcgB3IrGEkjv+V8eWRLdWSKOSTx0RNkJlBIe5vaBushbXukvFG5ziSZ48k/+oLdcKWzD6uqmBJbG7Tq7SDk/sWDtfytR/r2d4L1v06nGdHkfOk7ipeD6Qgjh6RztGQwnzuz1J9zY3RGVsZc0bZzzTFve3S7JjY3Bdl78DBJSC5Q01HHTMaHtLzG1+rbOea8r6fI27RzS+VjSTsYr5309L41Sx9JsdLe3ZZ2gbPcbJV1U07pNEj2+dzOw29Supbk5kG8bXR0zgHNz8ZV1RJFStkp6SCKngnY5+gPJDuXaVrH4mSjkl8/FrUr2Itxa5ojiY1zuhjaSRyydgFtuFaN9FYYWSf6yQmR3oJP3YWCmr3wyhuuM7te3Iy12OWf/nUt9w9eBdaeUFgZJC4AgciDyK1x4JY92S/mQzPTE8N8Lf8ACHXfq4u4Fi1tPC3/AAhV36uLuBYte9i/Gix674J/mvU+2v7jEI8E/wA16n21/cYheVn/ACMk824n+dN19sl75Uy31HjFK0k+c3zSofE/zpuvtkvfKYtdR0NUGE+bJsf7l6tXBGmKWmReoQhYncCEIQAhCEAKRc76y02OnpqOld49VNOqoLOTA92GtPrzn6lHTPEFHUG20NZHICwNLdBAODrcc+hY5+0wz9pAhuF0sk0NTIHPY9o6RrjkHc81HqszVzn0cEsMsgMjWkFmncEY7RhXVBFDe7HDQPqy2riy5jCBjOezkq60VclFew6uqXMZoewyEbjIwuKqORuzqS5T3a1ubW00rnUgIdO2MnBPIOPVvsmqC6V1qmbGI3yUtS0BsPxgcjGw7U5e7dPa9L6epMtNUN1tIAwfXjmp4pReLXFUUtdmoo6duYXAebgZOEIKmpjmpqmYUcNRBUwODnB4LHNxnIx61dUNwmutsmqpoXhzTHGZdPmuPndfaqy0VGqoqYKmtdTdM0M6UgHUSeRUi4U9TaaSqp2znoi+JzC3YEEO32WuJXNItF6XZouGHsdc5Yula2Qw+bk8jranOPLewRxVrGjWHaH4HMLJ8OSSsqKuSL44p85Of47exX0vwrc4RTv/ACj3EOOo+nK5vmw05rPVw5NcSRw40CNo21HkOtXksZfVY0+cwcsLz+poY6a4yQS1I1xuAz2HmtVYDNT0ZM9Q+YvOxcc4APas5NaTlhGXUsu3y9Cw775+L1KBU1ED26cEkb6SMhdVNQHNO5yqvpC6TGVideqXLZoLfXUppJmtDY3mMgt5E7Lyq1/K1H+vZ3gtu1n5Vp9KxFqH+lqP9ezvBet+n7RkcPyt2j3yCpBnaxsbHnBwD2J+bSYsGFgMTcq1bwtRNkMgkmDj1lwP9yV/DNM5pHTzb7cx9ydSJ4H0+UzdY5gicAW6NILsfndaz9VVBr2M+McE4xnSOxb53CFG8YdUVBHXuN/2LhnBVvjLtL3kH+MAT9qdRFfpMl2zzzxOaZrZJPNaPOx6FvOBdMlLWTtGD0rWfY0fiVhDwtb44ix5lkz1l2Pq2U622ujtUDoaOLo2PfrdlxOT27+oLOc01SOnB8ecJ6pHgXhb/hDrv1cXcCxa2nhb/hCrv1cXcCxa9bF+NHceu+Cf5r1Ptr+4xCPBP816n21/cYheTn/IyTzbif503X2yXvlVfWrTif503X2ybvlVa9iPaiDRUU/jFMx/53J3rUhUlpqBFUGJx82Tl61drCSpnfjlqiCEIVTQEIQgBPOkhlhZHKJSGs0lrXgA7k55elMKPPX08Gznhzuxu6hwUtmVmotfcdfBtE2pZUMfVskZyIkb+FdXCK2T+fN00OWaXaZR55znJyDuqqe7zSZEQEY7eZUFz3Pdqe4uJ6yVK+LHyckpY/CLM11BHSOo2sq5YvzS6VoLPV5qZhq6OnqxUxx1Yftn8s3B9fmqAhX+mx+jEtLjXW24VM8woZ6dszw/oopmhrSB1At9a7qb1HLYvgttO4npmyCeR4c/ABGnIA23yqhCtHBji7SBY2a5x2uolklgMzZItGkO04OoHPI9is6Piinpax1S6mqpXOBAa6oGB/0rNoUZMGPI7ki8ZyjwXs17t81VJUOt8xdI4uIMzT/4KVBxVRU8DYWW6cNaNv3wPwLMIWf0eH0Sss07TNU7i+kPO3T/ANYH4E0OJ6IO1eIT/wBYH4FmkJ9Fg9Fuvk9mp/dbSA5bbps9WagfhWbpJ/FquGo06uika/TnGcHOE0hbY8MMaqKM5ScuT17y8f0d/tf+RHl5/o7/AGv/ACLyFCp9Ni9FT17y8/0d/tf+RHl5/o7/AGv/ACLyFCfTYvQPXvLz/R3+1/5EeXn+jv8Aa/8AIvIUJ9Ni9AuuLuIf3U8Qz3bxbxbpmtHR69WNIA54HYqVCFvFKKpA9d8E/wA16n21/cYhHgn+a9T7a/uMQvGz/kZJ5txP86br7ZL3yqtWnE/zpuvtkvfKq17Ee1ECtcWuDgcEbgrR0s4qKdkg6xv61m1ZWeo0yugdyfu31qs1aNsMqdFwhMzVUNOPyjwD2cyq6e8uORAzT/KdzWSi2dUskY8stXOaxup7g0dpKgz3eGPaIGQ9vIKolmkmOZHlx9K4Wixryc8s7fBJnr6ifZz9LexuyjIQtEkuDBtvkEIQpIBCEIAQhCAEIQgBCEIAQhCAEIQgBCEIAQhCAEIQgBCEID13wT/Nep9tf3GIR4J/mvU+2v7jELxc/wCRknm3E/zpuvtkvfKq1acT/Om6+2S98qrXsQ7UQCVri0hzTgjkUiFYASSck5J7UIQgBCEIAQhCAEIQgBCEIAQhCAEIQgBCEIAQhCAEIQgBC0OIBYbfCJY4pKmJ2rNGx2o9K4ZMh3bsBy5YUmgt1F4zUQRQTskgqYojLM1rwcuwTgtwDtyOVnrQMqhab4Nt1TSUczwYGx0Alk87HSOMrm5JDTj14PUPSo1VarfRNkqCZ6mHVG1jGHQ5upurJJbuOobDPNNaBRIWiFFTfurqaUwSGFsMv5MRjXtETy7cj7UyyzUlZSxS0onZNVCRtPA4h5c9mknfAyC0kDbmMKdaBRoUivhip62WCFxcyI6C4nOSNiR6M5wo6sD13wT/ADXqfbX9xiEeCf5r1Ptr+4xC8bP+Rknm3E/zpuvtk3fKq1acT/Om6+2Td8qrXsQ7UQCEIVgCEIQAhCEAIQhACEIQAhCEAIQhACELVeDiCnqOLWsqmQuiFNM4maMPY0hhIJB545qspaYtgyqF6jdrPSVs94oaWOCnk/eEMkzYGsjke9+DIwb6WkEcjvhUtNbbDT8WW+jo6a4mWC5RwSuqmtMUg1YO2Nj6OxZLMmuAYhC3/wC5GyXiuhmoJquGA1lTFUseGlzujbr/ACYHLI2A3S0XCPDlxoILlELnBTvZUvfFK5mr8k1p804wc5/+YU9aIPP0L0jhvh+w013sjpqetqJ7hG+pi+K6GNnnAMdtuQBudt+pU3g+p7c7iCrq7rCyWio6Z75GvGRuQ0d5Oqt3XAMw24VjKXxVtVMICCOiEh0789l065172sY6tqHNZjSDKdsclvb7wtR2Pgu4W9zGSXKCYVnS4BcIDIY2jPpADvrTfCVRZbdwQ6uu8NO+N1wfG9r6USvlb0YOhrttG++VHVWnUkDBRVlVA9kkVRKxzG6Wua8gtHYPRuu47jWxTPmjq52yyfHeJCHO9Z61s7VwjY55LTR1fwg+qukDqhskGnoo2+dhpyMkjG56k/WWKzSW6Ovr2TtiobPSyllLpa6VznlpySP2p1o3wDAiqqBUdOJ5BN/9wOOr7U8y6VgrWVjp3yTsBDXvcSW7EberOQtnX8GWMvr6K31NWKuk8XkEk5b0ZZM5oAwN8gPG/XupM/AXD/wjBQw3NwmZWMp5WGdrnStJwSGgeaRzwc7J1oA843Qpt4ipILrUQ0LZW08TyxvSuBccbEnHaVCWy3QPXfBP816n21/cYhHgn+a9T7a/uMQvGz/kZJ5txP8AOm6+2S98qrVpxP8AOm6+2Td8qrXsQ7UQCEIVgCFqqHhGW72qzeKRww1Fe6o/LSTEhwj33bjzcAHtypNn4BZU3e0MqrpSy0Nwe9okpnOJLmfGYMjn6eX9+TyxQMYhayq4Rgnnqaumr6Khtcc4p4pppXua9/PSDpySBzOMBMngW4QR10lbV0dHHQzCGV8shwS5uppbgHIIwpWWL8gzKFrIvB9XSxtxcre2Z1G2tbC6QhxiIznlgYHpUKu4UkoKihE1zozTV0RliqmF7mEA4I2bnOfQnUj7BQIVlfbHUWCtjpqiSOUSwtmikiJ0vY7kRkA9R5hVqummrQBCEKQCEIQAn6StqaCYzUkz4ZCxzC5hwdLhgj6wUwhQCc+93OSm8WfXTGLQyPSXbaWHLB9ROykVHFN9q+g8YutTJ4s8SRan/FcOTvX6VUoUaV6BasqL3T22G4sqZo6bxxxie2TBE+kFxA55wRuuqjiq/wBXvPdamQFr27v20uGHD1EBWVCbdVcEx089xp4ZqSvkqHU8mrVMwsaMNwMZOCN1o+IeJLVPSONJUUEsE00TqeKSSRxpQ0g56PRhoAGCAdxnmsHLetIMrYrhxMaCeC1XOaCmpA2R7em0tYHODds9WSM/aqmZ9ZbJq2gbUjDyYp+ifqZIA7PPrGRleiXO/wBmdcKmd12imknpYg8McXRtcKhri1hLQcacnB5csp2n4msjfG3UlZSQubcJ5phNI+NtSwuyzZrTrGNtJVeo+dIMBS1N+vdcaOnnqaqpqohTlmrJfG3cNPoGM/Un7pZb5abQ1lRLHJbxPkiCoZKxkpHXpJw7AT3Dl4oKXiCskqf3nS18M0AfECfFw/kQOeBy9SjXez0Vrow6K/0tfK+QYhpWuIDcHznEgAH0LW3qoEu11HFtNRW6mttbURU9wlcykY2YAOcDhw5+bufUqqpud1DJqKeslLQxtPIwuyNLHZa0+gFbHhvi2itNu4apHeJP6KqldVPnh1vp2l4ILT1bZ5difs9+tscFI5l4pqOmp6md9xpZIi51Y1ziW42OrLdsHlzVHJpv7QYSS73GY1DpKyVxqWMjmJd8drcaQfVgY9SkTcUX6oNOZbrUvNK4SRan7scOTvX6VsbRxHwzLbImXJmmWcvt7884aUkua/lzaSB/7U/bOKrVUyXEx1EFBUGsBikkldEHU7WhrGhzWnOMZLTzyjm/7QeaPkfLI6R7i5zyXOJ6yVyp98qoa691lVTxRxRSyuc1sWdA9IyAcHny61AXQuAeu+Cf5r1Ptr+4xCPBP816n21/cYheNn/IyTzbif503X2yXvlVatOJ/nTdfbJe+VVr2IdqIBCEKwNdZ+NWWqls8LqF0nwb4zv0mOk6UY7OpcWXjFlqprLG6idILVVSzkh+NYeMActsYVTSXWGKnigmpw8RsIDtIOkku39PxhtnqUoX2hZRmCGmcxzyS54aNiWkbD0EkjsWLgvQHqTiOgktUlpvNBPPTCsNVCYJhG9jjsWnIOQR9advXGhvVtuNK+j6M1lXHMwtfkRtYzQG+k4xuq6W7UlVKXzQuYS/USxjcuGpxAPL+MPXj613VXmimjnZFRMjD2lrCY2nGS7PeG/VpChQV3QLBvGsYuLKrxJ3mWb4M09J16dOvl+xO23jimo6KhpZqCU+KUUtL00UobI0vdq1sJB0kcljkKzxQfgF3xRf4+IaminZBJCaakZTnpJekLtJODnrO+6pEIV4xUVSAIQhWAIQhACEIQAhCEBa8M2YcQX+mtZmMIn1ee1mojDSeWd+Ss7rwNX0tzipLeJKoSUvjR6ZggdEzJB1hxw3l2qs4ZvDbDfqe5PidI2EO81pwd2kf3qTZuIY4H18N4bUVtNcIRFM5suJRpcHNIcfSOSxlr1WuAR63he825srqqjMbYoWzvOtpAjc7SHbHrKequGaig4fmuFYXRTxVMcXQ7HLXs1h2QezCuJeMrPO8Uj7bVi2OtzKJzBODKND9bXB2MKHfuLorzb6ylbSOhE1VFLFl2dLGR6AD2nG6hSyOrQKqgtArLHc7kZiw0HRYZp+PrcRz6sYV5wtwKOJLP46KyWGR1SYGBtMZGNIaHanuB80elQGXu103CVRa6SiqGVtYYxUzPlBYQxxcC0YyDv+xMxcRSU/CXwLAZonuqzO+RkmkOaWBuk49Sl62tttwLR8HX6vgjmpaHWyXJjzKwF4HMtBOSNuakz8GV7xTG3N8ZElDFVTF72sEWskYyTy25qwtXGVqpnWusr7bVS19sh8XidDMGxuZvgluOY1H1qLWcYQ1NmnoG0sjHS2+npA7UMAxyaifUVW8t8AgV3B1/t0Ek1VbnMbE5rXgPaXNycNOAc4J5HkUScH36KSKN1Dl8srYQ1srHFr3cmuAPmk+nCs5eN2+PXKsipna6uGlZGHkENdCWHJ7QdB+1WU/hIgdXU9VBBWNBqmT1UL3R6HBpzpaQwHnyJKasvoGHrqKe3VklJUta2aM4e1rw7SezIJCjp6snFVWTzgECWRzwD1ZOUyt1dbg9d8E/zXqfbX9xiEeCf5r1Ptr+4xC8bP+Rknm3E/zpuvtk3fKq16JePBlerheq2thqqBsdRUPlYHyPBAc4kZ83moXkmv30u3e8f+BepHJHStyDEIW38k1++l273j/wACPJNfvpdu94/8Ct1YewYhC2/kmv30u3e8f+BHkmv30u3e8f8AgTqw9gxCFt/JNfvpdu94/wDAjyTX76XbveP/AAJ1YewYhC2/kmv30u3e8f8AgR5Jr99Lt3vH/gTqw9gxCFt/JNfvpdu94/8AAjyTX76XbveP/AnVh7BiELb+Sa/fS7d7x/4EeSa/fS7d7x/4E6sPYMQhbfyTX76XbveP/AjyTX76XbveP/AnVh7BiELb+Sa/fS7d7x/4EeSa/fS7d7x/4E6sPYMQhbfyTX76XbveP/AjyTX76XbveP8AwJ1YewYhC2/kmv30u3e8f+BHkmv30u3e8f8AgTqx9gxCFt/JNfvpdu94/wDAjyTX76XbveP/AAJ1YewYhC2/kmv30u3e8f8AgR5Jr99Lt3vH/gTqw9gxCFt/JNfvpdu94/8AAjyTX76XbveP/AnVh7BiELb+Sa/fS7d7x/4EeSa/fS7d7x/4E6sPYMQhbfyTX76XbveP/AjyTX76XbveP/AnVh7BpvBP816n21/cYhWnBHD1Xw1ZpqKtkhkkfUOlBhcSMFrR1gb+aULyczvI2iT/2Q==%20"/>
          <p:cNvSpPr>
            <a:spLocks noChangeAspect="1" noChangeArrowheads="1"/>
          </p:cNvSpPr>
          <p:nvPr/>
        </p:nvSpPr>
        <p:spPr bwMode="auto">
          <a:xfrm>
            <a:off x="92075" y="-1571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130" name="Rectangle 10"/>
          <p:cNvSpPr>
            <a:spLocks noChangeArrowheads="1"/>
          </p:cNvSpPr>
          <p:nvPr/>
        </p:nvSpPr>
        <p:spPr bwMode="auto">
          <a:xfrm>
            <a:off x="214282" y="6295273"/>
            <a:ext cx="243528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sz="1200" b="1" i="1" u="none" strike="noStrike" cap="none" normalizeH="0" baseline="0" dirty="0" smtClean="0">
                <a:ln>
                  <a:noFill/>
                </a:ln>
                <a:solidFill>
                  <a:srgbClr val="548DD4"/>
                </a:solidFill>
                <a:effectLst/>
                <a:latin typeface="Tahoma" pitchFamily="34" charset="0"/>
                <a:ea typeface="Calibri" pitchFamily="34" charset="0"/>
                <a:cs typeface="Tahoma" pitchFamily="34" charset="0"/>
              </a:rPr>
              <a:t>تازه های کتاب</a:t>
            </a:r>
            <a:r>
              <a:rPr kumimoji="0" lang="en-US" sz="1200" b="1" i="1" u="none" strike="noStrike" cap="none" normalizeH="0" baseline="0" dirty="0" smtClean="0">
                <a:ln>
                  <a:noFill/>
                </a:ln>
                <a:solidFill>
                  <a:srgbClr val="548DD4"/>
                </a:solidFill>
                <a:effectLst/>
                <a:latin typeface="Tahoma" pitchFamily="34" charset="0"/>
                <a:ea typeface="Calibri" pitchFamily="34" charset="0"/>
                <a:cs typeface="Tahoma" pitchFamily="34" charset="0"/>
              </a:rPr>
              <a:t> </a:t>
            </a:r>
            <a:r>
              <a:rPr kumimoji="0" lang="fa-IR" sz="1200" b="1" i="1" u="none" strike="noStrike" cap="none" normalizeH="0" baseline="0" dirty="0" smtClean="0">
                <a:ln>
                  <a:noFill/>
                </a:ln>
                <a:solidFill>
                  <a:srgbClr val="548DD4"/>
                </a:solidFill>
                <a:effectLst/>
                <a:latin typeface="Tahoma" pitchFamily="34" charset="0"/>
                <a:ea typeface="Calibri" pitchFamily="34" charset="0"/>
                <a:cs typeface="Tahoma" pitchFamily="34" charset="0"/>
              </a:rPr>
              <a:t>شهریورماه</a:t>
            </a:r>
            <a:r>
              <a:rPr kumimoji="0" lang="en-US" sz="1200" b="1" i="1" u="none" strike="noStrike" cap="none" normalizeH="0" baseline="0" dirty="0" smtClean="0">
                <a:ln>
                  <a:noFill/>
                </a:ln>
                <a:solidFill>
                  <a:srgbClr val="548DD4"/>
                </a:solidFill>
                <a:effectLst/>
                <a:latin typeface="Tahoma" pitchFamily="34" charset="0"/>
                <a:ea typeface="Calibri" pitchFamily="34" charset="0"/>
                <a:cs typeface="Tahoma" pitchFamily="34" charset="0"/>
              </a:rPr>
              <a:t>   </a:t>
            </a:r>
            <a:r>
              <a:rPr kumimoji="0" lang="fa-IR" sz="1200" b="1" i="1" u="none" strike="noStrike" cap="none" normalizeH="0" baseline="0" dirty="0" smtClean="0">
                <a:ln>
                  <a:noFill/>
                </a:ln>
                <a:solidFill>
                  <a:srgbClr val="548DD4"/>
                </a:solidFill>
                <a:effectLst/>
                <a:latin typeface="Tahoma" pitchFamily="34" charset="0"/>
                <a:ea typeface="Calibri" pitchFamily="34" charset="0"/>
                <a:cs typeface="Tahoma" pitchFamily="34" charset="0"/>
              </a:rPr>
              <a:t>93</a:t>
            </a:r>
            <a:r>
              <a:rPr kumimoji="0" lang="en-US" sz="1200" b="1" i="1" u="none" strike="noStrike" cap="none" normalizeH="0" baseline="0" dirty="0" smtClean="0">
                <a:ln>
                  <a:noFill/>
                </a:ln>
                <a:solidFill>
                  <a:srgbClr val="548DD4"/>
                </a:solidFill>
                <a:effectLst/>
                <a:latin typeface="Tahoma" pitchFamily="34" charset="0"/>
                <a:ea typeface="Calibri" pitchFamily="34" charset="0"/>
                <a:cs typeface="Tahoma" pitchFamily="34" charset="0"/>
              </a:rPr>
              <a:t> 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235743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sz="3100" b="1" i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 Self-</a:t>
            </a:r>
            <a:r>
              <a:rPr lang="en-US" sz="3100" b="1" i="1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Ligating</a:t>
            </a:r>
            <a:r>
              <a:rPr lang="en-US" sz="3100" b="1" i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Brackets in Orthodontics/              </a:t>
            </a:r>
            <a:br>
              <a:rPr lang="en-US" sz="3100" b="1" i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en-US" sz="3100" b="1" i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          </a:t>
            </a:r>
            <a:r>
              <a:rPr lang="en-US" sz="3100" b="1" i="1" dirty="0" smtClean="0">
                <a:latin typeface="Tahoma" pitchFamily="34" charset="0"/>
                <a:ea typeface="Tahoma" pitchFamily="34" charset="0"/>
                <a:cs typeface="Tahoma" pitchFamily="34" charset="0"/>
                <a:hlinkClick r:id="rId2" action="ppaction://hlinkfile"/>
              </a:rPr>
              <a:t>Ludwig, </a:t>
            </a:r>
            <a:r>
              <a:rPr lang="en-US" sz="3100" b="1" i="1" dirty="0" err="1" smtClean="0">
                <a:latin typeface="Tahoma" pitchFamily="34" charset="0"/>
                <a:ea typeface="Tahoma" pitchFamily="34" charset="0"/>
                <a:cs typeface="Tahoma" pitchFamily="34" charset="0"/>
                <a:hlinkClick r:id="rId2" action="ppaction://hlinkfile"/>
              </a:rPr>
              <a:t>Bjoern</a:t>
            </a:r>
            <a:r>
              <a:rPr lang="en-US" sz="3100" b="1" i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    2012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 </a:t>
            </a:r>
            <a:r>
              <a:rPr lang="en-US" b="1" dirty="0" smtClean="0"/>
              <a:t/>
            </a:r>
            <a:br>
              <a:rPr lang="en-US" b="1" dirty="0" smtClean="0"/>
            </a:br>
            <a:endParaRPr lang="en-US" dirty="0"/>
          </a:p>
        </p:txBody>
      </p:sp>
      <p:pic>
        <p:nvPicPr>
          <p:cNvPr id="8193" name="Picture 1" descr="http://www.otimages.com/Bookcover/7019/9783131547019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928926" y="2643182"/>
            <a:ext cx="2714644" cy="3429024"/>
          </a:xfrm>
          <a:prstGeom prst="rect">
            <a:avLst/>
          </a:prstGeom>
          <a:noFill/>
        </p:spPr>
      </p:pic>
    </p:spTree>
  </p:cSld>
  <p:clrMapOvr>
    <a:masterClrMapping/>
  </p:clrMapOvr>
  <p:transition spd="slow" advClick="0" advTm="3000">
    <p:strips dir="ru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AutoShape 2" descr="data:image/jpeg;base64,/9j/4AAQSkZJRgABAQAAAQABAAD/2wBDAAoHBwgHBgoICAgLCgoLDhgQDg0NDh0VFhEYIx8lJCIfIiEmKzcvJik0KSEiMEExNDk7Pj4+JS5ESUM8SDc9Pjv/2wBDAQoLCw4NDhwQEBw7KCIoOzs7Ozs7Ozs7Ozs7Ozs7Ozs7Ozs7Ozs7Ozs7Ozs7Ozs7Ozs7Ozs7Ozs7Ozs7Ozs7Ozv/wAARCAFOAQQDASIAAhEBAxEB/8QAHAAAAQUBAQEAAAAAAAAAAAAAAAEDBAUGAgcI/8QAVRAAAQMDAgIECAkFDAkDBQAAAQACAwQFERIhBjETQVGyBxQXImFxdJMVMjU2VIGR0dIjQlVzoRYkN1JiZGaUpMHh4iUzNERFkqKxwnKC8CZTY4Oz/8QAGQEBAAMBAQAAAAAAAAAAAAAAAAECAwQF/8QALhEAAgIBAwQBAwMEAwEAAAAAAAECEQMSITETMkFRBBQiMwVhcRVS0fAjQ5HB/9oADAMBAAIRAxEAPwDP32+XWG+18MNzq2NbUyNa1s7gGjUcADKr/h+8tGkXeuJ9NS/70cRHTxFcg0bmql7xUOGMtGXc16kYqlsdSVllHebyN3XeuJ7PGH/enPhq8H/itb/WH/eoMYyU+1oyoaXo1jBExl1vDud1rf6w/wC9SY7pdcb3OsP/AO933qFCPOUjYLN16OiGOJJ+FrmB8pVfvnfeuHXi5jlcqv3zvvUcu581w7ziopFnGPo7mv10hjdIblVnHV07vvVfT8RXZ0oMt4rRnk3p3/enKyLMBBHNVNK1/jD3MYTpOHY5hq1jGLXBy5FUki/qb1d9QLLrWbHdvTOH9+6IOIbq6fon3KryeX5d2/7VV1NSHVDHMY9rS4Bur7Co5JFY0tO4OU0KuA2lLY1Tbvc8/KNV7533pz4WuJ/4hVfVM771WxyB7AR1hdgrFxR1pR9FgbtcsYFfVeszO+9cC7XP9I1Xvnfeohd6SjKjSi2mL8E0Xa5AZ+EKr3zvvXD7vcv0jVe+d96ilybeVKiiGo+hu4X+7sbpZdKtpPWJ3feo54ivIkja261pIj1YNQ7zjnr37EzVxl5JUbxcSyQcwchuR1LdRjXBxSX3cFpW8Q3bocNuFfFpbu81Dxk/am6biG7mWMOutaQ5ozmofzx61X1kTpp3x9M97GHG52TtLBmUOxsNgmmKRFXM0Ed4uZBzcqv37vvXfwvc/wBI1XvnfeoABbyXWSsdKOxRXomfC9z/AEjVe+d965N3un6Sq/fO+9RQjtSkHGPolG73TPylV+/d96Q3e6fpKr9+771F1BcueOeVOleiNMfRL+GLp+kqv37vvQbzdP0lV+/d96g6weopcppXorUfRM+Gbof+JVfv3feozrzdmuI+Fa3+sP8AvTJOEzMM7qyivRSUV6PR+Baqoq7LNJU1Es7xUuaHSvLiBpbtkoTHg7ObBP7U7uMQuDL3s8+fczA3yPPElzJ+ly94qMdgAFY3xoF+uJ/nUneKrwN8lelF7I64qkdxNGMBSGtKahGG5Kkhwwqs2ijphxunC4EJjIzsV1yCq0apnQOSugdJTaCcnCCxJTrBCq9AhfJIxz2SDfIPNW427PsVXXO6J4f1HmFeBjlXkSqpz00Ly8vOkOJJTVOxxkLsZwcJZJmsLW75e0HdSqeHDQCcYCt4MquWw9HIGtAOycFQOrJXIjAGxS8lnsdCtC+MN68o8abnCaeWnnsmDjq5KUirm0T+laRsf2pHPGFB1OzsV15x5lNJOs6mmYBgglRYpgZejG2kF2ezCdLCTySwtihc9z49Rc3HqV9jJ22RopRPISNhnJParGF7GDZQoY2QZ68nsUlkg2GEe4htySunbhcuqA3qXI3A5LlzRzJVKRs5MebIXDIH7UzPVsh2Jy48mhIxwAwCoFQCJg4qYxKTm0izhBfC6eTDWgZwFW1NZI2QhkjSAMlozkBSqiT/AELLg7HAOPWq7xYGk6aJxe8nBIbgAKYr2UyN7JFhRz9MzfmP2qXjr6lEoYujjHqUtxwzJ5KsuTSF6dzgAucuXgJTM1reaZFQx5I1DKJMNo9D8HgxYqgfzt3cYhL4PvkKf2p3dYhcGXvZ58+5mIvgLuILh7TJ3ioZbthTr55t9uB/nMneKhsGpd64R2xWwgyI9s8lC+Ey2UtIw0Hc5U8DScFQpbcZZ3NB0sI1ZG+6vGvJE9XgsS1zYRMSCw75CWKVsrMtOQm6VpbaBHr1BjiM9u6qmTPgqMs3BO4zzVUrsvKemv3LwEJC8BMtkD2Bw6wmXvJOFFFnMffNthRnNDzuNxuCUreeXJ0FmOYU1RRvUNVDGzPY7SBpGAGhDZXs6srtz2Dkm3HPIKSOHaHPGX9iTpXuXAHYE41ibE2znBKUMPWnQxdBuFFk6RtrF2GLsAJcKLLUNli5LE6fUkISw0R3QgpvQWHYqURuuS0EclNlXEabI4cikeXuO5Q5uN8JMnPJSVDQWjIJTNU7XDkg5apTXEDkmpgXtcNPNERJbHceJbPM0cwB+xRqPz2hgcdJ3I7EkUs7KGYBh0jCSl1NbrxjOymuSrdtFnlrGYzjCjifxmYQwkkZ3PUmKgPljIBOOtJaToqQ30qK2svrbkkSbn0dNG4b55N9aq6AOkqRnPblWl1DDXQiVuphJzk7Lmlp2Q6iDqJPxlKdRKzjeT+D0fwfjFjn9qd3WoS8AfIc/tTu61C8zL3s5MnezC8QHF+r/aZO8VHiOyd4jdi/1/tMneKjUzwW7leiu1HZBj7253UWoy1uQcAdYUzIxzTFVHqgfgZ25KEaSWw606bUDgDJJwqqmZ0srnO5BOmerloHHT5ofpwBy2S0rNEIJG53V0qTMpPU0PYAGG8kaQeXNKduaXXjqUFgEaHADrykL3H0LlBsB57JQEoC7a1BQNanAEgSqC6FCEmd0uVBY6ShchLndQSKUiMoQg5K5XRK5ypRBy5uybIwnjuuHNUlWjhrtJ9C78124wuCMJOXJSVscIBaWfmu5jtXHRNHoQHkc90usHrQnZiHDepRYcRXFuORcCpR5dqjywPfKwsOntd2KUUlzaJd186ojbtucLpgw0D0KG+Gfx/znl7GnIJOQprAWhVeyouncm6PQeARixz+0u7rUJeAvkOb2l3dahedk72cWTvZgOIfO4iuA/nMneKq5NUYJad+pWl6GeI7kT9Kk7xUOSML0o8I3StWc2bMtURJlwAzuU7dJmxT6IiQRzwVHttR4pVSExl4weXUmZHeOVT3tzgnrU191ltX/Gl5JkEolixjr3HVlKXJuOExtwDhKB2nKEq63FyV1zSADCUbqCQwlAJSgLsDAQtQgGF0EgShQWoVBykG5V7Z+F6i82quuEVRHGyiBLmuBy7AzsqtpchtJblHgrobIRhSSGV11LnGF0EZImfQgpcK84e4ZdfqSvqBVCHxJgeRo1ashx7f5Kq3XJEmkrZRehIWpfThJzVgcI+pBGEgO6khiELghaGw8My32hr6plS2IUTNZaW5Ltif7lREZUJpuitpjRQuiMK14ZsI4ivDaA1TKYFhdrcMk46gOs/4qW6Vsq9in3HJdNdnmFJu1B8F3WpoembN0EhZ0jOTvSonpClU0Ex5rhlO6sjCjNIyo1RUva7S3YJVltelbnqHAPyHNt/vLu61C48HU3TcNvPW2ocD69LULzcvezhybyZhr23/AOobj7VJ3io2AQpl8GL/AHA/zqTvFRGnIwQvRXCOyHA2xhie5zNi4YK5ihbFnHM9qf0+tJhTZbSjhxz1o0YC65JN3FBRzhdBqUN7V0gSEGyVGUKCQyhIdylCEigr0LgT5mcQ/q3f/wAyvPRyW84Kq6eDhC/RTTxRvexwY1zwC7zDyCzy8GeTtHOGbVYn8D1FzutIJDBK7L25DiBjDR6+X1qwt9BwtxTYp6qO2fB4o35kMeNWkb8xzyMqot9VTs8FdfTunjEzpyWxl41HdvUnOCqung4RvsU08cb5I3aWueAXeYeSxae7/cyae7/csLRT8McWW6upqSzNopKdmWSbazkHBz9XI5ULgu02aq4ZuNbdqZrxTyOzJ+c1oaDsmvBpVU9LPc/GJ44g+FoaXuAyd+1WHAkdLPwXd4qyTo6d8rhI/wDijQN0latCVxtWzi0TcJcTzOtLLKKKV7D0MoxqOB2jr9eV1wdRPtsfFFFIQ50DAwntwH7rqzcP2rhSqN7rL3BUMiYehazGXZGO05PqTPC95gq3cUVk8jIDVtDmMe8AnZ+AO3qUe64D3T08EPhuy2i38NScSXyDxhhdphh5g745dpOefYrbhtvCXFFZLosrKaoiZkxfmub2jHX96ruG6y3X7hN3DNfVNpJo3aoJHHAO+Rz9JO3YrfhSzWnha4Sme9U89XLGQ0BwaGtyPTzJwkvN8kS83yVHBNltFyivLrjSskZA7zXHmxvnZx9imWWn4U4shrLdSWcUj4GZjm5vI5B2efPGxUPg2spoLXxI2WoiYZWu0BzwNWzuXaovgxq4KW8Vj6ieOJroMAyODQTkdqs092TJPdlz4PauhHDVxi8R/KUzCal2f9eDqIH2bKNwvbbLcbfc7xDZm1kwmPRULnA6G7YAzt2/YonAlXTU9m4hbNPHG6SLDA94Bd5ruSicGWrxmlkraHiJlvuLHgdE47FnpB5qGuSGuWVPFT7a+64t1tlt4a0CWKQYw7rwOpPcB0FNcOLKenq4RLEWPJae0NOFaeEmuoaquoooJo56qGItqZYsYJ2wP+/2qB4Pp4abi+nlnlZGwMflz3AAeaeta/8AWX5xl3wtYLTXcVX+lq6OOSCmceja7PmDUeSlWCDg/iWoq7NTWUQ9CwllQca3gHGc8wckLnhaupIeKOJ5ZKmJjJdWhzngB3nO5dqqPBjUwUnEtTJUTRxMNM4B0jgATqb2rNp7szabsx1XT+K1k1PnV0UjmZ7cHCizx9I3lurG64ddat7cOa6d5BHIjUVFx6F0p7G9Wje+DIEcO1IPMVju4xCf8H3yFP7U7utQvPy97OKaqTRjb2Ab9X5H+8yd4qI1gUy9H/T1w9pk7xUQLtXCPQjwIQuSuyVyVZFmcEZ6kvRuAzpOO1bjhGx2ymss/E17YJaeIkRQkZBI2zjr32CeHhPj6XonWKn8T5aAfOx9mFR5HdJGLnvUVZgACTgDJShjy7S1jiRuQAtvR1FirfCDa5bJTOije7MrS3DdRB2A6v8AsrqlmrYPCBfWUFDT1JMTC4Sv0aRpHI4PbuFDyNeCHkrweVpepXtt4WuvEMNVW0MUThFKWuZqwdXPAH1qVcfB/fLbbn1sjIZGRt1SNiflzR1nlv8AUr643VltaujNBji3XpOnOM42SLa0tRXjwYVDBQU5pdZaZi/zh5w/NxzyeeVTWPhC78QRmakhayAHHSyu0tJ9HWVCmt7CmvJSZS5V9e+CrxYqbxqojjlgHOSF2oN9fWE3YeErtxCx8tHGxkLDgyyu0tJ7B2qdUauy2qNXZTZ2XQB06sHHbhaaXwdX+LpnObB0cTNevpNnDflt6FYULW+SG4OwMipG+P5bFVzVWiryLlbmIC0Vo4nZbOG7haDSukdWF2JA7AbloHJZvK9Wq7zScN8I2aqdaoKo1ELGu1AA/EBzyKie1Khklwqs8sJSL0OrorLxnw/VXG1UbaKvpBqfG0Aats4OOeRyKxtksFx4gndFQRBwYMvkccNb6ypU01uWU01vsV6QrR3XgO9WujdVubDUQs3eYH6i0erCh2bha536knqaBsb2wHDmudgk4zsp1RaslTjV2VHUkLSRkBaau8H19oLc+teyGRsbdT4435c0dfUtLwTYZ5ODbgXMiLq9jugJ6tiN+zdVlkilZSWSKVnmJY7RqDTpBxnGy4zhb7FzoPB7caF9BSuhgndFJN0nnA6hnbG5ydjnkqm3eDy+3O3Nro2wRMkbqjZK/DnDqPLZWU1TsrrXky25OwSg9q9C8Gtgqob3W1FXFGGU7XU8jHHJD8g8v71U1vAN7qbtXtgZA8xv6QtEm5DydONvQnUjbRHUV0ZUJRsdlo38B3eOWphZJSzS0sQlljjkJcAQSOrfkqq02mrvVeyio2B0rgT52waAOZPUp1JmikmQ+fUjCfrqN9vrpqSR7HvhcWOLDkZHNM5Ulz0DgAYsc/tLu61CXgL5Dm9pd3WoXn5e9nn5O9mKvW1+uHtMneKiZKl3v5duHtMneKhrvXCO+PAEoSJMqSx6JbqZ9/8ABa6gojrqqWUuMQO7sOLsfWD+xYAUtSZ+gFPKZc46PQdWezCl2a+19hrPGaCbQ47Pad2vHYQtX5Va7RkWuk6bHx8nH2f4rOpRbpGFSi3RW8OWivs/G9qhr6d0L3vD256wQetbOz/wkcQfqGf9mrzt3Fdzlv8ADeamRs88ByxjtmN9AAUul44r6W+Vt3ZT05mrGBj2kO0gDHLf0KsoSZWUJSNDwdUy0fBHENRC8skjke5rhzB0DdJ4N6maa2XyKWV8jRGHYc7O5Dsn9iylBxPV2+z11rihidFXEl7nA6m5GNt0WDiar4ehq4qaGKQVbQ1/SZ2G/LB9KPG6YeN0zT0v8DlV+v8A/Nqe4wlqqbguzMtbnsoHRASmLrOkYBI9OfrWSZxNVR8MSWBsMRp5H6y/B15yD246lKsHG9zsVN4oGR1VLnIimBOn1FND5/cOD5/crHVl4NnMLp6v4PL8EEnoy7s/wW2vElTD4LLZ8Gl7YnaRUOi2OMHOcdWrms9fuOrlfKM0XQwUtM74zIhu71k/3Jrh7jO48PQupomx1FM85MMvIH0dilxk1dFnFtXRqvB5NXycPXds7pXUrYz0OsnAOk5A/YoFB/A/cfaR32KNL4TLtI2aJtJSthlZoEYacMznON/SqSHiOph4ZmsIhiNPM/W55B1A5B7cdQVdEm7orok3ZU5XoPGMckvAnDojY55DGZ0jP5i89+pbGh8Jd1oKCCjjo6RzIIxG0uDskAY7VpNO00Xmm2mi34DpKiy2C7XW4RvghfF5gkGC4AHfB9JwE/wrJQU/g4mlmbUGMyu8Z8V/1g3H7MY+pY2/cZXfiGIQVUjI4Ac9FEMNJ7T2prh/ii48OSvNIWvik/1kMm7Xen1rN45NN+SjhJpvybKy8Q8KWds8tBBdnRubiUOaXs9Z3wjgupEHDXEVTRF0bWPe+EnYtGkkKiuXhFuNbQyUlNSU1EyUEPdE3zj2qrtPE9XaLTW22GGJ8VYCHufnIyMbbp03THTdM1fgzq56gXiKaV8jTEH4e7PnHVkrngh7v3F8Q+cfNY7G/LzCsrw/xLVcOOqTSwxSeMsDHdIDsBnlg+lLauJqu0Wqut8MML460EPc8HI2xturSxveiZY3br9jS0BJ8EVwJOT4x2/ymKXabtQ8RUFutVzFXb7hE0CjqYstDtsAg/V/isdBxJVQcNTWFsMRp5n63PIOrmD246lc0XhKuVHQx07qKkmfC3THK5pBA9Q/wVXB77ESg99iy4Ht89p8IVwt80xldFC7Ls/GyWkE+nBTvClRNDbuLp2SOEkbnljs7ggPwslbOLLhbL5UXgNjnqagEP6QHG+Ow+hJQcVVlvpbpTxwQObc89KXA5bnPLf0qXCTIeOTsd4EvTrTxVA+WQ9DVfkZS49vI/bhbh9sg4Epr5emvaX1DtNI0/m53A+0/Y1eY2q3S3S601DAcPmeGh38UdZ+oLW+E289PcKezwv1RUTAXuzkueR1+of9yk43NJCUbkkYx8j5Xuke4ue4kuJ6ykXIISrejpPQuAfkOb2l3dahHAPyHP7S7utQvOy97PPyd7MVe/l6v9pk7xULKm3v5dr/AGmTvFQcr0I8I7o8C80iMoKksCEIQgEIQgBCEIAQhCAEIQgBCFdU3DzZbfFVVFwipnTtcYWPGzgO09SxzZ8eFJzfJKTZSoXccEszi2KN8hHUxpcuSxzXaC0h2caSN8rTVHixQiE5JTzwgGWGSMHkXNIygU8zojK2GQxjm8MOPtUdSFXYobQu44JpRmOJ7wTjLWk79iR0UjZOjdG4P5aSN/sU643VijnqQrGG0SvttZVyl8LqXT+Tewgu1HC4tFrN2rDTiYRYYXlxGdgsfqcSjKV7R5Jog53SKfcqCnojH4vXxVmvOejHJdUdnlqYap8uuA08JlAdGfP9Cj6rF0+o3sRT4K9IruDh9tVVQwQ1Rfrp+mc7oj5p7FCqaBlPb6eoE+qWVzmviLCNGPT1qI/LwzkoJ7/7/gnSyECWnLSQe0JDknJOSetOyU80TQ+SGRjXci5pAKVtJUP3ZBKRjVsw8u1b64VdlaGMYSpSkVweh+D/AOQp/and1qEcAfIU/tLu61C87L3s4MnezF3z5duHtMneKgqdfPl2v9pk7xUFehHhHdHhAhCFJIIQhACEIQAhCEAIQhACEIQAtdYqKsqKCKjraZtRbahrnskDxmA4O/o9SyKcZUTxxOiZNI2N3NjXEA/UuP5nx5Z4KMWl/vgtF0zXWpsUVhLKE1UkjahzZnUbmh7tzpO/VjHJdNlhl4njEtOYqtlM4NM5aS+THmkkbZWOimlhdqhkfG7tY4grkucXai4lxOck7rg/pcnOUnPm/wCd/wD4W1l9cBxEKCQ3MyeLdINQk05z6Ov7Fdv+FDdqX4PwLRobjBHR6Medn081iZaiecASzPkDdgHOJx6kgnmbEYmzPEZ5sDjg/Urz/T5zilcVz4238/yRqNQazxGx3KW2ydG012I3M6m46lNa8S3qmmOg1cttDoi4jeT71iNTtGjUdJOdOdka3kgl7iW8jnkof6Xd/dvvv/KXP/hOs10vwuOFrl8LF2cs6PWRqxq35dSr+DMm8vDQHHoH4B6+SpJKiaXPSTSP1c9Ticrhj3xnLHFp7WnBWkfgS6GTE2vu9LZbEat7NfTtnbfqH4TtlLRbP6LowAHOxtndOQ/DnwfdvhUuMfQu0ayOf8nHUsa+WSTGuRzsctRzhdPqZ5PjzyO2xu8nbsWMv0yUq3XjxxTvbfz5J1m2o5pI7tQtY8ta62AuGeeAcKLRyRTUtikrXBzX1EznF55uycZ+vCyXTSggiR4IGAdXIdi5L3FoaXOLWnIGdgn9Kf8Ad/u/+RrNi74UNPdfhv8A2TondHrIxr/N0rr4Rqqep4epoZCyKSGPpGjbV1YKxz55pWtbJM97W/FDnEgepIZHktOt2WfFOeXqRfpdr7mv4S24oayTdwG3esa0YAmfsPWoiCSSSSSTzJKF7GOOiCj6KM9C4A+Qp/and1qEcAfIU/tTu61C4cvezz8nezF3z5duHtMneKgqdfPl2v8AaZO8VBXoR4R3R4QIQhSSCEIQAhCEAIQhACEYQgBCMIwgBCMIwgBCEIAQhCAEIQgBCEIAQhCAEIwhACExPVwU4894z2DcqunvD3ebCzQP4x3KsotlJZIx5LZ8jI26nuDR2kqBPd4mDELS89p2CqZJZJnapHlx9JXC1WP2c8s7fB7D4L6iSp4bqZJMZ8dcBjqGhiE34J/mvU+2v7jELyc/5GYXZmr58u1/tMneKgqdfPl24e0yd4qCu6PCPRjwgQhCkkEIQgBCEIATtWOgpKeVtQI9UZJY2JjiTqduS4H0JpSKluqnpQeuI99yxzNqJjmdRKFt+Je4Oq3NA5ZpYzn/AKVOhnnqrdJW09exwieGvY6njB3/APapV48GlwhqmmiLSx4aXMlOlzCQc+sbK0h4aqm2BlEzd8YyXNaPOJP7ea5NT9nJqfszFFca2rq20/TNbqbkOEMZA/6FJuNU+11Hi9RcR0mnJ00seO6pNs4WqYK2L8rlziGloapN+4Uqrs8OgbiePzdLttTduv0ZTVIapeykpbtJVSFjKl3b/s0X4VdtgzbJak1LZvPY0NMbWOYd88gMjZJLweOH6CCofKJZJXFryCOfoHPG3NJEf3hUN6g+P/yV4SepF8bepbjluIa+Y9DHKRHsJBsPObv9mVLnhfL/ALOKcO6miFmD+xQKUkRVONyYh32qxo4K10QMbMNPW7Yn1Lm+ZknHLSZ7vx8UJwbkVla6tgwDEyJ3pgZg/sUSK6TRk9IyJ+f/AMLB/cr6ooq6oAY+V0jABsW59aqau2tj2LwDjqC5l8iXsT+Hq4G47lJKTiOEeuJn3LuGukkkcDGwho30wNP/AIqTS2mJzCWyOcAN9sKZYquioquWjfI1rSfjuVllm/JhLGovS0RaRz6mqjBEXRlwBb0TNx9iYomNkrqeNwy10rQQesErUmltclQJYZWGUb/kwdysrRzRxXGl1vDSZmYB9YXf8OUpKVszzRUeD3EcF8N4+SKf7Cl/cXw3+h6f7CotNxNUue+OanYCORGQpBvlc1up1IzlnGSFzfUx9nn9PIdfuL4b/Q9P9hSHgnhpwwbPT4PoKcF9lx51K3PYH/4JufiiCmdiWneBjJcCCApXyI+yNGUY8nvCJ3NhpP8AlP3o8nnCP6BpP+U/epM3FVDB0ZeyUCTkdO2FY2+401zpvGKVxdHqLckEbj1q6zOXEjNxkuT528JVto7TxtV0dvp2U9OxkZbGzkMtBP7VlVtPC3/CHXfq4u4Fi17eLsRU9d8E/wA16n21/cYhHgn+a9T7a/uMQvJz/kZJk7nUdNf7qw/GjrJW/VrOEwoV2qPF+M7oSfNfWytP/OVNXoVSR24paoghCFBqCEIQAhCEALuruVDStpIquVzMwn4rScee5cKNc6JtfVUUIpXyyeLndr8YGt3NY5+0wz9prbNx1w3R2+CCrulXLIxxLjJSiQAb4AOzscutVt344o+j02m4QZ2wXUkjHcv/AFELLVXCtTDE+ZlPKWtGSA9u3PZV1DQeN1jaeOF7pMag0vG+FxHGXFt4gqIasST3WENyCXOhe7G+dgAttSeECxNy+puETHaMAQ2+R++ADu92PzQeXX9vnVfTGhe6Ce3GJxBwekykPD9T4iKxsEjonNDgQ4dYylg9CuHFfBtxc6bxurqK7DWxyzM0BrR1aWgNHX6d1RQ19FWUtU2kkLy17C4kEfxll7ZZ/hOV0UIfraAcZCt7RQyW9ldDLG5rsx8znPxuSvj70aY+9FzbnOb4y5hAcIhjPX57VbwcQF4HTtaHRuwQfN6vR2YVbZaY1b6qJvxjBkesOaqi9TPjqWjcSgHpARjzs/tXL8xJ5qPfwSjHF9yLaSrrb3WGKGQ0zWNALosj7E3VUL7brkragzAnDXnnnHWl4Yzp6QgFzj+crHiGNkkLQIslzwSN1R44qByw+VN/J+17cFZR1scmtscoIa0uDHHGdlVQurGiSoa+RgccANAw52ez7FYx2ky/Fpyd+xLU2mop4QdJYAcgB3IrGEkjv+V8eWRLdWSKOSTx0RNkJlBIe5vaBushbXukvFG5ziSZ48k/+oLdcKWzD6uqmBJbG7Tq7SDk/sWDtfytR/r2d4L1v06nGdHkfOk7ipeD6Qgjh6RztGQwnzuz1J9zY3RGVsZc0bZzzTFve3S7JjY3Bdl78DBJSC5Q01HHTMaHtLzG1+rbOea8r6fI27RzS+VjSTsYr5309L41Sx9JsdLe3ZZ2gbPcbJV1U07pNEj2+dzOw29Supbk5kG8bXR0zgHNz8ZV1RJFStkp6SCKngnY5+gPJDuXaVrH4mSjkl8/FrUr2Itxa5ojiY1zuhjaSRyydgFtuFaN9FYYWSf6yQmR3oJP3YWCmr3wyhuuM7te3Iy12OWf/nUt9w9eBdaeUFgZJC4AgciDyK1x4JY92S/mQzPTE8N8Lf8ACHXfq4u4Fi1tPC3/AAhV36uLuBYte9i/Gix674J/mvU+2v7jEI8E/wA16n21/cYheVn/ACMk824n+dN19sl75Uy31HjFK0k+c3zSofE/zpuvtkvfKYtdR0NUGE+bJsf7l6tXBGmKWmReoQhYncCEIQAhCEAKRc76y02OnpqOld49VNOqoLOTA92GtPrzn6lHTPEFHUG20NZHICwNLdBAODrcc+hY5+0wz9pAhuF0sk0NTIHPY9o6RrjkHc81HqszVzn0cEsMsgMjWkFmncEY7RhXVBFDe7HDQPqy2riy5jCBjOezkq60VclFew6uqXMZoewyEbjIwuKqORuzqS5T3a1ubW00rnUgIdO2MnBPIOPVvsmqC6V1qmbGI3yUtS0BsPxgcjGw7U5e7dPa9L6epMtNUN1tIAwfXjmp4pReLXFUUtdmoo6duYXAebgZOEIKmpjmpqmYUcNRBUwODnB4LHNxnIx61dUNwmutsmqpoXhzTHGZdPmuPndfaqy0VGqoqYKmtdTdM0M6UgHUSeRUi4U9TaaSqp2znoi+JzC3YEEO32WuJXNItF6XZouGHsdc5Yula2Qw+bk8jranOPLewRxVrGjWHaH4HMLJ8OSSsqKuSL44p85Of47exX0vwrc4RTv/ACj3EOOo+nK5vmw05rPVw5NcSRw40CNo21HkOtXksZfVY0+cwcsLz+poY6a4yQS1I1xuAz2HmtVYDNT0ZM9Q+YvOxcc4APas5NaTlhGXUsu3y9Cw775+L1KBU1ED26cEkb6SMhdVNQHNO5yqvpC6TGVideqXLZoLfXUppJmtDY3mMgt5E7Lyq1/K1H+vZ3gtu1n5Vp9KxFqH+lqP9ezvBet+n7RkcPyt2j3yCpBnaxsbHnBwD2J+bSYsGFgMTcq1bwtRNkMgkmDj1lwP9yV/DNM5pHTzb7cx9ydSJ4H0+UzdY5gicAW6NILsfndaz9VVBr2M+McE4xnSOxb53CFG8YdUVBHXuN/2LhnBVvjLtL3kH+MAT9qdRFfpMl2zzzxOaZrZJPNaPOx6FvOBdMlLWTtGD0rWfY0fiVhDwtb44ix5lkz1l2Pq2U622ujtUDoaOLo2PfrdlxOT27+oLOc01SOnB8ecJ6pHgXhb/hDrv1cXcCxa2nhb/hCrv1cXcCxa9bF+NHceu+Cf5r1Ptr+4xCPBP816n21/cYheTn/IyTzbif503X2yXvlVfWrTif503X2ybvlVa9iPaiDRUU/jFMx/53J3rUhUlpqBFUGJx82Tl61drCSpnfjlqiCEIVTQEIQgBPOkhlhZHKJSGs0lrXgA7k55elMKPPX08Gznhzuxu6hwUtmVmotfcdfBtE2pZUMfVskZyIkb+FdXCK2T+fN00OWaXaZR55znJyDuqqe7zSZEQEY7eZUFz3Pdqe4uJ6yVK+LHyckpY/CLM11BHSOo2sq5YvzS6VoLPV5qZhq6OnqxUxx1Yftn8s3B9fmqAhX+mx+jEtLjXW24VM8woZ6dszw/oopmhrSB1At9a7qb1HLYvgttO4npmyCeR4c/ABGnIA23yqhCtHBji7SBY2a5x2uolklgMzZItGkO04OoHPI9is6Piinpax1S6mqpXOBAa6oGB/0rNoUZMGPI7ki8ZyjwXs17t81VJUOt8xdI4uIMzT/4KVBxVRU8DYWW6cNaNv3wPwLMIWf0eH0Sss07TNU7i+kPO3T/ANYH4E0OJ6IO1eIT/wBYH4FmkJ9Fg9Fuvk9mp/dbSA5bbps9WagfhWbpJ/FquGo06uika/TnGcHOE0hbY8MMaqKM5ScuT17y8f0d/tf+RHl5/o7/AGv/ACLyFCp9Ni9FT17y8/0d/tf+RHl5/o7/AGv/ACLyFCfTYvQPXvLz/R3+1/5EeXn+jv8Aa/8AIvIUJ9Ni9AuuLuIf3U8Qz3bxbxbpmtHR69WNIA54HYqVCFvFKKpA9d8E/wA16n21/cYhHgn+a9T7a/uMQvGz/kZJ5txP86br7ZL3yqtWnE/zpuvtkvfKq17Ee1ECtcWuDgcEbgrR0s4qKdkg6xv61m1ZWeo0yugdyfu31qs1aNsMqdFwhMzVUNOPyjwD2cyq6e8uORAzT/KdzWSi2dUskY8stXOaxup7g0dpKgz3eGPaIGQ9vIKolmkmOZHlx9K4Wixryc8s7fBJnr6ifZz9LexuyjIQtEkuDBtvkEIQpIBCEIAQhCAEIQgBCEIAQhCAEIQgBCEIAQhCAEIQgBCEID13wT/Nep9tf3GIR4J/mvU+2v7jELxc/wCRknm3E/zpuvtkvfKq1acT/Om6+2S98qrXsQ7UQCVri0hzTgjkUiFYASSck5J7UIQgBCEIAQhCAEIQgBCEIAQhCAEIQgBCEIAQhCAEIQgBC0OIBYbfCJY4pKmJ2rNGx2o9K4ZMh3bsBy5YUmgt1F4zUQRQTskgqYojLM1rwcuwTgtwDtyOVnrQMqhab4Nt1TSUczwYGx0Alk87HSOMrm5JDTj14PUPSo1VarfRNkqCZ6mHVG1jGHQ5upurJJbuOobDPNNaBRIWiFFTfurqaUwSGFsMv5MRjXtETy7cj7UyyzUlZSxS0onZNVCRtPA4h5c9mknfAyC0kDbmMKdaBRoUivhip62WCFxcyI6C4nOSNiR6M5wo6sD13wT/ADXqfbX9xiEeCf5r1Ptr+4xC8bP+Rknm3E/zpuvtk3fKq1acT/Om6+2Td8qrXsQ7UQCEIVgCEIQAhCEAIQhACEIQAhCEAIQhACELVeDiCnqOLWsqmQuiFNM4maMPY0hhIJB545qspaYtgyqF6jdrPSVs94oaWOCnk/eEMkzYGsjke9+DIwb6WkEcjvhUtNbbDT8WW+jo6a4mWC5RwSuqmtMUg1YO2Nj6OxZLMmuAYhC3/wC5GyXiuhmoJquGA1lTFUseGlzujbr/ACYHLI2A3S0XCPDlxoILlELnBTvZUvfFK5mr8k1p804wc5/+YU9aIPP0L0jhvh+w013sjpqetqJ7hG+pi+K6GNnnAMdtuQBudt+pU3g+p7c7iCrq7rCyWio6Z75GvGRuQ0d5Oqt3XAMw24VjKXxVtVMICCOiEh0789l065172sY6tqHNZjSDKdsclvb7wtR2Pgu4W9zGSXKCYVnS4BcIDIY2jPpADvrTfCVRZbdwQ6uu8NO+N1wfG9r6USvlb0YOhrttG++VHVWnUkDBRVlVA9kkVRKxzG6Wua8gtHYPRuu47jWxTPmjq52yyfHeJCHO9Z61s7VwjY55LTR1fwg+qukDqhskGnoo2+dhpyMkjG56k/WWKzSW6Ovr2TtiobPSyllLpa6VznlpySP2p1o3wDAiqqBUdOJ5BN/9wOOr7U8y6VgrWVjp3yTsBDXvcSW7EberOQtnX8GWMvr6K31NWKuk8XkEk5b0ZZM5oAwN8gPG/XupM/AXD/wjBQw3NwmZWMp5WGdrnStJwSGgeaRzwc7J1oA843Qpt4ipILrUQ0LZW08TyxvSuBccbEnHaVCWy3QPXfBP816n21/cYhHgn+a9T7a/uMQvGz/kZJ5txP8AOm6+2S98qrVpxP8AOm6+2Td8qrXsQ7UQCEIVgCFqqHhGW72qzeKRww1Fe6o/LSTEhwj33bjzcAHtypNn4BZU3e0MqrpSy0Nwe9okpnOJLmfGYMjn6eX9+TyxQMYhayq4Rgnnqaumr6Khtcc4p4pppXua9/PSDpySBzOMBMngW4QR10lbV0dHHQzCGV8shwS5uppbgHIIwpWWL8gzKFrIvB9XSxtxcre2Z1G2tbC6QhxiIznlgYHpUKu4UkoKihE1zozTV0RliqmF7mEA4I2bnOfQnUj7BQIVlfbHUWCtjpqiSOUSwtmikiJ0vY7kRkA9R5hVqummrQBCEKQCEIQAn6StqaCYzUkz4ZCxzC5hwdLhgj6wUwhQCc+93OSm8WfXTGLQyPSXbaWHLB9ROykVHFN9q+g8YutTJ4s8SRan/FcOTvX6VUoUaV6BasqL3T22G4sqZo6bxxxie2TBE+kFxA55wRuuqjiq/wBXvPdamQFr27v20uGHD1EBWVCbdVcEx089xp4ZqSvkqHU8mrVMwsaMNwMZOCN1o+IeJLVPSONJUUEsE00TqeKSSRxpQ0g56PRhoAGCAdxnmsHLetIMrYrhxMaCeC1XOaCmpA2R7em0tYHODds9WSM/aqmZ9ZbJq2gbUjDyYp+ifqZIA7PPrGRleiXO/wBmdcKmd12imknpYg8McXRtcKhri1hLQcacnB5csp2n4msjfG3UlZSQubcJ5phNI+NtSwuyzZrTrGNtJVeo+dIMBS1N+vdcaOnnqaqpqohTlmrJfG3cNPoGM/Un7pZb5abQ1lRLHJbxPkiCoZKxkpHXpJw7AT3Dl4oKXiCskqf3nS18M0AfECfFw/kQOeBy9SjXez0Vrow6K/0tfK+QYhpWuIDcHznEgAH0LW3qoEu11HFtNRW6mttbURU9wlcykY2YAOcDhw5+bufUqqpud1DJqKeslLQxtPIwuyNLHZa0+gFbHhvi2itNu4apHeJP6KqldVPnh1vp2l4ILT1bZ5difs9+tscFI5l4pqOmp6md9xpZIi51Y1ziW42OrLdsHlzVHJpv7QYSS73GY1DpKyVxqWMjmJd8drcaQfVgY9SkTcUX6oNOZbrUvNK4SRan7scOTvX6VsbRxHwzLbImXJmmWcvt7884aUkua/lzaSB/7U/bOKrVUyXEx1EFBUGsBikkldEHU7WhrGhzWnOMZLTzyjm/7QeaPkfLI6R7i5zyXOJ6yVyp98qoa691lVTxRxRSyuc1sWdA9IyAcHny61AXQuAeu+Cf5r1Ptr+4xCPBP816n21/cYheNn/IyTzbif503X2yXvlVatOJ/nTdfbJe+VVr2IdqIBCEKwNdZ+NWWqls8LqF0nwb4zv0mOk6UY7OpcWXjFlqprLG6idILVVSzkh+NYeMActsYVTSXWGKnigmpw8RsIDtIOkku39PxhtnqUoX2hZRmCGmcxzyS54aNiWkbD0EkjsWLgvQHqTiOgktUlpvNBPPTCsNVCYJhG9jjsWnIOQR9advXGhvVtuNK+j6M1lXHMwtfkRtYzQG+k4xuq6W7UlVKXzQuYS/USxjcuGpxAPL+MPXj613VXmimjnZFRMjD2lrCY2nGS7PeG/VpChQV3QLBvGsYuLKrxJ3mWb4M09J16dOvl+xO23jimo6KhpZqCU+KUUtL00UobI0vdq1sJB0kcljkKzxQfgF3xRf4+IaminZBJCaakZTnpJekLtJODnrO+6pEIV4xUVSAIQhWAIQhACEIQAhCEBa8M2YcQX+mtZmMIn1ee1mojDSeWd+Ss7rwNX0tzipLeJKoSUvjR6ZggdEzJB1hxw3l2qs4ZvDbDfqe5PidI2EO81pwd2kf3qTZuIY4H18N4bUVtNcIRFM5suJRpcHNIcfSOSxlr1WuAR63he825srqqjMbYoWzvOtpAjc7SHbHrKequGaig4fmuFYXRTxVMcXQ7HLXs1h2QezCuJeMrPO8Uj7bVi2OtzKJzBODKND9bXB2MKHfuLorzb6ylbSOhE1VFLFl2dLGR6AD2nG6hSyOrQKqgtArLHc7kZiw0HRYZp+PrcRz6sYV5wtwKOJLP46KyWGR1SYGBtMZGNIaHanuB80elQGXu103CVRa6SiqGVtYYxUzPlBYQxxcC0YyDv+xMxcRSU/CXwLAZonuqzO+RkmkOaWBuk49Sl62tttwLR8HX6vgjmpaHWyXJjzKwF4HMtBOSNuakz8GV7xTG3N8ZElDFVTF72sEWskYyTy25qwtXGVqpnWusr7bVS19sh8XidDMGxuZvgluOY1H1qLWcYQ1NmnoG0sjHS2+npA7UMAxyaifUVW8t8AgV3B1/t0Ek1VbnMbE5rXgPaXNycNOAc4J5HkUScH36KSKN1Dl8srYQ1srHFr3cmuAPmk+nCs5eN2+PXKsipna6uGlZGHkENdCWHJ7QdB+1WU/hIgdXU9VBBWNBqmT1UL3R6HBpzpaQwHnyJKasvoGHrqKe3VklJUta2aM4e1rw7SezIJCjp6snFVWTzgECWRzwD1ZOUyt1dbg9d8E/zXqfbX9xiEeCf5r1Ptr+4xC8bP+Rknm3E/zpuvtk3fKq16JePBlerheq2thqqBsdRUPlYHyPBAc4kZ83moXkmv30u3e8f+BepHJHStyDEIW38k1++l273j/wACPJNfvpdu94/8Ct1YewYhC2/kmv30u3e8f+BHkmv30u3e8f8AgTqw9gxCFt/JNfvpdu94/wDAjyTX76XbveP/AAJ1YewYhC2/kmv30u3e8f8AgR5Jr99Lt3vH/gTqw9gxCFt/JNfvpdu94/8AAjyTX76XbveP/AnVh7BiELb+Sa/fS7d7x/4EeSa/fS7d7x/4E6sPYMQhbfyTX76XbveP/AjyTX76XbveP/AnVh7BiELb+Sa/fS7d7x/4EeSa/fS7d7x/4E6sPYMQhbfyTX76XbveP/AjyTX76XbveP8AwJ1YewYhC2/kmv30u3e8f+BHkmv30u3e8f8AgTqx9gxCFt/JNfvpdu94/wDAjyTX76XbveP/AAJ1YewYhC2/kmv30u3e8f8AgR5Jr99Lt3vH/gTqw9gxCFt/JNfvpdu94/8AAjyTX76XbveP/AnVh7BiELb+Sa/fS7d7x/4EeSa/fS7d7x/4E6sPYMQhbfyTX76XbveP/AjyTX76XbveP/AnVh7BpvBP816n21/cYhWnBHD1Xw1ZpqKtkhkkfUOlBhcSMFrR1gb+aULyczvI2iT/2Q==%20"/>
          <p:cNvSpPr>
            <a:spLocks noChangeAspect="1" noChangeArrowheads="1"/>
          </p:cNvSpPr>
          <p:nvPr/>
        </p:nvSpPr>
        <p:spPr bwMode="auto">
          <a:xfrm>
            <a:off x="92075" y="-1571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124" name="AutoShape 4" descr="data:image/jpeg;base64,/9j/4AAQSkZJRgABAQAAAQABAAD/2wBDAAoHBwgHBgoICAgLCgoLDhgQDg0NDh0VFhEYIx8lJCIfIiEmKzcvJik0KSEiMEExNDk7Pj4+JS5ESUM8SDc9Pjv/2wBDAQoLCw4NDhwQEBw7KCIoOzs7Ozs7Ozs7Ozs7Ozs7Ozs7Ozs7Ozs7Ozs7Ozs7Ozs7Ozs7Ozs7Ozs7Ozs7Ozs7Ozv/wAARCAFOAQQDASIAAhEBAxEB/8QAHAAAAQUBAQEAAAAAAAAAAAAAAAEDBAUGAgcI/8QAVRAAAQMDAgIECAkFDAkDBQAAAQACAwQFERIhBjETQVGyBxQXImFxdJMVMjU2VIGR0dIjQlVzoRYkN1JiZGaUpMHh4iUzNERFkqKxwnKC8CZTY4Oz/8QAGQEBAAMBAQAAAAAAAAAAAAAAAAECAwQF/8QALhEAAgIBAwQBAwMEAwEAAAAAAAECEQMSITETMkFRBBQiMwVhcRVS0fAjQ5HB/9oADAMBAAIRAxEAPwDP32+XWG+18MNzq2NbUyNa1s7gGjUcADKr/h+8tGkXeuJ9NS/70cRHTxFcg0bmql7xUOGMtGXc16kYqlsdSVllHebyN3XeuJ7PGH/enPhq8H/itb/WH/eoMYyU+1oyoaXo1jBExl1vDud1rf6w/wC9SY7pdcb3OsP/AO933qFCPOUjYLN16OiGOJJ+FrmB8pVfvnfeuHXi5jlcqv3zvvUcu581w7ziopFnGPo7mv10hjdIblVnHV07vvVfT8RXZ0oMt4rRnk3p3/enKyLMBBHNVNK1/jD3MYTpOHY5hq1jGLXBy5FUki/qb1d9QLLrWbHdvTOH9+6IOIbq6fon3KryeX5d2/7VV1NSHVDHMY9rS4Bur7Co5JFY0tO4OU0KuA2lLY1Tbvc8/KNV7533pz4WuJ/4hVfVM771WxyB7AR1hdgrFxR1pR9FgbtcsYFfVeszO+9cC7XP9I1Xvnfeohd6SjKjSi2mL8E0Xa5AZ+EKr3zvvXD7vcv0jVe+d96ilybeVKiiGo+hu4X+7sbpZdKtpPWJ3feo54ivIkja261pIj1YNQ7zjnr37EzVxl5JUbxcSyQcwchuR1LdRjXBxSX3cFpW8Q3bocNuFfFpbu81Dxk/am6biG7mWMOutaQ5ozmofzx61X1kTpp3x9M97GHG52TtLBmUOxsNgmmKRFXM0Ed4uZBzcqv37vvXfwvc/wBI1XvnfeoABbyXWSsdKOxRXomfC9z/AEjVe+d965N3un6Sq/fO+9RQjtSkHGPolG73TPylV+/d96Q3e6fpKr9+771F1BcueOeVOleiNMfRL+GLp+kqv37vvQbzdP0lV+/d96g6weopcppXorUfRM+Gbof+JVfv3feozrzdmuI+Fa3+sP8AvTJOEzMM7qyivRSUV6PR+Baqoq7LNJU1Es7xUuaHSvLiBpbtkoTHg7ObBP7U7uMQuDL3s8+fczA3yPPElzJ+ly94qMdgAFY3xoF+uJ/nUneKrwN8lelF7I64qkdxNGMBSGtKahGG5Kkhwwqs2ijphxunC4EJjIzsV1yCq0apnQOSugdJTaCcnCCxJTrBCq9AhfJIxz2SDfIPNW427PsVXXO6J4f1HmFeBjlXkSqpz00Ly8vOkOJJTVOxxkLsZwcJZJmsLW75e0HdSqeHDQCcYCt4MquWw9HIGtAOycFQOrJXIjAGxS8lnsdCtC+MN68o8abnCaeWnnsmDjq5KUirm0T+laRsf2pHPGFB1OzsV15x5lNJOs6mmYBgglRYpgZejG2kF2ezCdLCTySwtihc9z49Rc3HqV9jJ22RopRPISNhnJParGF7GDZQoY2QZ68nsUlkg2GEe4htySunbhcuqA3qXI3A5LlzRzJVKRs5MebIXDIH7UzPVsh2Jy48mhIxwAwCoFQCJg4qYxKTm0izhBfC6eTDWgZwFW1NZI2QhkjSAMlozkBSqiT/AELLg7HAOPWq7xYGk6aJxe8nBIbgAKYr2UyN7JFhRz9MzfmP2qXjr6lEoYujjHqUtxwzJ5KsuTSF6dzgAucuXgJTM1reaZFQx5I1DKJMNo9D8HgxYqgfzt3cYhL4PvkKf2p3dYhcGXvZ58+5mIvgLuILh7TJ3ioZbthTr55t9uB/nMneKhsGpd64R2xWwgyI9s8lC+Ey2UtIw0Hc5U8DScFQpbcZZ3NB0sI1ZG+6vGvJE9XgsS1zYRMSCw75CWKVsrMtOQm6VpbaBHr1BjiM9u6qmTPgqMs3BO4zzVUrsvKemv3LwEJC8BMtkD2Bw6wmXvJOFFFnMffNthRnNDzuNxuCUreeXJ0FmOYU1RRvUNVDGzPY7SBpGAGhDZXs6srtz2Dkm3HPIKSOHaHPGX9iTpXuXAHYE41ibE2znBKUMPWnQxdBuFFk6RtrF2GLsAJcKLLUNli5LE6fUkISw0R3QgpvQWHYqURuuS0EclNlXEabI4cikeXuO5Q5uN8JMnPJSVDQWjIJTNU7XDkg5apTXEDkmpgXtcNPNERJbHceJbPM0cwB+xRqPz2hgcdJ3I7EkUs7KGYBh0jCSl1NbrxjOymuSrdtFnlrGYzjCjifxmYQwkkZ3PUmKgPljIBOOtJaToqQ30qK2svrbkkSbn0dNG4b55N9aq6AOkqRnPblWl1DDXQiVuphJzk7Lmlp2Q6iDqJPxlKdRKzjeT+D0fwfjFjn9qd3WoS8AfIc/tTu61C8zL3s5MnezC8QHF+r/aZO8VHiOyd4jdi/1/tMneKjUzwW7leiu1HZBj7253UWoy1uQcAdYUzIxzTFVHqgfgZ25KEaSWw606bUDgDJJwqqmZ0srnO5BOmerloHHT5ofpwBy2S0rNEIJG53V0qTMpPU0PYAGG8kaQeXNKduaXXjqUFgEaHADrykL3H0LlBsB57JQEoC7a1BQNanAEgSqC6FCEmd0uVBY6ShchLndQSKUiMoQg5K5XRK5ypRBy5uybIwnjuuHNUlWjhrtJ9C78124wuCMJOXJSVscIBaWfmu5jtXHRNHoQHkc90usHrQnZiHDepRYcRXFuORcCpR5dqjywPfKwsOntd2KUUlzaJd186ojbtucLpgw0D0KG+Gfx/znl7GnIJOQprAWhVeyouncm6PQeARixz+0u7rUJeAvkOb2l3dahedk72cWTvZgOIfO4iuA/nMneKq5NUYJad+pWl6GeI7kT9Kk7xUOSML0o8I3StWc2bMtURJlwAzuU7dJmxT6IiQRzwVHttR4pVSExl4weXUmZHeOVT3tzgnrU191ltX/Gl5JkEolixjr3HVlKXJuOExtwDhKB2nKEq63FyV1zSADCUbqCQwlAJSgLsDAQtQgGF0EgShQWoVBykG5V7Z+F6i82quuEVRHGyiBLmuBy7AzsqtpchtJblHgrobIRhSSGV11LnGF0EZImfQgpcK84e4ZdfqSvqBVCHxJgeRo1ashx7f5Kq3XJEmkrZRehIWpfThJzVgcI+pBGEgO6khiELghaGw8My32hr6plS2IUTNZaW5Ltif7lREZUJpuitpjRQuiMK14ZsI4ivDaA1TKYFhdrcMk46gOs/4qW6Vsq9in3HJdNdnmFJu1B8F3WpoembN0EhZ0jOTvSonpClU0Ex5rhlO6sjCjNIyo1RUva7S3YJVltelbnqHAPyHNt/vLu61C48HU3TcNvPW2ocD69LULzcvezhybyZhr23/AOobj7VJ3io2AQpl8GL/AHA/zqTvFRGnIwQvRXCOyHA2xhie5zNi4YK5ihbFnHM9qf0+tJhTZbSjhxz1o0YC65JN3FBRzhdBqUN7V0gSEGyVGUKCQyhIdylCEigr0LgT5mcQ/q3f/wAyvPRyW84Kq6eDhC/RTTxRvexwY1zwC7zDyCzy8GeTtHOGbVYn8D1FzutIJDBK7L25DiBjDR6+X1qwt9BwtxTYp6qO2fB4o35kMeNWkb8xzyMqot9VTs8FdfTunjEzpyWxl41HdvUnOCqung4RvsU08cb5I3aWueAXeYeSxae7/cyae7/csLRT8McWW6upqSzNopKdmWSbazkHBz9XI5ULgu02aq4ZuNbdqZrxTyOzJ+c1oaDsmvBpVU9LPc/GJ44g+FoaXuAyd+1WHAkdLPwXd4qyTo6d8rhI/wDijQN0latCVxtWzi0TcJcTzOtLLKKKV7D0MoxqOB2jr9eV1wdRPtsfFFFIQ50DAwntwH7rqzcP2rhSqN7rL3BUMiYehazGXZGO05PqTPC95gq3cUVk8jIDVtDmMe8AnZ+AO3qUe64D3T08EPhuy2i38NScSXyDxhhdphh5g745dpOefYrbhtvCXFFZLosrKaoiZkxfmub2jHX96ruG6y3X7hN3DNfVNpJo3aoJHHAO+Rz9JO3YrfhSzWnha4Sme9U89XLGQ0BwaGtyPTzJwkvN8kS83yVHBNltFyivLrjSskZA7zXHmxvnZx9imWWn4U4shrLdSWcUj4GZjm5vI5B2efPGxUPg2spoLXxI2WoiYZWu0BzwNWzuXaovgxq4KW8Vj6ieOJroMAyODQTkdqs092TJPdlz4PauhHDVxi8R/KUzCal2f9eDqIH2bKNwvbbLcbfc7xDZm1kwmPRULnA6G7YAzt2/YonAlXTU9m4hbNPHG6SLDA94Bd5ruSicGWrxmlkraHiJlvuLHgdE47FnpB5qGuSGuWVPFT7a+64t1tlt4a0CWKQYw7rwOpPcB0FNcOLKenq4RLEWPJae0NOFaeEmuoaquoooJo56qGItqZYsYJ2wP+/2qB4Pp4abi+nlnlZGwMflz3AAeaeta/8AWX5xl3wtYLTXcVX+lq6OOSCmceja7PmDUeSlWCDg/iWoq7NTWUQ9CwllQca3gHGc8wckLnhaupIeKOJ5ZKmJjJdWhzngB3nO5dqqPBjUwUnEtTJUTRxMNM4B0jgATqb2rNp7szabsx1XT+K1k1PnV0UjmZ7cHCizx9I3lurG64ddat7cOa6d5BHIjUVFx6F0p7G9Wje+DIEcO1IPMVju4xCf8H3yFP7U7utQvPy97OKaqTRjb2Ab9X5H+8yd4qI1gUy9H/T1w9pk7xUQLtXCPQjwIQuSuyVyVZFmcEZ6kvRuAzpOO1bjhGx2ymss/E17YJaeIkRQkZBI2zjr32CeHhPj6XonWKn8T5aAfOx9mFR5HdJGLnvUVZgACTgDJShjy7S1jiRuQAtvR1FirfCDa5bJTOije7MrS3DdRB2A6v8AsrqlmrYPCBfWUFDT1JMTC4Sv0aRpHI4PbuFDyNeCHkrweVpepXtt4WuvEMNVW0MUThFKWuZqwdXPAH1qVcfB/fLbbn1sjIZGRt1SNiflzR1nlv8AUr643VltaujNBji3XpOnOM42SLa0tRXjwYVDBQU5pdZaZi/zh5w/NxzyeeVTWPhC78QRmakhayAHHSyu0tJ9HWVCmt7CmvJSZS5V9e+CrxYqbxqojjlgHOSF2oN9fWE3YeErtxCx8tHGxkLDgyyu0tJ7B2qdUauy2qNXZTZ2XQB06sHHbhaaXwdX+LpnObB0cTNevpNnDflt6FYULW+SG4OwMipG+P5bFVzVWiryLlbmIC0Vo4nZbOG7haDSukdWF2JA7AbloHJZvK9Wq7zScN8I2aqdaoKo1ELGu1AA/EBzyKie1Khklwqs8sJSL0OrorLxnw/VXG1UbaKvpBqfG0Aats4OOeRyKxtksFx4gndFQRBwYMvkccNb6ypU01uWU01vsV6QrR3XgO9WujdVubDUQs3eYH6i0erCh2bha536knqaBsb2wHDmudgk4zsp1RaslTjV2VHUkLSRkBaau8H19oLc+teyGRsbdT4435c0dfUtLwTYZ5ODbgXMiLq9jugJ6tiN+zdVlkilZSWSKVnmJY7RqDTpBxnGy4zhb7FzoPB7caF9BSuhgndFJN0nnA6hnbG5ydjnkqm3eDy+3O3Nro2wRMkbqjZK/DnDqPLZWU1TsrrXky25OwSg9q9C8Gtgqob3W1FXFGGU7XU8jHHJD8g8v71U1vAN7qbtXtgZA8xv6QtEm5DydONvQnUjbRHUV0ZUJRsdlo38B3eOWphZJSzS0sQlljjkJcAQSOrfkqq02mrvVeyio2B0rgT52waAOZPUp1JmikmQ+fUjCfrqN9vrpqSR7HvhcWOLDkZHNM5Ulz0DgAYsc/tLu61CXgL5Dm9pd3WoXn5e9nn5O9mKvW1+uHtMneKiZKl3v5duHtMneKhrvXCO+PAEoSJMqSx6JbqZ9/8ABa6gojrqqWUuMQO7sOLsfWD+xYAUtSZ+gFPKZc46PQdWezCl2a+19hrPGaCbQ47Pad2vHYQtX5Va7RkWuk6bHx8nH2f4rOpRbpGFSi3RW8OWivs/G9qhr6d0L3vD256wQetbOz/wkcQfqGf9mrzt3Fdzlv8ADeamRs88ByxjtmN9AAUul44r6W+Vt3ZT05mrGBj2kO0gDHLf0KsoSZWUJSNDwdUy0fBHENRC8skjke5rhzB0DdJ4N6maa2XyKWV8jRGHYc7O5Dsn9iylBxPV2+z11rihidFXEl7nA6m5GNt0WDiar4ehq4qaGKQVbQ1/SZ2G/LB9KPG6YeN0zT0v8DlV+v8A/Nqe4wlqqbguzMtbnsoHRASmLrOkYBI9OfrWSZxNVR8MSWBsMRp5H6y/B15yD246lKsHG9zsVN4oGR1VLnIimBOn1FND5/cOD5/crHVl4NnMLp6v4PL8EEnoy7s/wW2vElTD4LLZ8Gl7YnaRUOi2OMHOcdWrms9fuOrlfKM0XQwUtM74zIhu71k/3Jrh7jO48PQupomx1FM85MMvIH0dilxk1dFnFtXRqvB5NXycPXds7pXUrYz0OsnAOk5A/YoFB/A/cfaR32KNL4TLtI2aJtJSthlZoEYacMznON/SqSHiOph4ZmsIhiNPM/W55B1A5B7cdQVdEm7orok3ZU5XoPGMckvAnDojY55DGZ0jP5i89+pbGh8Jd1oKCCjjo6RzIIxG0uDskAY7VpNO00Xmm2mi34DpKiy2C7XW4RvghfF5gkGC4AHfB9JwE/wrJQU/g4mlmbUGMyu8Z8V/1g3H7MY+pY2/cZXfiGIQVUjI4Ac9FEMNJ7T2prh/ii48OSvNIWvik/1kMm7Xen1rN45NN+SjhJpvybKy8Q8KWds8tBBdnRubiUOaXs9Z3wjgupEHDXEVTRF0bWPe+EnYtGkkKiuXhFuNbQyUlNSU1EyUEPdE3zj2qrtPE9XaLTW22GGJ8VYCHufnIyMbbp03THTdM1fgzq56gXiKaV8jTEH4e7PnHVkrngh7v3F8Q+cfNY7G/LzCsrw/xLVcOOqTSwxSeMsDHdIDsBnlg+lLauJqu0Wqut8MML460EPc8HI2xturSxveiZY3br9jS0BJ8EVwJOT4x2/ymKXabtQ8RUFutVzFXb7hE0CjqYstDtsAg/V/isdBxJVQcNTWFsMRp5n63PIOrmD246lc0XhKuVHQx07qKkmfC3THK5pBA9Q/wVXB77ESg99iy4Ht89p8IVwt80xldFC7Ls/GyWkE+nBTvClRNDbuLp2SOEkbnljs7ggPwslbOLLhbL5UXgNjnqagEP6QHG+Ow+hJQcVVlvpbpTxwQObc89KXA5bnPLf0qXCTIeOTsd4EvTrTxVA+WQ9DVfkZS49vI/bhbh9sg4Epr5emvaX1DtNI0/m53A+0/Y1eY2q3S3S601DAcPmeGh38UdZ+oLW+E289PcKezwv1RUTAXuzkueR1+of9yk43NJCUbkkYx8j5Xuke4ue4kuJ6ykXIISrejpPQuAfkOb2l3dahHAPyHP7S7utQvOy97PPyd7MVe/l6v9pk7xULKm3v5dr/AGmTvFQcr0I8I7o8C80iMoKksCEIQgEIQgBCEIAQhCAEIQgBCFdU3DzZbfFVVFwipnTtcYWPGzgO09SxzZ8eFJzfJKTZSoXccEszi2KN8hHUxpcuSxzXaC0h2caSN8rTVHixQiE5JTzwgGWGSMHkXNIygU8zojK2GQxjm8MOPtUdSFXYobQu44JpRmOJ7wTjLWk79iR0UjZOjdG4P5aSN/sU643VijnqQrGG0SvttZVyl8LqXT+Tewgu1HC4tFrN2rDTiYRYYXlxGdgsfqcSjKV7R5Jog53SKfcqCnojH4vXxVmvOejHJdUdnlqYap8uuA08JlAdGfP9Cj6rF0+o3sRT4K9IruDh9tVVQwQ1Rfrp+mc7oj5p7FCqaBlPb6eoE+qWVzmviLCNGPT1qI/LwzkoJ7/7/gnSyECWnLSQe0JDknJOSetOyU80TQ+SGRjXci5pAKVtJUP3ZBKRjVsw8u1b64VdlaGMYSpSkVweh+D/AOQp/and1qEcAfIU/tLu61C87L3s4MnezF3z5duHtMneKgqdfPl2v9pk7xUFehHhHdHhAhCFJIIQhACEIQAhCEAIQhACEIQAtdYqKsqKCKjraZtRbahrnskDxmA4O/o9SyKcZUTxxOiZNI2N3NjXEA/UuP5nx5Z4KMWl/vgtF0zXWpsUVhLKE1UkjahzZnUbmh7tzpO/VjHJdNlhl4njEtOYqtlM4NM5aS+THmkkbZWOimlhdqhkfG7tY4grkucXai4lxOck7rg/pcnOUnPm/wCd/wD4W1l9cBxEKCQ3MyeLdINQk05z6Ov7Fdv+FDdqX4PwLRobjBHR6Medn081iZaiecASzPkDdgHOJx6kgnmbEYmzPEZ5sDjg/Urz/T5zilcVz4238/yRqNQazxGx3KW2ydG012I3M6m46lNa8S3qmmOg1cttDoi4jeT71iNTtGjUdJOdOdka3kgl7iW8jnkof6Xd/dvvv/KXP/hOs10vwuOFrl8LF2cs6PWRqxq35dSr+DMm8vDQHHoH4B6+SpJKiaXPSTSP1c9Ticrhj3xnLHFp7WnBWkfgS6GTE2vu9LZbEat7NfTtnbfqH4TtlLRbP6LowAHOxtndOQ/DnwfdvhUuMfQu0ayOf8nHUsa+WSTGuRzsctRzhdPqZ5PjzyO2xu8nbsWMv0yUq3XjxxTvbfz5J1m2o5pI7tQtY8ta62AuGeeAcKLRyRTUtikrXBzX1EznF55uycZ+vCyXTSggiR4IGAdXIdi5L3FoaXOLWnIGdgn9Kf8Ad/u/+RrNi74UNPdfhv8A2TondHrIxr/N0rr4Rqqep4epoZCyKSGPpGjbV1YKxz55pWtbJM97W/FDnEgepIZHktOt2WfFOeXqRfpdr7mv4S24oayTdwG3esa0YAmfsPWoiCSSSSSTzJKF7GOOiCj6KM9C4A+Qp/and1qEcAfIU/tTu61C4cvezz8nezF3z5duHtMneKgqdfPl2v8AaZO8VBXoR4R3R4QIQhSSCEIQAhCEAIQhACEYQgBCMIwgBCMIwgBCEIAQhCAEIQgBCEIAQhCAEIwhACExPVwU4894z2DcqunvD3ebCzQP4x3KsotlJZIx5LZ8jI26nuDR2kqBPd4mDELS89p2CqZJZJnapHlx9JXC1WP2c8s7fB7D4L6iSp4bqZJMZ8dcBjqGhiE34J/mvU+2v7jELyc/5GYXZmr58u1/tMneKgqdfPl24e0yd4qCu6PCPRjwgQhCkkEIQgBCEIATtWOgpKeVtQI9UZJY2JjiTqduS4H0JpSKluqnpQeuI99yxzNqJjmdRKFt+Je4Oq3NA5ZpYzn/AKVOhnnqrdJW09exwieGvY6njB3/APapV48GlwhqmmiLSx4aXMlOlzCQc+sbK0h4aqm2BlEzd8YyXNaPOJP7ea5NT9nJqfszFFca2rq20/TNbqbkOEMZA/6FJuNU+11Hi9RcR0mnJ00seO6pNs4WqYK2L8rlziGloapN+4Uqrs8OgbiePzdLttTduv0ZTVIapeykpbtJVSFjKl3b/s0X4VdtgzbJak1LZvPY0NMbWOYd88gMjZJLweOH6CCofKJZJXFryCOfoHPG3NJEf3hUN6g+P/yV4SepF8bepbjluIa+Y9DHKRHsJBsPObv9mVLnhfL/ALOKcO6miFmD+xQKUkRVONyYh32qxo4K10QMbMNPW7Yn1Lm+ZknHLSZ7vx8UJwbkVla6tgwDEyJ3pgZg/sUSK6TRk9IyJ+f/AMLB/cr6ooq6oAY+V0jABsW59aqau2tj2LwDjqC5l8iXsT+Hq4G47lJKTiOEeuJn3LuGukkkcDGwho30wNP/AIqTS2mJzCWyOcAN9sKZYquioquWjfI1rSfjuVllm/JhLGovS0RaRz6mqjBEXRlwBb0TNx9iYomNkrqeNwy10rQQesErUmltclQJYZWGUb/kwdysrRzRxXGl1vDSZmYB9YXf8OUpKVszzRUeD3EcF8N4+SKf7Cl/cXw3+h6f7CotNxNUue+OanYCORGQpBvlc1up1IzlnGSFzfUx9nn9PIdfuL4b/Q9P9hSHgnhpwwbPT4PoKcF9lx51K3PYH/4JufiiCmdiWneBjJcCCApXyI+yNGUY8nvCJ3NhpP8AlP3o8nnCP6BpP+U/epM3FVDB0ZeyUCTkdO2FY2+401zpvGKVxdHqLckEbj1q6zOXEjNxkuT528JVto7TxtV0dvp2U9OxkZbGzkMtBP7VlVtPC3/CHXfq4u4Fi17eLsRU9d8E/wA16n21/cYhHgn+a9T7a/uMQvJz/kZJk7nUdNf7qw/GjrJW/VrOEwoV2qPF+M7oSfNfWytP/OVNXoVSR24paoghCFBqCEIQAhCEALuruVDStpIquVzMwn4rScee5cKNc6JtfVUUIpXyyeLndr8YGt3NY5+0wz9prbNx1w3R2+CCrulXLIxxLjJSiQAb4AOzscutVt344o+j02m4QZ2wXUkjHcv/AFELLVXCtTDE+ZlPKWtGSA9u3PZV1DQeN1jaeOF7pMag0vG+FxHGXFt4gqIasST3WENyCXOhe7G+dgAttSeECxNy+puETHaMAQ2+R++ADu92PzQeXX9vnVfTGhe6Ce3GJxBwekykPD9T4iKxsEjonNDgQ4dYylg9CuHFfBtxc6bxurqK7DWxyzM0BrR1aWgNHX6d1RQ19FWUtU2kkLy17C4kEfxll7ZZ/hOV0UIfraAcZCt7RQyW9ldDLG5rsx8znPxuSvj70aY+9FzbnOb4y5hAcIhjPX57VbwcQF4HTtaHRuwQfN6vR2YVbZaY1b6qJvxjBkesOaqi9TPjqWjcSgHpARjzs/tXL8xJ5qPfwSjHF9yLaSrrb3WGKGQ0zWNALosj7E3VUL7brkragzAnDXnnnHWl4Yzp6QgFzj+crHiGNkkLQIslzwSN1R44qByw+VN/J+17cFZR1scmtscoIa0uDHHGdlVQurGiSoa+RgccANAw52ez7FYx2ky/Fpyd+xLU2mop4QdJYAcgB3IrGEkjv+V8eWRLdWSKOSTx0RNkJlBIe5vaBushbXukvFG5ziSZ48k/+oLdcKWzD6uqmBJbG7Tq7SDk/sWDtfytR/r2d4L1v06nGdHkfOk7ipeD6Qgjh6RztGQwnzuz1J9zY3RGVsZc0bZzzTFve3S7JjY3Bdl78DBJSC5Q01HHTMaHtLzG1+rbOea8r6fI27RzS+VjSTsYr5309L41Sx9JsdLe3ZZ2gbPcbJV1U07pNEj2+dzOw29Supbk5kG8bXR0zgHNz8ZV1RJFStkp6SCKngnY5+gPJDuXaVrH4mSjkl8/FrUr2Itxa5ojiY1zuhjaSRyydgFtuFaN9FYYWSf6yQmR3oJP3YWCmr3wyhuuM7te3Iy12OWf/nUt9w9eBdaeUFgZJC4AgciDyK1x4JY92S/mQzPTE8N8Lf8ACHXfq4u4Fi1tPC3/AAhV36uLuBYte9i/Gix674J/mvU+2v7jEI8E/wA16n21/cYheVn/ACMk824n+dN19sl75Uy31HjFK0k+c3zSofE/zpuvtkvfKYtdR0NUGE+bJsf7l6tXBGmKWmReoQhYncCEIQAhCEAKRc76y02OnpqOld49VNOqoLOTA92GtPrzn6lHTPEFHUG20NZHICwNLdBAODrcc+hY5+0wz9pAhuF0sk0NTIHPY9o6RrjkHc81HqszVzn0cEsMsgMjWkFmncEY7RhXVBFDe7HDQPqy2riy5jCBjOezkq60VclFew6uqXMZoewyEbjIwuKqORuzqS5T3a1ubW00rnUgIdO2MnBPIOPVvsmqC6V1qmbGI3yUtS0BsPxgcjGw7U5e7dPa9L6epMtNUN1tIAwfXjmp4pReLXFUUtdmoo6duYXAebgZOEIKmpjmpqmYUcNRBUwODnB4LHNxnIx61dUNwmutsmqpoXhzTHGZdPmuPndfaqy0VGqoqYKmtdTdM0M6UgHUSeRUi4U9TaaSqp2znoi+JzC3YEEO32WuJXNItF6XZouGHsdc5Yula2Qw+bk8jranOPLewRxVrGjWHaH4HMLJ8OSSsqKuSL44p85Of47exX0vwrc4RTv/ACj3EOOo+nK5vmw05rPVw5NcSRw40CNo21HkOtXksZfVY0+cwcsLz+poY6a4yQS1I1xuAz2HmtVYDNT0ZM9Q+YvOxcc4APas5NaTlhGXUsu3y9Cw775+L1KBU1ED26cEkb6SMhdVNQHNO5yqvpC6TGVideqXLZoLfXUppJmtDY3mMgt5E7Lyq1/K1H+vZ3gtu1n5Vp9KxFqH+lqP9ezvBet+n7RkcPyt2j3yCpBnaxsbHnBwD2J+bSYsGFgMTcq1bwtRNkMgkmDj1lwP9yV/DNM5pHTzb7cx9ydSJ4H0+UzdY5gicAW6NILsfndaz9VVBr2M+McE4xnSOxb53CFG8YdUVBHXuN/2LhnBVvjLtL3kH+MAT9qdRFfpMl2zzzxOaZrZJPNaPOx6FvOBdMlLWTtGD0rWfY0fiVhDwtb44ix5lkz1l2Pq2U622ujtUDoaOLo2PfrdlxOT27+oLOc01SOnB8ecJ6pHgXhb/hDrv1cXcCxa2nhb/hCrv1cXcCxa9bF+NHceu+Cf5r1Ptr+4xCPBP816n21/cYheTn/IyTzbif503X2yXvlVfWrTif503X2ybvlVa9iPaiDRUU/jFMx/53J3rUhUlpqBFUGJx82Tl61drCSpnfjlqiCEIVTQEIQgBPOkhlhZHKJSGs0lrXgA7k55elMKPPX08Gznhzuxu6hwUtmVmotfcdfBtE2pZUMfVskZyIkb+FdXCK2T+fN00OWaXaZR55znJyDuqqe7zSZEQEY7eZUFz3Pdqe4uJ6yVK+LHyckpY/CLM11BHSOo2sq5YvzS6VoLPV5qZhq6OnqxUxx1Yftn8s3B9fmqAhX+mx+jEtLjXW24VM8woZ6dszw/oopmhrSB1At9a7qb1HLYvgttO4npmyCeR4c/ABGnIA23yqhCtHBji7SBY2a5x2uolklgMzZItGkO04OoHPI9is6Piinpax1S6mqpXOBAa6oGB/0rNoUZMGPI7ki8ZyjwXs17t81VJUOt8xdI4uIMzT/4KVBxVRU8DYWW6cNaNv3wPwLMIWf0eH0Sss07TNU7i+kPO3T/ANYH4E0OJ6IO1eIT/wBYH4FmkJ9Fg9Fuvk9mp/dbSA5bbps9WagfhWbpJ/FquGo06uika/TnGcHOE0hbY8MMaqKM5ScuT17y8f0d/tf+RHl5/o7/AGv/ACLyFCp9Ni9FT17y8/0d/tf+RHl5/o7/AGv/ACLyFCfTYvQPXvLz/R3+1/5EeXn+jv8Aa/8AIvIUJ9Ni9AuuLuIf3U8Qz3bxbxbpmtHR69WNIA54HYqVCFvFKKpA9d8E/wA16n21/cYhHgn+a9T7a/uMQvGz/kZJ5txP86br7ZL3yqtWnE/zpuvtkvfKq17Ee1ECtcWuDgcEbgrR0s4qKdkg6xv61m1ZWeo0yugdyfu31qs1aNsMqdFwhMzVUNOPyjwD2cyq6e8uORAzT/KdzWSi2dUskY8stXOaxup7g0dpKgz3eGPaIGQ9vIKolmkmOZHlx9K4Wixryc8s7fBJnr6ifZz9LexuyjIQtEkuDBtvkEIQpIBCEIAQhCAEIQgBCEIAQhCAEIQgBCEIAQhCAEIQgBCEID13wT/Nep9tf3GIR4J/mvU+2v7jELxc/wCRknm3E/zpuvtkvfKq1acT/Om6+2S98qrXsQ7UQCVri0hzTgjkUiFYASSck5J7UIQgBCEIAQhCAEIQgBCEIAQhCAEIQgBCEIAQhCAEIQgBC0OIBYbfCJY4pKmJ2rNGx2o9K4ZMh3bsBy5YUmgt1F4zUQRQTskgqYojLM1rwcuwTgtwDtyOVnrQMqhab4Nt1TSUczwYGx0Alk87HSOMrm5JDTj14PUPSo1VarfRNkqCZ6mHVG1jGHQ5upurJJbuOobDPNNaBRIWiFFTfurqaUwSGFsMv5MRjXtETy7cj7UyyzUlZSxS0onZNVCRtPA4h5c9mknfAyC0kDbmMKdaBRoUivhip62WCFxcyI6C4nOSNiR6M5wo6sD13wT/ADXqfbX9xiEeCf5r1Ptr+4xC8bP+Rknm3E/zpuvtk3fKq1acT/Om6+2Td8qrXsQ7UQCEIVgCEIQAhCEAIQhACEIQAhCEAIQhACELVeDiCnqOLWsqmQuiFNM4maMPY0hhIJB545qspaYtgyqF6jdrPSVs94oaWOCnk/eEMkzYGsjke9+DIwb6WkEcjvhUtNbbDT8WW+jo6a4mWC5RwSuqmtMUg1YO2Nj6OxZLMmuAYhC3/wC5GyXiuhmoJquGA1lTFUseGlzujbr/ACYHLI2A3S0XCPDlxoILlELnBTvZUvfFK5mr8k1p804wc5/+YU9aIPP0L0jhvh+w013sjpqetqJ7hG+pi+K6GNnnAMdtuQBudt+pU3g+p7c7iCrq7rCyWio6Z75GvGRuQ0d5Oqt3XAMw24VjKXxVtVMICCOiEh0789l065172sY6tqHNZjSDKdsclvb7wtR2Pgu4W9zGSXKCYVnS4BcIDIY2jPpADvrTfCVRZbdwQ6uu8NO+N1wfG9r6USvlb0YOhrttG++VHVWnUkDBRVlVA9kkVRKxzG6Wua8gtHYPRuu47jWxTPmjq52yyfHeJCHO9Z61s7VwjY55LTR1fwg+qukDqhskGnoo2+dhpyMkjG56k/WWKzSW6Ovr2TtiobPSyllLpa6VznlpySP2p1o3wDAiqqBUdOJ5BN/9wOOr7U8y6VgrWVjp3yTsBDXvcSW7EberOQtnX8GWMvr6K31NWKuk8XkEk5b0ZZM5oAwN8gPG/XupM/AXD/wjBQw3NwmZWMp5WGdrnStJwSGgeaRzwc7J1oA843Qpt4ipILrUQ0LZW08TyxvSuBccbEnHaVCWy3QPXfBP816n21/cYhHgn+a9T7a/uMQvGz/kZJ5txP8AOm6+2S98qrVpxP8AOm6+2Td8qrXsQ7UQCEIVgCFqqHhGW72qzeKRww1Fe6o/LSTEhwj33bjzcAHtypNn4BZU3e0MqrpSy0Nwe9okpnOJLmfGYMjn6eX9+TyxQMYhayq4Rgnnqaumr6Khtcc4p4pppXua9/PSDpySBzOMBMngW4QR10lbV0dHHQzCGV8shwS5uppbgHIIwpWWL8gzKFrIvB9XSxtxcre2Z1G2tbC6QhxiIznlgYHpUKu4UkoKihE1zozTV0RliqmF7mEA4I2bnOfQnUj7BQIVlfbHUWCtjpqiSOUSwtmikiJ0vY7kRkA9R5hVqummrQBCEKQCEIQAn6StqaCYzUkz4ZCxzC5hwdLhgj6wUwhQCc+93OSm8WfXTGLQyPSXbaWHLB9ROykVHFN9q+g8YutTJ4s8SRan/FcOTvX6VUoUaV6BasqL3T22G4sqZo6bxxxie2TBE+kFxA55wRuuqjiq/wBXvPdamQFr27v20uGHD1EBWVCbdVcEx089xp4ZqSvkqHU8mrVMwsaMNwMZOCN1o+IeJLVPSONJUUEsE00TqeKSSRxpQ0g56PRhoAGCAdxnmsHLetIMrYrhxMaCeC1XOaCmpA2R7em0tYHODds9WSM/aqmZ9ZbJq2gbUjDyYp+ifqZIA7PPrGRleiXO/wBmdcKmd12imknpYg8McXRtcKhri1hLQcacnB5csp2n4msjfG3UlZSQubcJ5phNI+NtSwuyzZrTrGNtJVeo+dIMBS1N+vdcaOnnqaqpqohTlmrJfG3cNPoGM/Un7pZb5abQ1lRLHJbxPkiCoZKxkpHXpJw7AT3Dl4oKXiCskqf3nS18M0AfECfFw/kQOeBy9SjXez0Vrow6K/0tfK+QYhpWuIDcHznEgAH0LW3qoEu11HFtNRW6mttbURU9wlcykY2YAOcDhw5+bufUqqpud1DJqKeslLQxtPIwuyNLHZa0+gFbHhvi2itNu4apHeJP6KqldVPnh1vp2l4ILT1bZ5difs9+tscFI5l4pqOmp6md9xpZIi51Y1ziW42OrLdsHlzVHJpv7QYSS73GY1DpKyVxqWMjmJd8drcaQfVgY9SkTcUX6oNOZbrUvNK4SRan7scOTvX6VsbRxHwzLbImXJmmWcvt7884aUkua/lzaSB/7U/bOKrVUyXEx1EFBUGsBikkldEHU7WhrGhzWnOMZLTzyjm/7QeaPkfLI6R7i5zyXOJ6yVyp98qoa691lVTxRxRSyuc1sWdA9IyAcHny61AXQuAeu+Cf5r1Ptr+4xCPBP816n21/cYheNn/IyTzbif503X2yXvlVatOJ/nTdfbJe+VVr2IdqIBCEKwNdZ+NWWqls8LqF0nwb4zv0mOk6UY7OpcWXjFlqprLG6idILVVSzkh+NYeMActsYVTSXWGKnigmpw8RsIDtIOkku39PxhtnqUoX2hZRmCGmcxzyS54aNiWkbD0EkjsWLgvQHqTiOgktUlpvNBPPTCsNVCYJhG9jjsWnIOQR9advXGhvVtuNK+j6M1lXHMwtfkRtYzQG+k4xuq6W7UlVKXzQuYS/USxjcuGpxAPL+MPXj613VXmimjnZFRMjD2lrCY2nGS7PeG/VpChQV3QLBvGsYuLKrxJ3mWb4M09J16dOvl+xO23jimo6KhpZqCU+KUUtL00UobI0vdq1sJB0kcljkKzxQfgF3xRf4+IaminZBJCaakZTnpJekLtJODnrO+6pEIV4xUVSAIQhWAIQhACEIQAhCEBa8M2YcQX+mtZmMIn1ee1mojDSeWd+Ss7rwNX0tzipLeJKoSUvjR6ZggdEzJB1hxw3l2qs4ZvDbDfqe5PidI2EO81pwd2kf3qTZuIY4H18N4bUVtNcIRFM5suJRpcHNIcfSOSxlr1WuAR63he825srqqjMbYoWzvOtpAjc7SHbHrKequGaig4fmuFYXRTxVMcXQ7HLXs1h2QezCuJeMrPO8Uj7bVi2OtzKJzBODKND9bXB2MKHfuLorzb6ylbSOhE1VFLFl2dLGR6AD2nG6hSyOrQKqgtArLHc7kZiw0HRYZp+PrcRz6sYV5wtwKOJLP46KyWGR1SYGBtMZGNIaHanuB80elQGXu103CVRa6SiqGVtYYxUzPlBYQxxcC0YyDv+xMxcRSU/CXwLAZonuqzO+RkmkOaWBuk49Sl62tttwLR8HX6vgjmpaHWyXJjzKwF4HMtBOSNuakz8GV7xTG3N8ZElDFVTF72sEWskYyTy25qwtXGVqpnWusr7bVS19sh8XidDMGxuZvgluOY1H1qLWcYQ1NmnoG0sjHS2+npA7UMAxyaifUVW8t8AgV3B1/t0Ek1VbnMbE5rXgPaXNycNOAc4J5HkUScH36KSKN1Dl8srYQ1srHFr3cmuAPmk+nCs5eN2+PXKsipna6uGlZGHkENdCWHJ7QdB+1WU/hIgdXU9VBBWNBqmT1UL3R6HBpzpaQwHnyJKasvoGHrqKe3VklJUta2aM4e1rw7SezIJCjp6snFVWTzgECWRzwD1ZOUyt1dbg9d8E/zXqfbX9xiEeCf5r1Ptr+4xC8bP+Rknm3E/zpuvtk3fKq16JePBlerheq2thqqBsdRUPlYHyPBAc4kZ83moXkmv30u3e8f+BepHJHStyDEIW38k1++l273j/wACPJNfvpdu94/8Ct1YewYhC2/kmv30u3e8f+BHkmv30u3e8f8AgTqw9gxCFt/JNfvpdu94/wDAjyTX76XbveP/AAJ1YewYhC2/kmv30u3e8f8AgR5Jr99Lt3vH/gTqw9gxCFt/JNfvpdu94/8AAjyTX76XbveP/AnVh7BiELb+Sa/fS7d7x/4EeSa/fS7d7x/4E6sPYMQhbfyTX76XbveP/AjyTX76XbveP/AnVh7BiELb+Sa/fS7d7x/4EeSa/fS7d7x/4E6sPYMQhbfyTX76XbveP/AjyTX76XbveP8AwJ1YewYhC2/kmv30u3e8f+BHkmv30u3e8f8AgTqx9gxCFt/JNfvpdu94/wDAjyTX76XbveP/AAJ1YewYhC2/kmv30u3e8f8AgR5Jr99Lt3vH/gTqw9gxCFt/JNfvpdu94/8AAjyTX76XbveP/AnVh7BiELb+Sa/fS7d7x/4EeSa/fS7d7x/4E6sPYMQhbfyTX76XbveP/AjyTX76XbveP/AnVh7BpvBP816n21/cYhWnBHD1Xw1ZpqKtkhkkfUOlBhcSMFrR1gb+aULyczvI2iT/2Q==%20"/>
          <p:cNvSpPr>
            <a:spLocks noChangeAspect="1" noChangeArrowheads="1"/>
          </p:cNvSpPr>
          <p:nvPr/>
        </p:nvSpPr>
        <p:spPr bwMode="auto">
          <a:xfrm>
            <a:off x="92075" y="-1571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126" name="AutoShape 6" descr="data:image/jpeg;base64,/9j/4AAQSkZJRgABAQAAAQABAAD/2wBDAAoHBwgHBgoICAgLCgoLDhgQDg0NDh0VFhEYIx8lJCIfIiEmKzcvJik0KSEiMEExNDk7Pj4+JS5ESUM8SDc9Pjv/2wBDAQoLCw4NDhwQEBw7KCIoOzs7Ozs7Ozs7Ozs7Ozs7Ozs7Ozs7Ozs7Ozs7Ozs7Ozs7Ozs7Ozs7Ozs7Ozs7Ozs7Ozv/wAARCAFOAQQDASIAAhEBAxEB/8QAHAAAAQUBAQEAAAAAAAAAAAAAAAEDBAUGAgcI/8QAVRAAAQMDAgIECAkFDAkDBQAAAQACAwQFERIhBjETQVGyBxQXImFxdJMVMjU2VIGR0dIjQlVzoRYkN1JiZGaUpMHh4iUzNERFkqKxwnKC8CZTY4Oz/8QAGQEBAAMBAQAAAAAAAAAAAAAAAAECAwQF/8QALhEAAgIBAwQBAwMEAwEAAAAAAAECEQMSITETMkFRBBQiMwVhcRVS0fAjQ5HB/9oADAMBAAIRAxEAPwDP32+XWG+18MNzq2NbUyNa1s7gGjUcADKr/h+8tGkXeuJ9NS/70cRHTxFcg0bmql7xUOGMtGXc16kYqlsdSVllHebyN3XeuJ7PGH/enPhq8H/itb/WH/eoMYyU+1oyoaXo1jBExl1vDud1rf6w/wC9SY7pdcb3OsP/AO933qFCPOUjYLN16OiGOJJ+FrmB8pVfvnfeuHXi5jlcqv3zvvUcu581w7ziopFnGPo7mv10hjdIblVnHV07vvVfT8RXZ0oMt4rRnk3p3/enKyLMBBHNVNK1/jD3MYTpOHY5hq1jGLXBy5FUki/qb1d9QLLrWbHdvTOH9+6IOIbq6fon3KryeX5d2/7VV1NSHVDHMY9rS4Bur7Co5JFY0tO4OU0KuA2lLY1Tbvc8/KNV7533pz4WuJ/4hVfVM771WxyB7AR1hdgrFxR1pR9FgbtcsYFfVeszO+9cC7XP9I1Xvnfeohd6SjKjSi2mL8E0Xa5AZ+EKr3zvvXD7vcv0jVe+d96ilybeVKiiGo+hu4X+7sbpZdKtpPWJ3feo54ivIkja261pIj1YNQ7zjnr37EzVxl5JUbxcSyQcwchuR1LdRjXBxSX3cFpW8Q3bocNuFfFpbu81Dxk/am6biG7mWMOutaQ5ozmofzx61X1kTpp3x9M97GHG52TtLBmUOxsNgmmKRFXM0Ed4uZBzcqv37vvXfwvc/wBI1XvnfeoABbyXWSsdKOxRXomfC9z/AEjVe+d965N3un6Sq/fO+9RQjtSkHGPolG73TPylV+/d96Q3e6fpKr9+771F1BcueOeVOleiNMfRL+GLp+kqv37vvQbzdP0lV+/d96g6weopcppXorUfRM+Gbof+JVfv3feozrzdmuI+Fa3+sP8AvTJOEzMM7qyivRSUV6PR+Baqoq7LNJU1Es7xUuaHSvLiBpbtkoTHg7ObBP7U7uMQuDL3s8+fczA3yPPElzJ+ly94qMdgAFY3xoF+uJ/nUneKrwN8lelF7I64qkdxNGMBSGtKahGG5Kkhwwqs2ijphxunC4EJjIzsV1yCq0apnQOSugdJTaCcnCCxJTrBCq9AhfJIxz2SDfIPNW427PsVXXO6J4f1HmFeBjlXkSqpz00Ly8vOkOJJTVOxxkLsZwcJZJmsLW75e0HdSqeHDQCcYCt4MquWw9HIGtAOycFQOrJXIjAGxS8lnsdCtC+MN68o8abnCaeWnnsmDjq5KUirm0T+laRsf2pHPGFB1OzsV15x5lNJOs6mmYBgglRYpgZejG2kF2ezCdLCTySwtihc9z49Rc3HqV9jJ22RopRPISNhnJParGF7GDZQoY2QZ68nsUlkg2GEe4htySunbhcuqA3qXI3A5LlzRzJVKRs5MebIXDIH7UzPVsh2Jy48mhIxwAwCoFQCJg4qYxKTm0izhBfC6eTDWgZwFW1NZI2QhkjSAMlozkBSqiT/AELLg7HAOPWq7xYGk6aJxe8nBIbgAKYr2UyN7JFhRz9MzfmP2qXjr6lEoYujjHqUtxwzJ5KsuTSF6dzgAucuXgJTM1reaZFQx5I1DKJMNo9D8HgxYqgfzt3cYhL4PvkKf2p3dYhcGXvZ58+5mIvgLuILh7TJ3ioZbthTr55t9uB/nMneKhsGpd64R2xWwgyI9s8lC+Ey2UtIw0Hc5U8DScFQpbcZZ3NB0sI1ZG+6vGvJE9XgsS1zYRMSCw75CWKVsrMtOQm6VpbaBHr1BjiM9u6qmTPgqMs3BO4zzVUrsvKemv3LwEJC8BMtkD2Bw6wmXvJOFFFnMffNthRnNDzuNxuCUreeXJ0FmOYU1RRvUNVDGzPY7SBpGAGhDZXs6srtz2Dkm3HPIKSOHaHPGX9iTpXuXAHYE41ibE2znBKUMPWnQxdBuFFk6RtrF2GLsAJcKLLUNli5LE6fUkISw0R3QgpvQWHYqURuuS0EclNlXEabI4cikeXuO5Q5uN8JMnPJSVDQWjIJTNU7XDkg5apTXEDkmpgXtcNPNERJbHceJbPM0cwB+xRqPz2hgcdJ3I7EkUs7KGYBh0jCSl1NbrxjOymuSrdtFnlrGYzjCjifxmYQwkkZ3PUmKgPljIBOOtJaToqQ30qK2svrbkkSbn0dNG4b55N9aq6AOkqRnPblWl1DDXQiVuphJzk7Lmlp2Q6iDqJPxlKdRKzjeT+D0fwfjFjn9qd3WoS8AfIc/tTu61C8zL3s5MnezC8QHF+r/aZO8VHiOyd4jdi/1/tMneKjUzwW7leiu1HZBj7253UWoy1uQcAdYUzIxzTFVHqgfgZ25KEaSWw606bUDgDJJwqqmZ0srnO5BOmerloHHT5ofpwBy2S0rNEIJG53V0qTMpPU0PYAGG8kaQeXNKduaXXjqUFgEaHADrykL3H0LlBsB57JQEoC7a1BQNanAEgSqC6FCEmd0uVBY6ShchLndQSKUiMoQg5K5XRK5ypRBy5uybIwnjuuHNUlWjhrtJ9C78124wuCMJOXJSVscIBaWfmu5jtXHRNHoQHkc90usHrQnZiHDepRYcRXFuORcCpR5dqjywPfKwsOntd2KUUlzaJd186ojbtucLpgw0D0KG+Gfx/znl7GnIJOQprAWhVeyouncm6PQeARixz+0u7rUJeAvkOb2l3dahedk72cWTvZgOIfO4iuA/nMneKq5NUYJad+pWl6GeI7kT9Kk7xUOSML0o8I3StWc2bMtURJlwAzuU7dJmxT6IiQRzwVHttR4pVSExl4weXUmZHeOVT3tzgnrU191ltX/Gl5JkEolixjr3HVlKXJuOExtwDhKB2nKEq63FyV1zSADCUbqCQwlAJSgLsDAQtQgGF0EgShQWoVBykG5V7Z+F6i82quuEVRHGyiBLmuBy7AzsqtpchtJblHgrobIRhSSGV11LnGF0EZImfQgpcK84e4ZdfqSvqBVCHxJgeRo1ashx7f5Kq3XJEmkrZRehIWpfThJzVgcI+pBGEgO6khiELghaGw8My32hr6plS2IUTNZaW5Ltif7lREZUJpuitpjRQuiMK14ZsI4ivDaA1TKYFhdrcMk46gOs/4qW6Vsq9in3HJdNdnmFJu1B8F3WpoembN0EhZ0jOTvSonpClU0Ex5rhlO6sjCjNIyo1RUva7S3YJVltelbnqHAPyHNt/vLu61C48HU3TcNvPW2ocD69LULzcvezhybyZhr23/AOobj7VJ3io2AQpl8GL/AHA/zqTvFRGnIwQvRXCOyHA2xhie5zNi4YK5ihbFnHM9qf0+tJhTZbSjhxz1o0YC65JN3FBRzhdBqUN7V0gSEGyVGUKCQyhIdylCEigr0LgT5mcQ/q3f/wAyvPRyW84Kq6eDhC/RTTxRvexwY1zwC7zDyCzy8GeTtHOGbVYn8D1FzutIJDBK7L25DiBjDR6+X1qwt9BwtxTYp6qO2fB4o35kMeNWkb8xzyMqot9VTs8FdfTunjEzpyWxl41HdvUnOCqung4RvsU08cb5I3aWueAXeYeSxae7/cyae7/csLRT8McWW6upqSzNopKdmWSbazkHBz9XI5ULgu02aq4ZuNbdqZrxTyOzJ+c1oaDsmvBpVU9LPc/GJ44g+FoaXuAyd+1WHAkdLPwXd4qyTo6d8rhI/wDijQN0latCVxtWzi0TcJcTzOtLLKKKV7D0MoxqOB2jr9eV1wdRPtsfFFFIQ50DAwntwH7rqzcP2rhSqN7rL3BUMiYehazGXZGO05PqTPC95gq3cUVk8jIDVtDmMe8AnZ+AO3qUe64D3T08EPhuy2i38NScSXyDxhhdphh5g745dpOefYrbhtvCXFFZLosrKaoiZkxfmub2jHX96ruG6y3X7hN3DNfVNpJo3aoJHHAO+Rz9JO3YrfhSzWnha4Sme9U89XLGQ0BwaGtyPTzJwkvN8kS83yVHBNltFyivLrjSskZA7zXHmxvnZx9imWWn4U4shrLdSWcUj4GZjm5vI5B2efPGxUPg2spoLXxI2WoiYZWu0BzwNWzuXaovgxq4KW8Vj6ieOJroMAyODQTkdqs092TJPdlz4PauhHDVxi8R/KUzCal2f9eDqIH2bKNwvbbLcbfc7xDZm1kwmPRULnA6G7YAzt2/YonAlXTU9m4hbNPHG6SLDA94Bd5ruSicGWrxmlkraHiJlvuLHgdE47FnpB5qGuSGuWVPFT7a+64t1tlt4a0CWKQYw7rwOpPcB0FNcOLKenq4RLEWPJae0NOFaeEmuoaquoooJo56qGItqZYsYJ2wP+/2qB4Pp4abi+nlnlZGwMflz3AAeaeta/8AWX5xl3wtYLTXcVX+lq6OOSCmceja7PmDUeSlWCDg/iWoq7NTWUQ9CwllQca3gHGc8wckLnhaupIeKOJ5ZKmJjJdWhzngB3nO5dqqPBjUwUnEtTJUTRxMNM4B0jgATqb2rNp7szabsx1XT+K1k1PnV0UjmZ7cHCizx9I3lurG64ddat7cOa6d5BHIjUVFx6F0p7G9Wje+DIEcO1IPMVju4xCf8H3yFP7U7utQvPy97OKaqTRjb2Ab9X5H+8yd4qI1gUy9H/T1w9pk7xUQLtXCPQjwIQuSuyVyVZFmcEZ6kvRuAzpOO1bjhGx2ymss/E17YJaeIkRQkZBI2zjr32CeHhPj6XonWKn8T5aAfOx9mFR5HdJGLnvUVZgACTgDJShjy7S1jiRuQAtvR1FirfCDa5bJTOije7MrS3DdRB2A6v8AsrqlmrYPCBfWUFDT1JMTC4Sv0aRpHI4PbuFDyNeCHkrweVpepXtt4WuvEMNVW0MUThFKWuZqwdXPAH1qVcfB/fLbbn1sjIZGRt1SNiflzR1nlv8AUr643VltaujNBji3XpOnOM42SLa0tRXjwYVDBQU5pdZaZi/zh5w/NxzyeeVTWPhC78QRmakhayAHHSyu0tJ9HWVCmt7CmvJSZS5V9e+CrxYqbxqojjlgHOSF2oN9fWE3YeErtxCx8tHGxkLDgyyu0tJ7B2qdUauy2qNXZTZ2XQB06sHHbhaaXwdX+LpnObB0cTNevpNnDflt6FYULW+SG4OwMipG+P5bFVzVWiryLlbmIC0Vo4nZbOG7haDSukdWF2JA7AbloHJZvK9Wq7zScN8I2aqdaoKo1ELGu1AA/EBzyKie1Khklwqs8sJSL0OrorLxnw/VXG1UbaKvpBqfG0Aats4OOeRyKxtksFx4gndFQRBwYMvkccNb6ypU01uWU01vsV6QrR3XgO9WujdVubDUQs3eYH6i0erCh2bha536knqaBsb2wHDmudgk4zsp1RaslTjV2VHUkLSRkBaau8H19oLc+teyGRsbdT4435c0dfUtLwTYZ5ODbgXMiLq9jugJ6tiN+zdVlkilZSWSKVnmJY7RqDTpBxnGy4zhb7FzoPB7caF9BSuhgndFJN0nnA6hnbG5ydjnkqm3eDy+3O3Nro2wRMkbqjZK/DnDqPLZWU1TsrrXky25OwSg9q9C8Gtgqob3W1FXFGGU7XU8jHHJD8g8v71U1vAN7qbtXtgZA8xv6QtEm5DydONvQnUjbRHUV0ZUJRsdlo38B3eOWphZJSzS0sQlljjkJcAQSOrfkqq02mrvVeyio2B0rgT52waAOZPUp1JmikmQ+fUjCfrqN9vrpqSR7HvhcWOLDkZHNM5Ulz0DgAYsc/tLu61CXgL5Dm9pd3WoXn5e9nn5O9mKvW1+uHtMneKiZKl3v5duHtMneKhrvXCO+PAEoSJMqSx6JbqZ9/8ABa6gojrqqWUuMQO7sOLsfWD+xYAUtSZ+gFPKZc46PQdWezCl2a+19hrPGaCbQ47Pad2vHYQtX5Va7RkWuk6bHx8nH2f4rOpRbpGFSi3RW8OWivs/G9qhr6d0L3vD256wQetbOz/wkcQfqGf9mrzt3Fdzlv8ADeamRs88ByxjtmN9AAUul44r6W+Vt3ZT05mrGBj2kO0gDHLf0KsoSZWUJSNDwdUy0fBHENRC8skjke5rhzB0DdJ4N6maa2XyKWV8jRGHYc7O5Dsn9iylBxPV2+z11rihidFXEl7nA6m5GNt0WDiar4ehq4qaGKQVbQ1/SZ2G/LB9KPG6YeN0zT0v8DlV+v8A/Nqe4wlqqbguzMtbnsoHRASmLrOkYBI9OfrWSZxNVR8MSWBsMRp5H6y/B15yD246lKsHG9zsVN4oGR1VLnIimBOn1FND5/cOD5/crHVl4NnMLp6v4PL8EEnoy7s/wW2vElTD4LLZ8Gl7YnaRUOi2OMHOcdWrms9fuOrlfKM0XQwUtM74zIhu71k/3Jrh7jO48PQupomx1FM85MMvIH0dilxk1dFnFtXRqvB5NXycPXds7pXUrYz0OsnAOk5A/YoFB/A/cfaR32KNL4TLtI2aJtJSthlZoEYacMznON/SqSHiOph4ZmsIhiNPM/W55B1A5B7cdQVdEm7orok3ZU5XoPGMckvAnDojY55DGZ0jP5i89+pbGh8Jd1oKCCjjo6RzIIxG0uDskAY7VpNO00Xmm2mi34DpKiy2C7XW4RvghfF5gkGC4AHfB9JwE/wrJQU/g4mlmbUGMyu8Z8V/1g3H7MY+pY2/cZXfiGIQVUjI4Ac9FEMNJ7T2prh/ii48OSvNIWvik/1kMm7Xen1rN45NN+SjhJpvybKy8Q8KWds8tBBdnRubiUOaXs9Z3wjgupEHDXEVTRF0bWPe+EnYtGkkKiuXhFuNbQyUlNSU1EyUEPdE3zj2qrtPE9XaLTW22GGJ8VYCHufnIyMbbp03THTdM1fgzq56gXiKaV8jTEH4e7PnHVkrngh7v3F8Q+cfNY7G/LzCsrw/xLVcOOqTSwxSeMsDHdIDsBnlg+lLauJqu0Wqut8MML460EPc8HI2xturSxveiZY3br9jS0BJ8EVwJOT4x2/ymKXabtQ8RUFutVzFXb7hE0CjqYstDtsAg/V/isdBxJVQcNTWFsMRp5n63PIOrmD246lc0XhKuVHQx07qKkmfC3THK5pBA9Q/wVXB77ESg99iy4Ht89p8IVwt80xldFC7Ls/GyWkE+nBTvClRNDbuLp2SOEkbnljs7ggPwslbOLLhbL5UXgNjnqagEP6QHG+Ow+hJQcVVlvpbpTxwQObc89KXA5bnPLf0qXCTIeOTsd4EvTrTxVA+WQ9DVfkZS49vI/bhbh9sg4Epr5emvaX1DtNI0/m53A+0/Y1eY2q3S3S601DAcPmeGh38UdZ+oLW+E289PcKezwv1RUTAXuzkueR1+of9yk43NJCUbkkYx8j5Xuke4ue4kuJ6ykXIISrejpPQuAfkOb2l3dahHAPyHP7S7utQvOy97PPyd7MVe/l6v9pk7xULKm3v5dr/AGmTvFQcr0I8I7o8C80iMoKksCEIQgEIQgBCEIAQhCAEIQgBCFdU3DzZbfFVVFwipnTtcYWPGzgO09SxzZ8eFJzfJKTZSoXccEszi2KN8hHUxpcuSxzXaC0h2caSN8rTVHixQiE5JTzwgGWGSMHkXNIygU8zojK2GQxjm8MOPtUdSFXYobQu44JpRmOJ7wTjLWk79iR0UjZOjdG4P5aSN/sU643VijnqQrGG0SvttZVyl8LqXT+Tewgu1HC4tFrN2rDTiYRYYXlxGdgsfqcSjKV7R5Jog53SKfcqCnojH4vXxVmvOejHJdUdnlqYap8uuA08JlAdGfP9Cj6rF0+o3sRT4K9IruDh9tVVQwQ1Rfrp+mc7oj5p7FCqaBlPb6eoE+qWVzmviLCNGPT1qI/LwzkoJ7/7/gnSyECWnLSQe0JDknJOSetOyU80TQ+SGRjXci5pAKVtJUP3ZBKRjVsw8u1b64VdlaGMYSpSkVweh+D/AOQp/and1qEcAfIU/tLu61C87L3s4MnezF3z5duHtMneKgqdfPl2v9pk7xUFehHhHdHhAhCFJIIQhACEIQAhCEAIQhACEIQAtdYqKsqKCKjraZtRbahrnskDxmA4O/o9SyKcZUTxxOiZNI2N3NjXEA/UuP5nx5Z4KMWl/vgtF0zXWpsUVhLKE1UkjahzZnUbmh7tzpO/VjHJdNlhl4njEtOYqtlM4NM5aS+THmkkbZWOimlhdqhkfG7tY4grkucXai4lxOck7rg/pcnOUnPm/wCd/wD4W1l9cBxEKCQ3MyeLdINQk05z6Ov7Fdv+FDdqX4PwLRobjBHR6Medn081iZaiecASzPkDdgHOJx6kgnmbEYmzPEZ5sDjg/Urz/T5zilcVz4238/yRqNQazxGx3KW2ydG012I3M6m46lNa8S3qmmOg1cttDoi4jeT71iNTtGjUdJOdOdka3kgl7iW8jnkof6Xd/dvvv/KXP/hOs10vwuOFrl8LF2cs6PWRqxq35dSr+DMm8vDQHHoH4B6+SpJKiaXPSTSP1c9Ticrhj3xnLHFp7WnBWkfgS6GTE2vu9LZbEat7NfTtnbfqH4TtlLRbP6LowAHOxtndOQ/DnwfdvhUuMfQu0ayOf8nHUsa+WSTGuRzsctRzhdPqZ5PjzyO2xu8nbsWMv0yUq3XjxxTvbfz5J1m2o5pI7tQtY8ta62AuGeeAcKLRyRTUtikrXBzX1EznF55uycZ+vCyXTSggiR4IGAdXIdi5L3FoaXOLWnIGdgn9Kf8Ad/u/+RrNi74UNPdfhv8A2TondHrIxr/N0rr4Rqqep4epoZCyKSGPpGjbV1YKxz55pWtbJM97W/FDnEgepIZHktOt2WfFOeXqRfpdr7mv4S24oayTdwG3esa0YAmfsPWoiCSSSSSTzJKF7GOOiCj6KM9C4A+Qp/and1qEcAfIU/tTu61C4cvezz8nezF3z5duHtMneKgqdfPl2v8AaZO8VBXoR4R3R4QIQhSSCEIQAhCEAIQhACEYQgBCMIwgBCMIwgBCEIAQhCAEIQgBCEIAQhCAEIwhACExPVwU4894z2DcqunvD3ebCzQP4x3KsotlJZIx5LZ8jI26nuDR2kqBPd4mDELS89p2CqZJZJnapHlx9JXC1WP2c8s7fB7D4L6iSp4bqZJMZ8dcBjqGhiE34J/mvU+2v7jELyc/5GYXZmr58u1/tMneKgqdfPl24e0yd4qCu6PCPRjwgQhCkkEIQgBCEIATtWOgpKeVtQI9UZJY2JjiTqduS4H0JpSKluqnpQeuI99yxzNqJjmdRKFt+Je4Oq3NA5ZpYzn/AKVOhnnqrdJW09exwieGvY6njB3/APapV48GlwhqmmiLSx4aXMlOlzCQc+sbK0h4aqm2BlEzd8YyXNaPOJP7ea5NT9nJqfszFFca2rq20/TNbqbkOEMZA/6FJuNU+11Hi9RcR0mnJ00seO6pNs4WqYK2L8rlziGloapN+4Uqrs8OgbiePzdLttTduv0ZTVIapeykpbtJVSFjKl3b/s0X4VdtgzbJak1LZvPY0NMbWOYd88gMjZJLweOH6CCofKJZJXFryCOfoHPG3NJEf3hUN6g+P/yV4SepF8bepbjluIa+Y9DHKRHsJBsPObv9mVLnhfL/ALOKcO6miFmD+xQKUkRVONyYh32qxo4K10QMbMNPW7Yn1Lm+ZknHLSZ7vx8UJwbkVla6tgwDEyJ3pgZg/sUSK6TRk9IyJ+f/AMLB/cr6ooq6oAY+V0jABsW59aqau2tj2LwDjqC5l8iXsT+Hq4G47lJKTiOEeuJn3LuGukkkcDGwho30wNP/AIqTS2mJzCWyOcAN9sKZYquioquWjfI1rSfjuVllm/JhLGovS0RaRz6mqjBEXRlwBb0TNx9iYomNkrqeNwy10rQQesErUmltclQJYZWGUb/kwdysrRzRxXGl1vDSZmYB9YXf8OUpKVszzRUeD3EcF8N4+SKf7Cl/cXw3+h6f7CotNxNUue+OanYCORGQpBvlc1up1IzlnGSFzfUx9nn9PIdfuL4b/Q9P9hSHgnhpwwbPT4PoKcF9lx51K3PYH/4JufiiCmdiWneBjJcCCApXyI+yNGUY8nvCJ3NhpP8AlP3o8nnCP6BpP+U/epM3FVDB0ZeyUCTkdO2FY2+401zpvGKVxdHqLckEbj1q6zOXEjNxkuT528JVto7TxtV0dvp2U9OxkZbGzkMtBP7VlVtPC3/CHXfq4u4Fi17eLsRU9d8E/wA16n21/cYhHgn+a9T7a/uMQvJz/kZJk7nUdNf7qw/GjrJW/VrOEwoV2qPF+M7oSfNfWytP/OVNXoVSR24paoghCFBqCEIQAhCEALuruVDStpIquVzMwn4rScee5cKNc6JtfVUUIpXyyeLndr8YGt3NY5+0wz9prbNx1w3R2+CCrulXLIxxLjJSiQAb4AOzscutVt344o+j02m4QZ2wXUkjHcv/AFELLVXCtTDE+ZlPKWtGSA9u3PZV1DQeN1jaeOF7pMag0vG+FxHGXFt4gqIasST3WENyCXOhe7G+dgAttSeECxNy+puETHaMAQ2+R++ADu92PzQeXX9vnVfTGhe6Ce3GJxBwekykPD9T4iKxsEjonNDgQ4dYylg9CuHFfBtxc6bxurqK7DWxyzM0BrR1aWgNHX6d1RQ19FWUtU2kkLy17C4kEfxll7ZZ/hOV0UIfraAcZCt7RQyW9ldDLG5rsx8znPxuSvj70aY+9FzbnOb4y5hAcIhjPX57VbwcQF4HTtaHRuwQfN6vR2YVbZaY1b6qJvxjBkesOaqi9TPjqWjcSgHpARjzs/tXL8xJ5qPfwSjHF9yLaSrrb3WGKGQ0zWNALosj7E3VUL7brkragzAnDXnnnHWl4Yzp6QgFzj+crHiGNkkLQIslzwSN1R44qByw+VN/J+17cFZR1scmtscoIa0uDHHGdlVQurGiSoa+RgccANAw52ez7FYx2ky/Fpyd+xLU2mop4QdJYAcgB3IrGEkjv+V8eWRLdWSKOSTx0RNkJlBIe5vaBushbXukvFG5ziSZ48k/+oLdcKWzD6uqmBJbG7Tq7SDk/sWDtfytR/r2d4L1v06nGdHkfOk7ipeD6Qgjh6RztGQwnzuz1J9zY3RGVsZc0bZzzTFve3S7JjY3Bdl78DBJSC5Q01HHTMaHtLzG1+rbOea8r6fI27RzS+VjSTsYr5309L41Sx9JsdLe3ZZ2gbPcbJV1U07pNEj2+dzOw29Supbk5kG8bXR0zgHNz8ZV1RJFStkp6SCKngnY5+gPJDuXaVrH4mSjkl8/FrUr2Itxa5ojiY1zuhjaSRyydgFtuFaN9FYYWSf6yQmR3oJP3YWCmr3wyhuuM7te3Iy12OWf/nUt9w9eBdaeUFgZJC4AgciDyK1x4JY92S/mQzPTE8N8Lf8ACHXfq4u4Fi1tPC3/AAhV36uLuBYte9i/Gix674J/mvU+2v7jEI8E/wA16n21/cYheVn/ACMk824n+dN19sl75Uy31HjFK0k+c3zSofE/zpuvtkvfKYtdR0NUGE+bJsf7l6tXBGmKWmReoQhYncCEIQAhCEAKRc76y02OnpqOld49VNOqoLOTA92GtPrzn6lHTPEFHUG20NZHICwNLdBAODrcc+hY5+0wz9pAhuF0sk0NTIHPY9o6RrjkHc81HqszVzn0cEsMsgMjWkFmncEY7RhXVBFDe7HDQPqy2riy5jCBjOezkq60VclFew6uqXMZoewyEbjIwuKqORuzqS5T3a1ubW00rnUgIdO2MnBPIOPVvsmqC6V1qmbGI3yUtS0BsPxgcjGw7U5e7dPa9L6epMtNUN1tIAwfXjmp4pReLXFUUtdmoo6duYXAebgZOEIKmpjmpqmYUcNRBUwODnB4LHNxnIx61dUNwmutsmqpoXhzTHGZdPmuPndfaqy0VGqoqYKmtdTdM0M6UgHUSeRUi4U9TaaSqp2znoi+JzC3YEEO32WuJXNItF6XZouGHsdc5Yula2Qw+bk8jranOPLewRxVrGjWHaH4HMLJ8OSSsqKuSL44p85Of47exX0vwrc4RTv/ACj3EOOo+nK5vmw05rPVw5NcSRw40CNo21HkOtXksZfVY0+cwcsLz+poY6a4yQS1I1xuAz2HmtVYDNT0ZM9Q+YvOxcc4APas5NaTlhGXUsu3y9Cw775+L1KBU1ED26cEkb6SMhdVNQHNO5yqvpC6TGVideqXLZoLfXUppJmtDY3mMgt5E7Lyq1/K1H+vZ3gtu1n5Vp9KxFqH+lqP9ezvBet+n7RkcPyt2j3yCpBnaxsbHnBwD2J+bSYsGFgMTcq1bwtRNkMgkmDj1lwP9yV/DNM5pHTzb7cx9ydSJ4H0+UzdY5gicAW6NILsfndaz9VVBr2M+McE4xnSOxb53CFG8YdUVBHXuN/2LhnBVvjLtL3kH+MAT9qdRFfpMl2zzzxOaZrZJPNaPOx6FvOBdMlLWTtGD0rWfY0fiVhDwtb44ix5lkz1l2Pq2U622ujtUDoaOLo2PfrdlxOT27+oLOc01SOnB8ecJ6pHgXhb/hDrv1cXcCxa2nhb/hCrv1cXcCxa9bF+NHceu+Cf5r1Ptr+4xCPBP816n21/cYheTn/IyTzbif503X2yXvlVfWrTif503X2ybvlVa9iPaiDRUU/jFMx/53J3rUhUlpqBFUGJx82Tl61drCSpnfjlqiCEIVTQEIQgBPOkhlhZHKJSGs0lrXgA7k55elMKPPX08Gznhzuxu6hwUtmVmotfcdfBtE2pZUMfVskZyIkb+FdXCK2T+fN00OWaXaZR55znJyDuqqe7zSZEQEY7eZUFz3Pdqe4uJ6yVK+LHyckpY/CLM11BHSOo2sq5YvzS6VoLPV5qZhq6OnqxUxx1Yftn8s3B9fmqAhX+mx+jEtLjXW24VM8woZ6dszw/oopmhrSB1At9a7qb1HLYvgttO4npmyCeR4c/ABGnIA23yqhCtHBji7SBY2a5x2uolklgMzZItGkO04OoHPI9is6Piinpax1S6mqpXOBAa6oGB/0rNoUZMGPI7ki8ZyjwXs17t81VJUOt8xdI4uIMzT/4KVBxVRU8DYWW6cNaNv3wPwLMIWf0eH0Sss07TNU7i+kPO3T/ANYH4E0OJ6IO1eIT/wBYH4FmkJ9Fg9Fuvk9mp/dbSA5bbps9WagfhWbpJ/FquGo06uika/TnGcHOE0hbY8MMaqKM5ScuT17y8f0d/tf+RHl5/o7/AGv/ACLyFCp9Ni9FT17y8/0d/tf+RHl5/o7/AGv/ACLyFCfTYvQPXvLz/R3+1/5EeXn+jv8Aa/8AIvIUJ9Ni9AuuLuIf3U8Qz3bxbxbpmtHR69WNIA54HYqVCFvFKKpA9d8E/wA16n21/cYhHgn+a9T7a/uMQvGz/kZJ5txP86br7ZL3yqtWnE/zpuvtkvfKq17Ee1ECtcWuDgcEbgrR0s4qKdkg6xv61m1ZWeo0yugdyfu31qs1aNsMqdFwhMzVUNOPyjwD2cyq6e8uORAzT/KdzWSi2dUskY8stXOaxup7g0dpKgz3eGPaIGQ9vIKolmkmOZHlx9K4Wixryc8s7fBJnr6ifZz9LexuyjIQtEkuDBtvkEIQpIBCEIAQhCAEIQgBCEIAQhCAEIQgBCEIAQhCAEIQgBCEID13wT/Nep9tf3GIR4J/mvU+2v7jELxc/wCRknm3E/zpuvtkvfKq1acT/Om6+2S98qrXsQ7UQCVri0hzTgjkUiFYASSck5J7UIQgBCEIAQhCAEIQgBCEIAQhCAEIQgBCEIAQhCAEIQgBC0OIBYbfCJY4pKmJ2rNGx2o9K4ZMh3bsBy5YUmgt1F4zUQRQTskgqYojLM1rwcuwTgtwDtyOVnrQMqhab4Nt1TSUczwYGx0Alk87HSOMrm5JDTj14PUPSo1VarfRNkqCZ6mHVG1jGHQ5upurJJbuOobDPNNaBRIWiFFTfurqaUwSGFsMv5MRjXtETy7cj7UyyzUlZSxS0onZNVCRtPA4h5c9mknfAyC0kDbmMKdaBRoUivhip62WCFxcyI6C4nOSNiR6M5wo6sD13wT/ADXqfbX9xiEeCf5r1Ptr+4xC8bP+Rknm3E/zpuvtk3fKq1acT/Om6+2Td8qrXsQ7UQCEIVgCEIQAhCEAIQhACEIQAhCEAIQhACELVeDiCnqOLWsqmQuiFNM4maMPY0hhIJB545qspaYtgyqF6jdrPSVs94oaWOCnk/eEMkzYGsjke9+DIwb6WkEcjvhUtNbbDT8WW+jo6a4mWC5RwSuqmtMUg1YO2Nj6OxZLMmuAYhC3/wC5GyXiuhmoJquGA1lTFUseGlzujbr/ACYHLI2A3S0XCPDlxoILlELnBTvZUvfFK5mr8k1p804wc5/+YU9aIPP0L0jhvh+w013sjpqetqJ7hG+pi+K6GNnnAMdtuQBudt+pU3g+p7c7iCrq7rCyWio6Z75GvGRuQ0d5Oqt3XAMw24VjKXxVtVMICCOiEh0789l065172sY6tqHNZjSDKdsclvb7wtR2Pgu4W9zGSXKCYVnS4BcIDIY2jPpADvrTfCVRZbdwQ6uu8NO+N1wfG9r6USvlb0YOhrttG++VHVWnUkDBRVlVA9kkVRKxzG6Wua8gtHYPRuu47jWxTPmjq52yyfHeJCHO9Z61s7VwjY55LTR1fwg+qukDqhskGnoo2+dhpyMkjG56k/WWKzSW6Ovr2TtiobPSyllLpa6VznlpySP2p1o3wDAiqqBUdOJ5BN/9wOOr7U8y6VgrWVjp3yTsBDXvcSW7EberOQtnX8GWMvr6K31NWKuk8XkEk5b0ZZM5oAwN8gPG/XupM/AXD/wjBQw3NwmZWMp5WGdrnStJwSGgeaRzwc7J1oA843Qpt4ipILrUQ0LZW08TyxvSuBccbEnHaVCWy3QPXfBP816n21/cYhHgn+a9T7a/uMQvGz/kZJ5txP8AOm6+2S98qrVpxP8AOm6+2Td8qrXsQ7UQCEIVgCFqqHhGW72qzeKRww1Fe6o/LSTEhwj33bjzcAHtypNn4BZU3e0MqrpSy0Nwe9okpnOJLmfGYMjn6eX9+TyxQMYhayq4Rgnnqaumr6Khtcc4p4pppXua9/PSDpySBzOMBMngW4QR10lbV0dHHQzCGV8shwS5uppbgHIIwpWWL8gzKFrIvB9XSxtxcre2Z1G2tbC6QhxiIznlgYHpUKu4UkoKihE1zozTV0RliqmF7mEA4I2bnOfQnUj7BQIVlfbHUWCtjpqiSOUSwtmikiJ0vY7kRkA9R5hVqummrQBCEKQCEIQAn6StqaCYzUkz4ZCxzC5hwdLhgj6wUwhQCc+93OSm8WfXTGLQyPSXbaWHLB9ROykVHFN9q+g8YutTJ4s8SRan/FcOTvX6VUoUaV6BasqL3T22G4sqZo6bxxxie2TBE+kFxA55wRuuqjiq/wBXvPdamQFr27v20uGHD1EBWVCbdVcEx089xp4ZqSvkqHU8mrVMwsaMNwMZOCN1o+IeJLVPSONJUUEsE00TqeKSSRxpQ0g56PRhoAGCAdxnmsHLetIMrYrhxMaCeC1XOaCmpA2R7em0tYHODds9WSM/aqmZ9ZbJq2gbUjDyYp+ifqZIA7PPrGRleiXO/wBmdcKmd12imknpYg8McXRtcKhri1hLQcacnB5csp2n4msjfG3UlZSQubcJ5phNI+NtSwuyzZrTrGNtJVeo+dIMBS1N+vdcaOnnqaqpqohTlmrJfG3cNPoGM/Un7pZb5abQ1lRLHJbxPkiCoZKxkpHXpJw7AT3Dl4oKXiCskqf3nS18M0AfECfFw/kQOeBy9SjXez0Vrow6K/0tfK+QYhpWuIDcHznEgAH0LW3qoEu11HFtNRW6mttbURU9wlcykY2YAOcDhw5+bufUqqpud1DJqKeslLQxtPIwuyNLHZa0+gFbHhvi2itNu4apHeJP6KqldVPnh1vp2l4ILT1bZ5difs9+tscFI5l4pqOmp6md9xpZIi51Y1ziW42OrLdsHlzVHJpv7QYSS73GY1DpKyVxqWMjmJd8drcaQfVgY9SkTcUX6oNOZbrUvNK4SRan7scOTvX6VsbRxHwzLbImXJmmWcvt7884aUkua/lzaSB/7U/bOKrVUyXEx1EFBUGsBikkldEHU7WhrGhzWnOMZLTzyjm/7QeaPkfLI6R7i5zyXOJ6yVyp98qoa691lVTxRxRSyuc1sWdA9IyAcHny61AXQuAeu+Cf5r1Ptr+4xCPBP816n21/cYheNn/IyTzbif503X2yXvlVatOJ/nTdfbJe+VVr2IdqIBCEKwNdZ+NWWqls8LqF0nwb4zv0mOk6UY7OpcWXjFlqprLG6idILVVSzkh+NYeMActsYVTSXWGKnigmpw8RsIDtIOkku39PxhtnqUoX2hZRmCGmcxzyS54aNiWkbD0EkjsWLgvQHqTiOgktUlpvNBPPTCsNVCYJhG9jjsWnIOQR9advXGhvVtuNK+j6M1lXHMwtfkRtYzQG+k4xuq6W7UlVKXzQuYS/USxjcuGpxAPL+MPXj613VXmimjnZFRMjD2lrCY2nGS7PeG/VpChQV3QLBvGsYuLKrxJ3mWb4M09J16dOvl+xO23jimo6KhpZqCU+KUUtL00UobI0vdq1sJB0kcljkKzxQfgF3xRf4+IaminZBJCaakZTnpJekLtJODnrO+6pEIV4xUVSAIQhWAIQhACEIQAhCEBa8M2YcQX+mtZmMIn1ee1mojDSeWd+Ss7rwNX0tzipLeJKoSUvjR6ZggdEzJB1hxw3l2qs4ZvDbDfqe5PidI2EO81pwd2kf3qTZuIY4H18N4bUVtNcIRFM5suJRpcHNIcfSOSxlr1WuAR63he825srqqjMbYoWzvOtpAjc7SHbHrKequGaig4fmuFYXRTxVMcXQ7HLXs1h2QezCuJeMrPO8Uj7bVi2OtzKJzBODKND9bXB2MKHfuLorzb6ylbSOhE1VFLFl2dLGR6AD2nG6hSyOrQKqgtArLHc7kZiw0HRYZp+PrcRz6sYV5wtwKOJLP46KyWGR1SYGBtMZGNIaHanuB80elQGXu103CVRa6SiqGVtYYxUzPlBYQxxcC0YyDv+xMxcRSU/CXwLAZonuqzO+RkmkOaWBuk49Sl62tttwLR8HX6vgjmpaHWyXJjzKwF4HMtBOSNuakz8GV7xTG3N8ZElDFVTF72sEWskYyTy25qwtXGVqpnWusr7bVS19sh8XidDMGxuZvgluOY1H1qLWcYQ1NmnoG0sjHS2+npA7UMAxyaifUVW8t8AgV3B1/t0Ek1VbnMbE5rXgPaXNycNOAc4J5HkUScH36KSKN1Dl8srYQ1srHFr3cmuAPmk+nCs5eN2+PXKsipna6uGlZGHkENdCWHJ7QdB+1WU/hIgdXU9VBBWNBqmT1UL3R6HBpzpaQwHnyJKasvoGHrqKe3VklJUta2aM4e1rw7SezIJCjp6snFVWTzgECWRzwD1ZOUyt1dbg9d8E/zXqfbX9xiEeCf5r1Ptr+4xC8bP+Rknm3E/zpuvtk3fKq16JePBlerheq2thqqBsdRUPlYHyPBAc4kZ83moXkmv30u3e8f+BepHJHStyDEIW38k1++l273j/wACPJNfvpdu94/8Ct1YewYhC2/kmv30u3e8f+BHkmv30u3e8f8AgTqw9gxCFt/JNfvpdu94/wDAjyTX76XbveP/AAJ1YewYhC2/kmv30u3e8f8AgR5Jr99Lt3vH/gTqw9gxCFt/JNfvpdu94/8AAjyTX76XbveP/AnVh7BiELb+Sa/fS7d7x/4EeSa/fS7d7x/4E6sPYMQhbfyTX76XbveP/AjyTX76XbveP/AnVh7BiELb+Sa/fS7d7x/4EeSa/fS7d7x/4E6sPYMQhbfyTX76XbveP/AjyTX76XbveP8AwJ1YewYhC2/kmv30u3e8f+BHkmv30u3e8f8AgTqx9gxCFt/JNfvpdu94/wDAjyTX76XbveP/AAJ1YewYhC2/kmv30u3e8f8AgR5Jr99Lt3vH/gTqw9gxCFt/JNfvpdu94/8AAjyTX76XbveP/AnVh7BiELb+Sa/fS7d7x/4EeSa/fS7d7x/4E6sPYMQhbfyTX76XbveP/AjyTX76XbveP/AnVh7BpvBP816n21/cYhWnBHD1Xw1ZpqKtkhkkfUOlBhcSMFrR1gb+aULyczvI2iT/2Q==%20"/>
          <p:cNvSpPr>
            <a:spLocks noChangeAspect="1" noChangeArrowheads="1"/>
          </p:cNvSpPr>
          <p:nvPr/>
        </p:nvSpPr>
        <p:spPr bwMode="auto">
          <a:xfrm>
            <a:off x="92075" y="-1571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130" name="Rectangle 10"/>
          <p:cNvSpPr>
            <a:spLocks noChangeArrowheads="1"/>
          </p:cNvSpPr>
          <p:nvPr/>
        </p:nvSpPr>
        <p:spPr bwMode="auto">
          <a:xfrm>
            <a:off x="214282" y="6295273"/>
            <a:ext cx="243528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sz="1200" b="1" i="1" u="none" strike="noStrike" cap="none" normalizeH="0" baseline="0" dirty="0" smtClean="0">
                <a:ln>
                  <a:noFill/>
                </a:ln>
                <a:solidFill>
                  <a:srgbClr val="548DD4"/>
                </a:solidFill>
                <a:effectLst/>
                <a:latin typeface="Tahoma" pitchFamily="34" charset="0"/>
                <a:ea typeface="Calibri" pitchFamily="34" charset="0"/>
                <a:cs typeface="Tahoma" pitchFamily="34" charset="0"/>
              </a:rPr>
              <a:t>تازه های کتاب</a:t>
            </a:r>
            <a:r>
              <a:rPr kumimoji="0" lang="en-US" sz="1200" b="1" i="1" u="none" strike="noStrike" cap="none" normalizeH="0" baseline="0" dirty="0" smtClean="0">
                <a:ln>
                  <a:noFill/>
                </a:ln>
                <a:solidFill>
                  <a:srgbClr val="548DD4"/>
                </a:solidFill>
                <a:effectLst/>
                <a:latin typeface="Tahoma" pitchFamily="34" charset="0"/>
                <a:ea typeface="Calibri" pitchFamily="34" charset="0"/>
                <a:cs typeface="Tahoma" pitchFamily="34" charset="0"/>
              </a:rPr>
              <a:t> </a:t>
            </a:r>
            <a:r>
              <a:rPr kumimoji="0" lang="fa-IR" sz="1200" b="1" i="1" u="none" strike="noStrike" cap="none" normalizeH="0" baseline="0" dirty="0" smtClean="0">
                <a:ln>
                  <a:noFill/>
                </a:ln>
                <a:solidFill>
                  <a:srgbClr val="548DD4"/>
                </a:solidFill>
                <a:effectLst/>
                <a:latin typeface="Tahoma" pitchFamily="34" charset="0"/>
                <a:ea typeface="Calibri" pitchFamily="34" charset="0"/>
                <a:cs typeface="Tahoma" pitchFamily="34" charset="0"/>
              </a:rPr>
              <a:t>شهریورماه</a:t>
            </a:r>
            <a:r>
              <a:rPr kumimoji="0" lang="en-US" sz="1200" b="1" i="1" u="none" strike="noStrike" cap="none" normalizeH="0" baseline="0" dirty="0" smtClean="0">
                <a:ln>
                  <a:noFill/>
                </a:ln>
                <a:solidFill>
                  <a:srgbClr val="548DD4"/>
                </a:solidFill>
                <a:effectLst/>
                <a:latin typeface="Tahoma" pitchFamily="34" charset="0"/>
                <a:ea typeface="Calibri" pitchFamily="34" charset="0"/>
                <a:cs typeface="Tahoma" pitchFamily="34" charset="0"/>
              </a:rPr>
              <a:t>   </a:t>
            </a:r>
            <a:r>
              <a:rPr kumimoji="0" lang="fa-IR" sz="1200" b="1" i="1" u="none" strike="noStrike" cap="none" normalizeH="0" baseline="0" dirty="0" smtClean="0">
                <a:ln>
                  <a:noFill/>
                </a:ln>
                <a:solidFill>
                  <a:srgbClr val="548DD4"/>
                </a:solidFill>
                <a:effectLst/>
                <a:latin typeface="Tahoma" pitchFamily="34" charset="0"/>
                <a:ea typeface="Calibri" pitchFamily="34" charset="0"/>
                <a:cs typeface="Tahoma" pitchFamily="34" charset="0"/>
              </a:rPr>
              <a:t>93</a:t>
            </a:r>
            <a:r>
              <a:rPr kumimoji="0" lang="en-US" sz="1200" b="1" i="1" u="none" strike="noStrike" cap="none" normalizeH="0" baseline="0" dirty="0" smtClean="0">
                <a:ln>
                  <a:noFill/>
                </a:ln>
                <a:solidFill>
                  <a:srgbClr val="548DD4"/>
                </a:solidFill>
                <a:effectLst/>
                <a:latin typeface="Tahoma" pitchFamily="34" charset="0"/>
                <a:ea typeface="Calibri" pitchFamily="34" charset="0"/>
                <a:cs typeface="Tahoma" pitchFamily="34" charset="0"/>
              </a:rPr>
              <a:t> 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i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Photography in Dentistry</a:t>
            </a:r>
            <a:r>
              <a:rPr lang="en-US" sz="2000" b="1" i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/ </a:t>
            </a:r>
            <a:br>
              <a:rPr lang="en-US" sz="2000" b="1" i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en-US" sz="2000" b="1" i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               </a:t>
            </a:r>
            <a:r>
              <a:rPr lang="en-US" sz="2800" b="1" i="1" u="sng" dirty="0" smtClean="0">
                <a:hlinkClick r:id="rId2" action="ppaction://hlinkfile"/>
              </a:rPr>
              <a:t>Pasquale </a:t>
            </a:r>
            <a:r>
              <a:rPr lang="en-US" sz="2800" b="1" i="1" dirty="0" err="1" smtClean="0">
                <a:hlinkClick r:id="rId2" action="ppaction://hlinkfile"/>
              </a:rPr>
              <a:t>Loiacono</a:t>
            </a:r>
            <a:r>
              <a:rPr lang="en-US" sz="2800" b="1" i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        2012</a:t>
            </a:r>
            <a:endParaRPr lang="en-US" sz="2800" i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7170" name="Picture 2" descr="Product Details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57488" y="2357430"/>
            <a:ext cx="3429024" cy="3643338"/>
          </a:xfrm>
          <a:prstGeom prst="rect">
            <a:avLst/>
          </a:prstGeom>
          <a:noFill/>
        </p:spPr>
      </p:pic>
    </p:spTree>
  </p:cSld>
  <p:clrMapOvr>
    <a:masterClrMapping/>
  </p:clrMapOvr>
  <p:transition spd="slow" advClick="0" advTm="3000">
    <p:wedg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AutoShape 2" descr="data:image/jpeg;base64,/9j/4AAQSkZJRgABAQAAAQABAAD/2wBDAAoHBwgHBgoICAgLCgoLDhgQDg0NDh0VFhEYIx8lJCIfIiEmKzcvJik0KSEiMEExNDk7Pj4+JS5ESUM8SDc9Pjv/2wBDAQoLCw4NDhwQEBw7KCIoOzs7Ozs7Ozs7Ozs7Ozs7Ozs7Ozs7Ozs7Ozs7Ozs7Ozs7Ozs7Ozs7Ozs7Ozs7Ozs7Ozv/wAARCAFOAQQDASIAAhEBAxEB/8QAHAAAAQUBAQEAAAAAAAAAAAAAAAEDBAUGAgcI/8QAVRAAAQMDAgIECAkFDAkDBQAAAQACAwQFERIhBjETQVGyBxQXImFxdJMVMjU2VIGR0dIjQlVzoRYkN1JiZGaUpMHh4iUzNERFkqKxwnKC8CZTY4Oz/8QAGQEBAAMBAQAAAAAAAAAAAAAAAAECAwQF/8QALhEAAgIBAwQBAwMEAwEAAAAAAAECEQMSITETMkFRBBQiMwVhcRVS0fAjQ5HB/9oADAMBAAIRAxEAPwDP32+XWG+18MNzq2NbUyNa1s7gGjUcADKr/h+8tGkXeuJ9NS/70cRHTxFcg0bmql7xUOGMtGXc16kYqlsdSVllHebyN3XeuJ7PGH/enPhq8H/itb/WH/eoMYyU+1oyoaXo1jBExl1vDud1rf6w/wC9SY7pdcb3OsP/AO933qFCPOUjYLN16OiGOJJ+FrmB8pVfvnfeuHXi5jlcqv3zvvUcu581w7ziopFnGPo7mv10hjdIblVnHV07vvVfT8RXZ0oMt4rRnk3p3/enKyLMBBHNVNK1/jD3MYTpOHY5hq1jGLXBy5FUki/qb1d9QLLrWbHdvTOH9+6IOIbq6fon3KryeX5d2/7VV1NSHVDHMY9rS4Bur7Co5JFY0tO4OU0KuA2lLY1Tbvc8/KNV7533pz4WuJ/4hVfVM771WxyB7AR1hdgrFxR1pR9FgbtcsYFfVeszO+9cC7XP9I1Xvnfeohd6SjKjSi2mL8E0Xa5AZ+EKr3zvvXD7vcv0jVe+d96ilybeVKiiGo+hu4X+7sbpZdKtpPWJ3feo54ivIkja261pIj1YNQ7zjnr37EzVxl5JUbxcSyQcwchuR1LdRjXBxSX3cFpW8Q3bocNuFfFpbu81Dxk/am6biG7mWMOutaQ5ozmofzx61X1kTpp3x9M97GHG52TtLBmUOxsNgmmKRFXM0Ed4uZBzcqv37vvXfwvc/wBI1XvnfeoABbyXWSsdKOxRXomfC9z/AEjVe+d965N3un6Sq/fO+9RQjtSkHGPolG73TPylV+/d96Q3e6fpKr9+771F1BcueOeVOleiNMfRL+GLp+kqv37vvQbzdP0lV+/d96g6weopcppXorUfRM+Gbof+JVfv3feozrzdmuI+Fa3+sP8AvTJOEzMM7qyivRSUV6PR+Baqoq7LNJU1Es7xUuaHSvLiBpbtkoTHg7ObBP7U7uMQuDL3s8+fczA3yPPElzJ+ly94qMdgAFY3xoF+uJ/nUneKrwN8lelF7I64qkdxNGMBSGtKahGG5Kkhwwqs2ijphxunC4EJjIzsV1yCq0apnQOSugdJTaCcnCCxJTrBCq9AhfJIxz2SDfIPNW427PsVXXO6J4f1HmFeBjlXkSqpz00Ly8vOkOJJTVOxxkLsZwcJZJmsLW75e0HdSqeHDQCcYCt4MquWw9HIGtAOycFQOrJXIjAGxS8lnsdCtC+MN68o8abnCaeWnnsmDjq5KUirm0T+laRsf2pHPGFB1OzsV15x5lNJOs6mmYBgglRYpgZejG2kF2ezCdLCTySwtihc9z49Rc3HqV9jJ22RopRPISNhnJParGF7GDZQoY2QZ68nsUlkg2GEe4htySunbhcuqA3qXI3A5LlzRzJVKRs5MebIXDIH7UzPVsh2Jy48mhIxwAwCoFQCJg4qYxKTm0izhBfC6eTDWgZwFW1NZI2QhkjSAMlozkBSqiT/AELLg7HAOPWq7xYGk6aJxe8nBIbgAKYr2UyN7JFhRz9MzfmP2qXjr6lEoYujjHqUtxwzJ5KsuTSF6dzgAucuXgJTM1reaZFQx5I1DKJMNo9D8HgxYqgfzt3cYhL4PvkKf2p3dYhcGXvZ58+5mIvgLuILh7TJ3ioZbthTr55t9uB/nMneKhsGpd64R2xWwgyI9s8lC+Ey2UtIw0Hc5U8DScFQpbcZZ3NB0sI1ZG+6vGvJE9XgsS1zYRMSCw75CWKVsrMtOQm6VpbaBHr1BjiM9u6qmTPgqMs3BO4zzVUrsvKemv3LwEJC8BMtkD2Bw6wmXvJOFFFnMffNthRnNDzuNxuCUreeXJ0FmOYU1RRvUNVDGzPY7SBpGAGhDZXs6srtz2Dkm3HPIKSOHaHPGX9iTpXuXAHYE41ibE2znBKUMPWnQxdBuFFk6RtrF2GLsAJcKLLUNli5LE6fUkISw0R3QgpvQWHYqURuuS0EclNlXEabI4cikeXuO5Q5uN8JMnPJSVDQWjIJTNU7XDkg5apTXEDkmpgXtcNPNERJbHceJbPM0cwB+xRqPz2hgcdJ3I7EkUs7KGYBh0jCSl1NbrxjOymuSrdtFnlrGYzjCjifxmYQwkkZ3PUmKgPljIBOOtJaToqQ30qK2svrbkkSbn0dNG4b55N9aq6AOkqRnPblWl1DDXQiVuphJzk7Lmlp2Q6iDqJPxlKdRKzjeT+D0fwfjFjn9qd3WoS8AfIc/tTu61C8zL3s5MnezC8QHF+r/aZO8VHiOyd4jdi/1/tMneKjUzwW7leiu1HZBj7253UWoy1uQcAdYUzIxzTFVHqgfgZ25KEaSWw606bUDgDJJwqqmZ0srnO5BOmerloHHT5ofpwBy2S0rNEIJG53V0qTMpPU0PYAGG8kaQeXNKduaXXjqUFgEaHADrykL3H0LlBsB57JQEoC7a1BQNanAEgSqC6FCEmd0uVBY6ShchLndQSKUiMoQg5K5XRK5ypRBy5uybIwnjuuHNUlWjhrtJ9C78124wuCMJOXJSVscIBaWfmu5jtXHRNHoQHkc90usHrQnZiHDepRYcRXFuORcCpR5dqjywPfKwsOntd2KUUlzaJd186ojbtucLpgw0D0KG+Gfx/znl7GnIJOQprAWhVeyouncm6PQeARixz+0u7rUJeAvkOb2l3dahedk72cWTvZgOIfO4iuA/nMneKq5NUYJad+pWl6GeI7kT9Kk7xUOSML0o8I3StWc2bMtURJlwAzuU7dJmxT6IiQRzwVHttR4pVSExl4weXUmZHeOVT3tzgnrU191ltX/Gl5JkEolixjr3HVlKXJuOExtwDhKB2nKEq63FyV1zSADCUbqCQwlAJSgLsDAQtQgGF0EgShQWoVBykG5V7Z+F6i82quuEVRHGyiBLmuBy7AzsqtpchtJblHgrobIRhSSGV11LnGF0EZImfQgpcK84e4ZdfqSvqBVCHxJgeRo1ashx7f5Kq3XJEmkrZRehIWpfThJzVgcI+pBGEgO6khiELghaGw8My32hr6plS2IUTNZaW5Ltif7lREZUJpuitpjRQuiMK14ZsI4ivDaA1TKYFhdrcMk46gOs/4qW6Vsq9in3HJdNdnmFJu1B8F3WpoembN0EhZ0jOTvSonpClU0Ex5rhlO6sjCjNIyo1RUva7S3YJVltelbnqHAPyHNt/vLu61C48HU3TcNvPW2ocD69LULzcvezhybyZhr23/AOobj7VJ3io2AQpl8GL/AHA/zqTvFRGnIwQvRXCOyHA2xhie5zNi4YK5ihbFnHM9qf0+tJhTZbSjhxz1o0YC65JN3FBRzhdBqUN7V0gSEGyVGUKCQyhIdylCEigr0LgT5mcQ/q3f/wAyvPRyW84Kq6eDhC/RTTxRvexwY1zwC7zDyCzy8GeTtHOGbVYn8D1FzutIJDBK7L25DiBjDR6+X1qwt9BwtxTYp6qO2fB4o35kMeNWkb8xzyMqot9VTs8FdfTunjEzpyWxl41HdvUnOCqung4RvsU08cb5I3aWueAXeYeSxae7/cyae7/csLRT8McWW6upqSzNopKdmWSbazkHBz9XI5ULgu02aq4ZuNbdqZrxTyOzJ+c1oaDsmvBpVU9LPc/GJ44g+FoaXuAyd+1WHAkdLPwXd4qyTo6d8rhI/wDijQN0latCVxtWzi0TcJcTzOtLLKKKV7D0MoxqOB2jr9eV1wdRPtsfFFFIQ50DAwntwH7rqzcP2rhSqN7rL3BUMiYehazGXZGO05PqTPC95gq3cUVk8jIDVtDmMe8AnZ+AO3qUe64D3T08EPhuy2i38NScSXyDxhhdphh5g745dpOefYrbhtvCXFFZLosrKaoiZkxfmub2jHX96ruG6y3X7hN3DNfVNpJo3aoJHHAO+Rz9JO3YrfhSzWnha4Sme9U89XLGQ0BwaGtyPTzJwkvN8kS83yVHBNltFyivLrjSskZA7zXHmxvnZx9imWWn4U4shrLdSWcUj4GZjm5vI5B2efPGxUPg2spoLXxI2WoiYZWu0BzwNWzuXaovgxq4KW8Vj6ieOJroMAyODQTkdqs092TJPdlz4PauhHDVxi8R/KUzCal2f9eDqIH2bKNwvbbLcbfc7xDZm1kwmPRULnA6G7YAzt2/YonAlXTU9m4hbNPHG6SLDA94Bd5ruSicGWrxmlkraHiJlvuLHgdE47FnpB5qGuSGuWVPFT7a+64t1tlt4a0CWKQYw7rwOpPcB0FNcOLKenq4RLEWPJae0NOFaeEmuoaquoooJo56qGItqZYsYJ2wP+/2qB4Pp4abi+nlnlZGwMflz3AAeaeta/8AWX5xl3wtYLTXcVX+lq6OOSCmceja7PmDUeSlWCDg/iWoq7NTWUQ9CwllQca3gHGc8wckLnhaupIeKOJ5ZKmJjJdWhzngB3nO5dqqPBjUwUnEtTJUTRxMNM4B0jgATqb2rNp7szabsx1XT+K1k1PnV0UjmZ7cHCizx9I3lurG64ddat7cOa6d5BHIjUVFx6F0p7G9Wje+DIEcO1IPMVju4xCf8H3yFP7U7utQvPy97OKaqTRjb2Ab9X5H+8yd4qI1gUy9H/T1w9pk7xUQLtXCPQjwIQuSuyVyVZFmcEZ6kvRuAzpOO1bjhGx2ymss/E17YJaeIkRQkZBI2zjr32CeHhPj6XonWKn8T5aAfOx9mFR5HdJGLnvUVZgACTgDJShjy7S1jiRuQAtvR1FirfCDa5bJTOije7MrS3DdRB2A6v8AsrqlmrYPCBfWUFDT1JMTC4Sv0aRpHI4PbuFDyNeCHkrweVpepXtt4WuvEMNVW0MUThFKWuZqwdXPAH1qVcfB/fLbbn1sjIZGRt1SNiflzR1nlv8AUr643VltaujNBji3XpOnOM42SLa0tRXjwYVDBQU5pdZaZi/zh5w/NxzyeeVTWPhC78QRmakhayAHHSyu0tJ9HWVCmt7CmvJSZS5V9e+CrxYqbxqojjlgHOSF2oN9fWE3YeErtxCx8tHGxkLDgyyu0tJ7B2qdUauy2qNXZTZ2XQB06sHHbhaaXwdX+LpnObB0cTNevpNnDflt6FYULW+SG4OwMipG+P5bFVzVWiryLlbmIC0Vo4nZbOG7haDSukdWF2JA7AbloHJZvK9Wq7zScN8I2aqdaoKo1ELGu1AA/EBzyKie1Khklwqs8sJSL0OrorLxnw/VXG1UbaKvpBqfG0Aats4OOeRyKxtksFx4gndFQRBwYMvkccNb6ypU01uWU01vsV6QrR3XgO9WujdVubDUQs3eYH6i0erCh2bha536knqaBsb2wHDmudgk4zsp1RaslTjV2VHUkLSRkBaau8H19oLc+teyGRsbdT4435c0dfUtLwTYZ5ODbgXMiLq9jugJ6tiN+zdVlkilZSWSKVnmJY7RqDTpBxnGy4zhb7FzoPB7caF9BSuhgndFJN0nnA6hnbG5ydjnkqm3eDy+3O3Nro2wRMkbqjZK/DnDqPLZWU1TsrrXky25OwSg9q9C8Gtgqob3W1FXFGGU7XU8jHHJD8g8v71U1vAN7qbtXtgZA8xv6QtEm5DydONvQnUjbRHUV0ZUJRsdlo38B3eOWphZJSzS0sQlljjkJcAQSOrfkqq02mrvVeyio2B0rgT52waAOZPUp1JmikmQ+fUjCfrqN9vrpqSR7HvhcWOLDkZHNM5Ulz0DgAYsc/tLu61CXgL5Dm9pd3WoXn5e9nn5O9mKvW1+uHtMneKiZKl3v5duHtMneKhrvXCO+PAEoSJMqSx6JbqZ9/8ABa6gojrqqWUuMQO7sOLsfWD+xYAUtSZ+gFPKZc46PQdWezCl2a+19hrPGaCbQ47Pad2vHYQtX5Va7RkWuk6bHx8nH2f4rOpRbpGFSi3RW8OWivs/G9qhr6d0L3vD256wQetbOz/wkcQfqGf9mrzt3Fdzlv8ADeamRs88ByxjtmN9AAUul44r6W+Vt3ZT05mrGBj2kO0gDHLf0KsoSZWUJSNDwdUy0fBHENRC8skjke5rhzB0DdJ4N6maa2XyKWV8jRGHYc7O5Dsn9iylBxPV2+z11rihidFXEl7nA6m5GNt0WDiar4ehq4qaGKQVbQ1/SZ2G/LB9KPG6YeN0zT0v8DlV+v8A/Nqe4wlqqbguzMtbnsoHRASmLrOkYBI9OfrWSZxNVR8MSWBsMRp5H6y/B15yD246lKsHG9zsVN4oGR1VLnIimBOn1FND5/cOD5/crHVl4NnMLp6v4PL8EEnoy7s/wW2vElTD4LLZ8Gl7YnaRUOi2OMHOcdWrms9fuOrlfKM0XQwUtM74zIhu71k/3Jrh7jO48PQupomx1FM85MMvIH0dilxk1dFnFtXRqvB5NXycPXds7pXUrYz0OsnAOk5A/YoFB/A/cfaR32KNL4TLtI2aJtJSthlZoEYacMznON/SqSHiOph4ZmsIhiNPM/W55B1A5B7cdQVdEm7orok3ZU5XoPGMckvAnDojY55DGZ0jP5i89+pbGh8Jd1oKCCjjo6RzIIxG0uDskAY7VpNO00Xmm2mi34DpKiy2C7XW4RvghfF5gkGC4AHfB9JwE/wrJQU/g4mlmbUGMyu8Z8V/1g3H7MY+pY2/cZXfiGIQVUjI4Ac9FEMNJ7T2prh/ii48OSvNIWvik/1kMm7Xen1rN45NN+SjhJpvybKy8Q8KWds8tBBdnRubiUOaXs9Z3wjgupEHDXEVTRF0bWPe+EnYtGkkKiuXhFuNbQyUlNSU1EyUEPdE3zj2qrtPE9XaLTW22GGJ8VYCHufnIyMbbp03THTdM1fgzq56gXiKaV8jTEH4e7PnHVkrngh7v3F8Q+cfNY7G/LzCsrw/xLVcOOqTSwxSeMsDHdIDsBnlg+lLauJqu0Wqut8MML460EPc8HI2xturSxveiZY3br9jS0BJ8EVwJOT4x2/ymKXabtQ8RUFutVzFXb7hE0CjqYstDtsAg/V/isdBxJVQcNTWFsMRp5n63PIOrmD246lc0XhKuVHQx07qKkmfC3THK5pBA9Q/wVXB77ESg99iy4Ht89p8IVwt80xldFC7Ls/GyWkE+nBTvClRNDbuLp2SOEkbnljs7ggPwslbOLLhbL5UXgNjnqagEP6QHG+Ow+hJQcVVlvpbpTxwQObc89KXA5bnPLf0qXCTIeOTsd4EvTrTxVA+WQ9DVfkZS49vI/bhbh9sg4Epr5emvaX1DtNI0/m53A+0/Y1eY2q3S3S601DAcPmeGh38UdZ+oLW+E289PcKezwv1RUTAXuzkueR1+of9yk43NJCUbkkYx8j5Xuke4ue4kuJ6ykXIISrejpPQuAfkOb2l3dahHAPyHP7S7utQvOy97PPyd7MVe/l6v9pk7xULKm3v5dr/AGmTvFQcr0I8I7o8C80iMoKksCEIQgEIQgBCEIAQhCAEIQgBCFdU3DzZbfFVVFwipnTtcYWPGzgO09SxzZ8eFJzfJKTZSoXccEszi2KN8hHUxpcuSxzXaC0h2caSN8rTVHixQiE5JTzwgGWGSMHkXNIygU8zojK2GQxjm8MOPtUdSFXYobQu44JpRmOJ7wTjLWk79iR0UjZOjdG4P5aSN/sU643VijnqQrGG0SvttZVyl8LqXT+Tewgu1HC4tFrN2rDTiYRYYXlxGdgsfqcSjKV7R5Jog53SKfcqCnojH4vXxVmvOejHJdUdnlqYap8uuA08JlAdGfP9Cj6rF0+o3sRT4K9IruDh9tVVQwQ1Rfrp+mc7oj5p7FCqaBlPb6eoE+qWVzmviLCNGPT1qI/LwzkoJ7/7/gnSyECWnLSQe0JDknJOSetOyU80TQ+SGRjXci5pAKVtJUP3ZBKRjVsw8u1b64VdlaGMYSpSkVweh+D/AOQp/and1qEcAfIU/tLu61C87L3s4MnezF3z5duHtMneKgqdfPl2v9pk7xUFehHhHdHhAhCFJIIQhACEIQAhCEAIQhACEIQAtdYqKsqKCKjraZtRbahrnskDxmA4O/o9SyKcZUTxxOiZNI2N3NjXEA/UuP5nx5Z4KMWl/vgtF0zXWpsUVhLKE1UkjahzZnUbmh7tzpO/VjHJdNlhl4njEtOYqtlM4NM5aS+THmkkbZWOimlhdqhkfG7tY4grkucXai4lxOck7rg/pcnOUnPm/wCd/wD4W1l9cBxEKCQ3MyeLdINQk05z6Ov7Fdv+FDdqX4PwLRobjBHR6Medn081iZaiecASzPkDdgHOJx6kgnmbEYmzPEZ5sDjg/Urz/T5zilcVz4238/yRqNQazxGx3KW2ydG012I3M6m46lNa8S3qmmOg1cttDoi4jeT71iNTtGjUdJOdOdka3kgl7iW8jnkof6Xd/dvvv/KXP/hOs10vwuOFrl8LF2cs6PWRqxq35dSr+DMm8vDQHHoH4B6+SpJKiaXPSTSP1c9Ticrhj3xnLHFp7WnBWkfgS6GTE2vu9LZbEat7NfTtnbfqH4TtlLRbP6LowAHOxtndOQ/DnwfdvhUuMfQu0ayOf8nHUsa+WSTGuRzsctRzhdPqZ5PjzyO2xu8nbsWMv0yUq3XjxxTvbfz5J1m2o5pI7tQtY8ta62AuGeeAcKLRyRTUtikrXBzX1EznF55uycZ+vCyXTSggiR4IGAdXIdi5L3FoaXOLWnIGdgn9Kf8Ad/u/+RrNi74UNPdfhv8A2TondHrIxr/N0rr4Rqqep4epoZCyKSGPpGjbV1YKxz55pWtbJM97W/FDnEgepIZHktOt2WfFOeXqRfpdr7mv4S24oayTdwG3esa0YAmfsPWoiCSSSSSTzJKF7GOOiCj6KM9C4A+Qp/and1qEcAfIU/tTu61C4cvezz8nezF3z5duHtMneKgqdfPl2v8AaZO8VBXoR4R3R4QIQhSSCEIQAhCEAIQhACEYQgBCMIwgBCMIwgBCEIAQhCAEIQgBCEIAQhCAEIwhACExPVwU4894z2DcqunvD3ebCzQP4x3KsotlJZIx5LZ8jI26nuDR2kqBPd4mDELS89p2CqZJZJnapHlx9JXC1WP2c8s7fB7D4L6iSp4bqZJMZ8dcBjqGhiE34J/mvU+2v7jELyc/5GYXZmr58u1/tMneKgqdfPl24e0yd4qCu6PCPRjwgQhCkkEIQgBCEIATtWOgpKeVtQI9UZJY2JjiTqduS4H0JpSKluqnpQeuI99yxzNqJjmdRKFt+Je4Oq3NA5ZpYzn/AKVOhnnqrdJW09exwieGvY6njB3/APapV48GlwhqmmiLSx4aXMlOlzCQc+sbK0h4aqm2BlEzd8YyXNaPOJP7ea5NT9nJqfszFFca2rq20/TNbqbkOEMZA/6FJuNU+11Hi9RcR0mnJ00seO6pNs4WqYK2L8rlziGloapN+4Uqrs8OgbiePzdLttTduv0ZTVIapeykpbtJVSFjKl3b/s0X4VdtgzbJak1LZvPY0NMbWOYd88gMjZJLweOH6CCofKJZJXFryCOfoHPG3NJEf3hUN6g+P/yV4SepF8bepbjluIa+Y9DHKRHsJBsPObv9mVLnhfL/ALOKcO6miFmD+xQKUkRVONyYh32qxo4K10QMbMNPW7Yn1Lm+ZknHLSZ7vx8UJwbkVla6tgwDEyJ3pgZg/sUSK6TRk9IyJ+f/AMLB/cr6ooq6oAY+V0jABsW59aqau2tj2LwDjqC5l8iXsT+Hq4G47lJKTiOEeuJn3LuGukkkcDGwho30wNP/AIqTS2mJzCWyOcAN9sKZYquioquWjfI1rSfjuVllm/JhLGovS0RaRz6mqjBEXRlwBb0TNx9iYomNkrqeNwy10rQQesErUmltclQJYZWGUb/kwdysrRzRxXGl1vDSZmYB9YXf8OUpKVszzRUeD3EcF8N4+SKf7Cl/cXw3+h6f7CotNxNUue+OanYCORGQpBvlc1up1IzlnGSFzfUx9nn9PIdfuL4b/Q9P9hSHgnhpwwbPT4PoKcF9lx51K3PYH/4JufiiCmdiWneBjJcCCApXyI+yNGUY8nvCJ3NhpP8AlP3o8nnCP6BpP+U/epM3FVDB0ZeyUCTkdO2FY2+401zpvGKVxdHqLckEbj1q6zOXEjNxkuT528JVto7TxtV0dvp2U9OxkZbGzkMtBP7VlVtPC3/CHXfq4u4Fi17eLsRU9d8E/wA16n21/cYhHgn+a9T7a/uMQvJz/kZJk7nUdNf7qw/GjrJW/VrOEwoV2qPF+M7oSfNfWytP/OVNXoVSR24paoghCFBqCEIQAhCEALuruVDStpIquVzMwn4rScee5cKNc6JtfVUUIpXyyeLndr8YGt3NY5+0wz9prbNx1w3R2+CCrulXLIxxLjJSiQAb4AOzscutVt344o+j02m4QZ2wXUkjHcv/AFELLVXCtTDE+ZlPKWtGSA9u3PZV1DQeN1jaeOF7pMag0vG+FxHGXFt4gqIasST3WENyCXOhe7G+dgAttSeECxNy+puETHaMAQ2+R++ADu92PzQeXX9vnVfTGhe6Ce3GJxBwekykPD9T4iKxsEjonNDgQ4dYylg9CuHFfBtxc6bxurqK7DWxyzM0BrR1aWgNHX6d1RQ19FWUtU2kkLy17C4kEfxll7ZZ/hOV0UIfraAcZCt7RQyW9ldDLG5rsx8znPxuSvj70aY+9FzbnOb4y5hAcIhjPX57VbwcQF4HTtaHRuwQfN6vR2YVbZaY1b6qJvxjBkesOaqi9TPjqWjcSgHpARjzs/tXL8xJ5qPfwSjHF9yLaSrrb3WGKGQ0zWNALosj7E3VUL7brkragzAnDXnnnHWl4Yzp6QgFzj+crHiGNkkLQIslzwSN1R44qByw+VN/J+17cFZR1scmtscoIa0uDHHGdlVQurGiSoa+RgccANAw52ez7FYx2ky/Fpyd+xLU2mop4QdJYAcgB3IrGEkjv+V8eWRLdWSKOSTx0RNkJlBIe5vaBushbXukvFG5ziSZ48k/+oLdcKWzD6uqmBJbG7Tq7SDk/sWDtfytR/r2d4L1v06nGdHkfOk7ipeD6Qgjh6RztGQwnzuz1J9zY3RGVsZc0bZzzTFve3S7JjY3Bdl78DBJSC5Q01HHTMaHtLzG1+rbOea8r6fI27RzS+VjSTsYr5309L41Sx9JsdLe3ZZ2gbPcbJV1U07pNEj2+dzOw29Supbk5kG8bXR0zgHNz8ZV1RJFStkp6SCKngnY5+gPJDuXaVrH4mSjkl8/FrUr2Itxa5ojiY1zuhjaSRyydgFtuFaN9FYYWSf6yQmR3oJP3YWCmr3wyhuuM7te3Iy12OWf/nUt9w9eBdaeUFgZJC4AgciDyK1x4JY92S/mQzPTE8N8Lf8ACHXfq4u4Fi1tPC3/AAhV36uLuBYte9i/Gix674J/mvU+2v7jEI8E/wA16n21/cYheVn/ACMk824n+dN19sl75Uy31HjFK0k+c3zSofE/zpuvtkvfKYtdR0NUGE+bJsf7l6tXBGmKWmReoQhYncCEIQAhCEAKRc76y02OnpqOld49VNOqoLOTA92GtPrzn6lHTPEFHUG20NZHICwNLdBAODrcc+hY5+0wz9pAhuF0sk0NTIHPY9o6RrjkHc81HqszVzn0cEsMsgMjWkFmncEY7RhXVBFDe7HDQPqy2riy5jCBjOezkq60VclFew6uqXMZoewyEbjIwuKqORuzqS5T3a1ubW00rnUgIdO2MnBPIOPVvsmqC6V1qmbGI3yUtS0BsPxgcjGw7U5e7dPa9L6epMtNUN1tIAwfXjmp4pReLXFUUtdmoo6duYXAebgZOEIKmpjmpqmYUcNRBUwODnB4LHNxnIx61dUNwmutsmqpoXhzTHGZdPmuPndfaqy0VGqoqYKmtdTdM0M6UgHUSeRUi4U9TaaSqp2znoi+JzC3YEEO32WuJXNItF6XZouGHsdc5Yula2Qw+bk8jranOPLewRxVrGjWHaH4HMLJ8OSSsqKuSL44p85Of47exX0vwrc4RTv/ACj3EOOo+nK5vmw05rPVw5NcSRw40CNo21HkOtXksZfVY0+cwcsLz+poY6a4yQS1I1xuAz2HmtVYDNT0ZM9Q+YvOxcc4APas5NaTlhGXUsu3y9Cw775+L1KBU1ED26cEkb6SMhdVNQHNO5yqvpC6TGVideqXLZoLfXUppJmtDY3mMgt5E7Lyq1/K1H+vZ3gtu1n5Vp9KxFqH+lqP9ezvBet+n7RkcPyt2j3yCpBnaxsbHnBwD2J+bSYsGFgMTcq1bwtRNkMgkmDj1lwP9yV/DNM5pHTzb7cx9ydSJ4H0+UzdY5gicAW6NILsfndaz9VVBr2M+McE4xnSOxb53CFG8YdUVBHXuN/2LhnBVvjLtL3kH+MAT9qdRFfpMl2zzzxOaZrZJPNaPOx6FvOBdMlLWTtGD0rWfY0fiVhDwtb44ix5lkz1l2Pq2U622ujtUDoaOLo2PfrdlxOT27+oLOc01SOnB8ecJ6pHgXhb/hDrv1cXcCxa2nhb/hCrv1cXcCxa9bF+NHceu+Cf5r1Ptr+4xCPBP816n21/cYheTn/IyTzbif503X2yXvlVfWrTif503X2ybvlVa9iPaiDRUU/jFMx/53J3rUhUlpqBFUGJx82Tl61drCSpnfjlqiCEIVTQEIQgBPOkhlhZHKJSGs0lrXgA7k55elMKPPX08Gznhzuxu6hwUtmVmotfcdfBtE2pZUMfVskZyIkb+FdXCK2T+fN00OWaXaZR55znJyDuqqe7zSZEQEY7eZUFz3Pdqe4uJ6yVK+LHyckpY/CLM11BHSOo2sq5YvzS6VoLPV5qZhq6OnqxUxx1Yftn8s3B9fmqAhX+mx+jEtLjXW24VM8woZ6dszw/oopmhrSB1At9a7qb1HLYvgttO4npmyCeR4c/ABGnIA23yqhCtHBji7SBY2a5x2uolklgMzZItGkO04OoHPI9is6Piinpax1S6mqpXOBAa6oGB/0rNoUZMGPI7ki8ZyjwXs17t81VJUOt8xdI4uIMzT/4KVBxVRU8DYWW6cNaNv3wPwLMIWf0eH0Sss07TNU7i+kPO3T/ANYH4E0OJ6IO1eIT/wBYH4FmkJ9Fg9Fuvk9mp/dbSA5bbps9WagfhWbpJ/FquGo06uika/TnGcHOE0hbY8MMaqKM5ScuT17y8f0d/tf+RHl5/o7/AGv/ACLyFCp9Ni9FT17y8/0d/tf+RHl5/o7/AGv/ACLyFCfTYvQPXvLz/R3+1/5EeXn+jv8Aa/8AIvIUJ9Ni9AuuLuIf3U8Qz3bxbxbpmtHR69WNIA54HYqVCFvFKKpA9d8E/wA16n21/cYhHgn+a9T7a/uMQvGz/kZJ5txP86br7ZL3yqtWnE/zpuvtkvfKq17Ee1ECtcWuDgcEbgrR0s4qKdkg6xv61m1ZWeo0yugdyfu31qs1aNsMqdFwhMzVUNOPyjwD2cyq6e8uORAzT/KdzWSi2dUskY8stXOaxup7g0dpKgz3eGPaIGQ9vIKolmkmOZHlx9K4Wixryc8s7fBJnr6ifZz9LexuyjIQtEkuDBtvkEIQpIBCEIAQhCAEIQgBCEIAQhCAEIQgBCEIAQhCAEIQgBCEID13wT/Nep9tf3GIR4J/mvU+2v7jELxc/wCRknm3E/zpuvtkvfKq1acT/Om6+2S98qrXsQ7UQCVri0hzTgjkUiFYASSck5J7UIQgBCEIAQhCAEIQgBCEIAQhCAEIQgBCEIAQhCAEIQgBC0OIBYbfCJY4pKmJ2rNGx2o9K4ZMh3bsBy5YUmgt1F4zUQRQTskgqYojLM1rwcuwTgtwDtyOVnrQMqhab4Nt1TSUczwYGx0Alk87HSOMrm5JDTj14PUPSo1VarfRNkqCZ6mHVG1jGHQ5upurJJbuOobDPNNaBRIWiFFTfurqaUwSGFsMv5MRjXtETy7cj7UyyzUlZSxS0onZNVCRtPA4h5c9mknfAyC0kDbmMKdaBRoUivhip62WCFxcyI6C4nOSNiR6M5wo6sD13wT/ADXqfbX9xiEeCf5r1Ptr+4xC8bP+Rknm3E/zpuvtk3fKq1acT/Om6+2Td8qrXsQ7UQCEIVgCEIQAhCEAIQhACEIQAhCEAIQhACELVeDiCnqOLWsqmQuiFNM4maMPY0hhIJB545qspaYtgyqF6jdrPSVs94oaWOCnk/eEMkzYGsjke9+DIwb6WkEcjvhUtNbbDT8WW+jo6a4mWC5RwSuqmtMUg1YO2Nj6OxZLMmuAYhC3/wC5GyXiuhmoJquGA1lTFUseGlzujbr/ACYHLI2A3S0XCPDlxoILlELnBTvZUvfFK5mr8k1p804wc5/+YU9aIPP0L0jhvh+w013sjpqetqJ7hG+pi+K6GNnnAMdtuQBudt+pU3g+p7c7iCrq7rCyWio6Z75GvGRuQ0d5Oqt3XAMw24VjKXxVtVMICCOiEh0789l065172sY6tqHNZjSDKdsclvb7wtR2Pgu4W9zGSXKCYVnS4BcIDIY2jPpADvrTfCVRZbdwQ6uu8NO+N1wfG9r6USvlb0YOhrttG++VHVWnUkDBRVlVA9kkVRKxzG6Wua8gtHYPRuu47jWxTPmjq52yyfHeJCHO9Z61s7VwjY55LTR1fwg+qukDqhskGnoo2+dhpyMkjG56k/WWKzSW6Ovr2TtiobPSyllLpa6VznlpySP2p1o3wDAiqqBUdOJ5BN/9wOOr7U8y6VgrWVjp3yTsBDXvcSW7EberOQtnX8GWMvr6K31NWKuk8XkEk5b0ZZM5oAwN8gPG/XupM/AXD/wjBQw3NwmZWMp5WGdrnStJwSGgeaRzwc7J1oA843Qpt4ipILrUQ0LZW08TyxvSuBccbEnHaVCWy3QPXfBP816n21/cYhHgn+a9T7a/uMQvGz/kZJ5txP8AOm6+2S98qrVpxP8AOm6+2Td8qrXsQ7UQCEIVgCFqqHhGW72qzeKRww1Fe6o/LSTEhwj33bjzcAHtypNn4BZU3e0MqrpSy0Nwe9okpnOJLmfGYMjn6eX9+TyxQMYhayq4Rgnnqaumr6Khtcc4p4pppXua9/PSDpySBzOMBMngW4QR10lbV0dHHQzCGV8shwS5uppbgHIIwpWWL8gzKFrIvB9XSxtxcre2Z1G2tbC6QhxiIznlgYHpUKu4UkoKihE1zozTV0RliqmF7mEA4I2bnOfQnUj7BQIVlfbHUWCtjpqiSOUSwtmikiJ0vY7kRkA9R5hVqummrQBCEKQCEIQAn6StqaCYzUkz4ZCxzC5hwdLhgj6wUwhQCc+93OSm8WfXTGLQyPSXbaWHLB9ROykVHFN9q+g8YutTJ4s8SRan/FcOTvX6VUoUaV6BasqL3T22G4sqZo6bxxxie2TBE+kFxA55wRuuqjiq/wBXvPdamQFr27v20uGHD1EBWVCbdVcEx089xp4ZqSvkqHU8mrVMwsaMNwMZOCN1o+IeJLVPSONJUUEsE00TqeKSSRxpQ0g56PRhoAGCAdxnmsHLetIMrYrhxMaCeC1XOaCmpA2R7em0tYHODds9WSM/aqmZ9ZbJq2gbUjDyYp+ifqZIA7PPrGRleiXO/wBmdcKmd12imknpYg8McXRtcKhri1hLQcacnB5csp2n4msjfG3UlZSQubcJ5phNI+NtSwuyzZrTrGNtJVeo+dIMBS1N+vdcaOnnqaqpqohTlmrJfG3cNPoGM/Un7pZb5abQ1lRLHJbxPkiCoZKxkpHXpJw7AT3Dl4oKXiCskqf3nS18M0AfECfFw/kQOeBy9SjXez0Vrow6K/0tfK+QYhpWuIDcHznEgAH0LW3qoEu11HFtNRW6mttbURU9wlcykY2YAOcDhw5+bufUqqpud1DJqKeslLQxtPIwuyNLHZa0+gFbHhvi2itNu4apHeJP6KqldVPnh1vp2l4ILT1bZ5difs9+tscFI5l4pqOmp6md9xpZIi51Y1ziW42OrLdsHlzVHJpv7QYSS73GY1DpKyVxqWMjmJd8drcaQfVgY9SkTcUX6oNOZbrUvNK4SRan7scOTvX6VsbRxHwzLbImXJmmWcvt7884aUkua/lzaSB/7U/bOKrVUyXEx1EFBUGsBikkldEHU7WhrGhzWnOMZLTzyjm/7QeaPkfLI6R7i5zyXOJ6yVyp98qoa691lVTxRxRSyuc1sWdA9IyAcHny61AXQuAeu+Cf5r1Ptr+4xCPBP816n21/cYheNn/IyTzbif503X2yXvlVatOJ/nTdfbJe+VVr2IdqIBCEKwNdZ+NWWqls8LqF0nwb4zv0mOk6UY7OpcWXjFlqprLG6idILVVSzkh+NYeMActsYVTSXWGKnigmpw8RsIDtIOkku39PxhtnqUoX2hZRmCGmcxzyS54aNiWkbD0EkjsWLgvQHqTiOgktUlpvNBPPTCsNVCYJhG9jjsWnIOQR9advXGhvVtuNK+j6M1lXHMwtfkRtYzQG+k4xuq6W7UlVKXzQuYS/USxjcuGpxAPL+MPXj613VXmimjnZFRMjD2lrCY2nGS7PeG/VpChQV3QLBvGsYuLKrxJ3mWb4M09J16dOvl+xO23jimo6KhpZqCU+KUUtL00UobI0vdq1sJB0kcljkKzxQfgF3xRf4+IaminZBJCaakZTnpJekLtJODnrO+6pEIV4xUVSAIQhWAIQhACEIQAhCEBa8M2YcQX+mtZmMIn1ee1mojDSeWd+Ss7rwNX0tzipLeJKoSUvjR6ZggdEzJB1hxw3l2qs4ZvDbDfqe5PidI2EO81pwd2kf3qTZuIY4H18N4bUVtNcIRFM5suJRpcHNIcfSOSxlr1WuAR63he825srqqjMbYoWzvOtpAjc7SHbHrKequGaig4fmuFYXRTxVMcXQ7HLXs1h2QezCuJeMrPO8Uj7bVi2OtzKJzBODKND9bXB2MKHfuLorzb6ylbSOhE1VFLFl2dLGR6AD2nG6hSyOrQKqgtArLHc7kZiw0HRYZp+PrcRz6sYV5wtwKOJLP46KyWGR1SYGBtMZGNIaHanuB80elQGXu103CVRa6SiqGVtYYxUzPlBYQxxcC0YyDv+xMxcRSU/CXwLAZonuqzO+RkmkOaWBuk49Sl62tttwLR8HX6vgjmpaHWyXJjzKwF4HMtBOSNuakz8GV7xTG3N8ZElDFVTF72sEWskYyTy25qwtXGVqpnWusr7bVS19sh8XidDMGxuZvgluOY1H1qLWcYQ1NmnoG0sjHS2+npA7UMAxyaifUVW8t8AgV3B1/t0Ek1VbnMbE5rXgPaXNycNOAc4J5HkUScH36KSKN1Dl8srYQ1srHFr3cmuAPmk+nCs5eN2+PXKsipna6uGlZGHkENdCWHJ7QdB+1WU/hIgdXU9VBBWNBqmT1UL3R6HBpzpaQwHnyJKasvoGHrqKe3VklJUta2aM4e1rw7SezIJCjp6snFVWTzgECWRzwD1ZOUyt1dbg9d8E/zXqfbX9xiEeCf5r1Ptr+4xC8bP+Rknm3E/zpuvtk3fKq16JePBlerheq2thqqBsdRUPlYHyPBAc4kZ83moXkmv30u3e8f+BepHJHStyDEIW38k1++l273j/wACPJNfvpdu94/8Ct1YewYhC2/kmv30u3e8f+BHkmv30u3e8f8AgTqw9gxCFt/JNfvpdu94/wDAjyTX76XbveP/AAJ1YewYhC2/kmv30u3e8f8AgR5Jr99Lt3vH/gTqw9gxCFt/JNfvpdu94/8AAjyTX76XbveP/AnVh7BiELb+Sa/fS7d7x/4EeSa/fS7d7x/4E6sPYMQhbfyTX76XbveP/AjyTX76XbveP/AnVh7BiELb+Sa/fS7d7x/4EeSa/fS7d7x/4E6sPYMQhbfyTX76XbveP/AjyTX76XbveP8AwJ1YewYhC2/kmv30u3e8f+BHkmv30u3e8f8AgTqx9gxCFt/JNfvpdu94/wDAjyTX76XbveP/AAJ1YewYhC2/kmv30u3e8f8AgR5Jr99Lt3vH/gTqw9gxCFt/JNfvpdu94/8AAjyTX76XbveP/AnVh7BiELb+Sa/fS7d7x/4EeSa/fS7d7x/4E6sPYMQhbfyTX76XbveP/AjyTX76XbveP/AnVh7BpvBP816n21/cYhWnBHD1Xw1ZpqKtkhkkfUOlBhcSMFrR1gb+aULyczvI2iT/2Q==%20"/>
          <p:cNvSpPr>
            <a:spLocks noChangeAspect="1" noChangeArrowheads="1"/>
          </p:cNvSpPr>
          <p:nvPr/>
        </p:nvSpPr>
        <p:spPr bwMode="auto">
          <a:xfrm>
            <a:off x="92075" y="-1571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124" name="AutoShape 4" descr="data:image/jpeg;base64,/9j/4AAQSkZJRgABAQAAAQABAAD/2wBDAAoHBwgHBgoICAgLCgoLDhgQDg0NDh0VFhEYIx8lJCIfIiEmKzcvJik0KSEiMEExNDk7Pj4+JS5ESUM8SDc9Pjv/2wBDAQoLCw4NDhwQEBw7KCIoOzs7Ozs7Ozs7Ozs7Ozs7Ozs7Ozs7Ozs7Ozs7Ozs7Ozs7Ozs7Ozs7Ozs7Ozs7Ozs7Ozv/wAARCAFOAQQDASIAAhEBAxEB/8QAHAAAAQUBAQEAAAAAAAAAAAAAAAEDBAUGAgcI/8QAVRAAAQMDAgIECAkFDAkDBQAAAQACAwQFERIhBjETQVGyBxQXImFxdJMVMjU2VIGR0dIjQlVzoRYkN1JiZGaUpMHh4iUzNERFkqKxwnKC8CZTY4Oz/8QAGQEBAAMBAQAAAAAAAAAAAAAAAAECAwQF/8QALhEAAgIBAwQBAwMEAwEAAAAAAAECEQMSITETMkFRBBQiMwVhcRVS0fAjQ5HB/9oADAMBAAIRAxEAPwDP32+XWG+18MNzq2NbUyNa1s7gGjUcADKr/h+8tGkXeuJ9NS/70cRHTxFcg0bmql7xUOGMtGXc16kYqlsdSVllHebyN3XeuJ7PGH/enPhq8H/itb/WH/eoMYyU+1oyoaXo1jBExl1vDud1rf6w/wC9SY7pdcb3OsP/AO933qFCPOUjYLN16OiGOJJ+FrmB8pVfvnfeuHXi5jlcqv3zvvUcu581w7ziopFnGPo7mv10hjdIblVnHV07vvVfT8RXZ0oMt4rRnk3p3/enKyLMBBHNVNK1/jD3MYTpOHY5hq1jGLXBy5FUki/qb1d9QLLrWbHdvTOH9+6IOIbq6fon3KryeX5d2/7VV1NSHVDHMY9rS4Bur7Co5JFY0tO4OU0KuA2lLY1Tbvc8/KNV7533pz4WuJ/4hVfVM771WxyB7AR1hdgrFxR1pR9FgbtcsYFfVeszO+9cC7XP9I1Xvnfeohd6SjKjSi2mL8E0Xa5AZ+EKr3zvvXD7vcv0jVe+d96ilybeVKiiGo+hu4X+7sbpZdKtpPWJ3feo54ivIkja261pIj1YNQ7zjnr37EzVxl5JUbxcSyQcwchuR1LdRjXBxSX3cFpW8Q3bocNuFfFpbu81Dxk/am6biG7mWMOutaQ5ozmofzx61X1kTpp3x9M97GHG52TtLBmUOxsNgmmKRFXM0Ed4uZBzcqv37vvXfwvc/wBI1XvnfeoABbyXWSsdKOxRXomfC9z/AEjVe+d965N3un6Sq/fO+9RQjtSkHGPolG73TPylV+/d96Q3e6fpKr9+771F1BcueOeVOleiNMfRL+GLp+kqv37vvQbzdP0lV+/d96g6weopcppXorUfRM+Gbof+JVfv3feozrzdmuI+Fa3+sP8AvTJOEzMM7qyivRSUV6PR+Baqoq7LNJU1Es7xUuaHSvLiBpbtkoTHg7ObBP7U7uMQuDL3s8+fczA3yPPElzJ+ly94qMdgAFY3xoF+uJ/nUneKrwN8lelF7I64qkdxNGMBSGtKahGG5Kkhwwqs2ijphxunC4EJjIzsV1yCq0apnQOSugdJTaCcnCCxJTrBCq9AhfJIxz2SDfIPNW427PsVXXO6J4f1HmFeBjlXkSqpz00Ly8vOkOJJTVOxxkLsZwcJZJmsLW75e0HdSqeHDQCcYCt4MquWw9HIGtAOycFQOrJXIjAGxS8lnsdCtC+MN68o8abnCaeWnnsmDjq5KUirm0T+laRsf2pHPGFB1OzsV15x5lNJOs6mmYBgglRYpgZejG2kF2ezCdLCTySwtihc9z49Rc3HqV9jJ22RopRPISNhnJParGF7GDZQoY2QZ68nsUlkg2GEe4htySunbhcuqA3qXI3A5LlzRzJVKRs5MebIXDIH7UzPVsh2Jy48mhIxwAwCoFQCJg4qYxKTm0izhBfC6eTDWgZwFW1NZI2QhkjSAMlozkBSqiT/AELLg7HAOPWq7xYGk6aJxe8nBIbgAKYr2UyN7JFhRz9MzfmP2qXjr6lEoYujjHqUtxwzJ5KsuTSF6dzgAucuXgJTM1reaZFQx5I1DKJMNo9D8HgxYqgfzt3cYhL4PvkKf2p3dYhcGXvZ58+5mIvgLuILh7TJ3ioZbthTr55t9uB/nMneKhsGpd64R2xWwgyI9s8lC+Ey2UtIw0Hc5U8DScFQpbcZZ3NB0sI1ZG+6vGvJE9XgsS1zYRMSCw75CWKVsrMtOQm6VpbaBHr1BjiM9u6qmTPgqMs3BO4zzVUrsvKemv3LwEJC8BMtkD2Bw6wmXvJOFFFnMffNthRnNDzuNxuCUreeXJ0FmOYU1RRvUNVDGzPY7SBpGAGhDZXs6srtz2Dkm3HPIKSOHaHPGX9iTpXuXAHYE41ibE2znBKUMPWnQxdBuFFk6RtrF2GLsAJcKLLUNli5LE6fUkISw0R3QgpvQWHYqURuuS0EclNlXEabI4cikeXuO5Q5uN8JMnPJSVDQWjIJTNU7XDkg5apTXEDkmpgXtcNPNERJbHceJbPM0cwB+xRqPz2hgcdJ3I7EkUs7KGYBh0jCSl1NbrxjOymuSrdtFnlrGYzjCjifxmYQwkkZ3PUmKgPljIBOOtJaToqQ30qK2svrbkkSbn0dNG4b55N9aq6AOkqRnPblWl1DDXQiVuphJzk7Lmlp2Q6iDqJPxlKdRKzjeT+D0fwfjFjn9qd3WoS8AfIc/tTu61C8zL3s5MnezC8QHF+r/aZO8VHiOyd4jdi/1/tMneKjUzwW7leiu1HZBj7253UWoy1uQcAdYUzIxzTFVHqgfgZ25KEaSWw606bUDgDJJwqqmZ0srnO5BOmerloHHT5ofpwBy2S0rNEIJG53V0qTMpPU0PYAGG8kaQeXNKduaXXjqUFgEaHADrykL3H0LlBsB57JQEoC7a1BQNanAEgSqC6FCEmd0uVBY6ShchLndQSKUiMoQg5K5XRK5ypRBy5uybIwnjuuHNUlWjhrtJ9C78124wuCMJOXJSVscIBaWfmu5jtXHRNHoQHkc90usHrQnZiHDepRYcRXFuORcCpR5dqjywPfKwsOntd2KUUlzaJd186ojbtucLpgw0D0KG+Gfx/znl7GnIJOQprAWhVeyouncm6PQeARixz+0u7rUJeAvkOb2l3dahedk72cWTvZgOIfO4iuA/nMneKq5NUYJad+pWl6GeI7kT9Kk7xUOSML0o8I3StWc2bMtURJlwAzuU7dJmxT6IiQRzwVHttR4pVSExl4weXUmZHeOVT3tzgnrU191ltX/Gl5JkEolixjr3HVlKXJuOExtwDhKB2nKEq63FyV1zSADCUbqCQwlAJSgLsDAQtQgGF0EgShQWoVBykG5V7Z+F6i82quuEVRHGyiBLmuBy7AzsqtpchtJblHgrobIRhSSGV11LnGF0EZImfQgpcK84e4ZdfqSvqBVCHxJgeRo1ashx7f5Kq3XJEmkrZRehIWpfThJzVgcI+pBGEgO6khiELghaGw8My32hr6plS2IUTNZaW5Ltif7lREZUJpuitpjRQuiMK14ZsI4ivDaA1TKYFhdrcMk46gOs/4qW6Vsq9in3HJdNdnmFJu1B8F3WpoembN0EhZ0jOTvSonpClU0Ex5rhlO6sjCjNIyo1RUva7S3YJVltelbnqHAPyHNt/vLu61C48HU3TcNvPW2ocD69LULzcvezhybyZhr23/AOobj7VJ3io2AQpl8GL/AHA/zqTvFRGnIwQvRXCOyHA2xhie5zNi4YK5ihbFnHM9qf0+tJhTZbSjhxz1o0YC65JN3FBRzhdBqUN7V0gSEGyVGUKCQyhIdylCEigr0LgT5mcQ/q3f/wAyvPRyW84Kq6eDhC/RTTxRvexwY1zwC7zDyCzy8GeTtHOGbVYn8D1FzutIJDBK7L25DiBjDR6+X1qwt9BwtxTYp6qO2fB4o35kMeNWkb8xzyMqot9VTs8FdfTunjEzpyWxl41HdvUnOCqung4RvsU08cb5I3aWueAXeYeSxae7/cyae7/csLRT8McWW6upqSzNopKdmWSbazkHBz9XI5ULgu02aq4ZuNbdqZrxTyOzJ+c1oaDsmvBpVU9LPc/GJ44g+FoaXuAyd+1WHAkdLPwXd4qyTo6d8rhI/wDijQN0latCVxtWzi0TcJcTzOtLLKKKV7D0MoxqOB2jr9eV1wdRPtsfFFFIQ50DAwntwH7rqzcP2rhSqN7rL3BUMiYehazGXZGO05PqTPC95gq3cUVk8jIDVtDmMe8AnZ+AO3qUe64D3T08EPhuy2i38NScSXyDxhhdphh5g745dpOefYrbhtvCXFFZLosrKaoiZkxfmub2jHX96ruG6y3X7hN3DNfVNpJo3aoJHHAO+Rz9JO3YrfhSzWnha4Sme9U89XLGQ0BwaGtyPTzJwkvN8kS83yVHBNltFyivLrjSskZA7zXHmxvnZx9imWWn4U4shrLdSWcUj4GZjm5vI5B2efPGxUPg2spoLXxI2WoiYZWu0BzwNWzuXaovgxq4KW8Vj6ieOJroMAyODQTkdqs092TJPdlz4PauhHDVxi8R/KUzCal2f9eDqIH2bKNwvbbLcbfc7xDZm1kwmPRULnA6G7YAzt2/YonAlXTU9m4hbNPHG6SLDA94Bd5ruSicGWrxmlkraHiJlvuLHgdE47FnpB5qGuSGuWVPFT7a+64t1tlt4a0CWKQYw7rwOpPcB0FNcOLKenq4RLEWPJae0NOFaeEmuoaquoooJo56qGItqZYsYJ2wP+/2qB4Pp4abi+nlnlZGwMflz3AAeaeta/8AWX5xl3wtYLTXcVX+lq6OOSCmceja7PmDUeSlWCDg/iWoq7NTWUQ9CwllQca3gHGc8wckLnhaupIeKOJ5ZKmJjJdWhzngB3nO5dqqPBjUwUnEtTJUTRxMNM4B0jgATqb2rNp7szabsx1XT+K1k1PnV0UjmZ7cHCizx9I3lurG64ddat7cOa6d5BHIjUVFx6F0p7G9Wje+DIEcO1IPMVju4xCf8H3yFP7U7utQvPy97OKaqTRjb2Ab9X5H+8yd4qI1gUy9H/T1w9pk7xUQLtXCPQjwIQuSuyVyVZFmcEZ6kvRuAzpOO1bjhGx2ymss/E17YJaeIkRQkZBI2zjr32CeHhPj6XonWKn8T5aAfOx9mFR5HdJGLnvUVZgACTgDJShjy7S1jiRuQAtvR1FirfCDa5bJTOije7MrS3DdRB2A6v8AsrqlmrYPCBfWUFDT1JMTC4Sv0aRpHI4PbuFDyNeCHkrweVpepXtt4WuvEMNVW0MUThFKWuZqwdXPAH1qVcfB/fLbbn1sjIZGRt1SNiflzR1nlv8AUr643VltaujNBji3XpOnOM42SLa0tRXjwYVDBQU5pdZaZi/zh5w/NxzyeeVTWPhC78QRmakhayAHHSyu0tJ9HWVCmt7CmvJSZS5V9e+CrxYqbxqojjlgHOSF2oN9fWE3YeErtxCx8tHGxkLDgyyu0tJ7B2qdUauy2qNXZTZ2XQB06sHHbhaaXwdX+LpnObB0cTNevpNnDflt6FYULW+SG4OwMipG+P5bFVzVWiryLlbmIC0Vo4nZbOG7haDSukdWF2JA7AbloHJZvK9Wq7zScN8I2aqdaoKo1ELGu1AA/EBzyKie1Khklwqs8sJSL0OrorLxnw/VXG1UbaKvpBqfG0Aats4OOeRyKxtksFx4gndFQRBwYMvkccNb6ypU01uWU01vsV6QrR3XgO9WujdVubDUQs3eYH6i0erCh2bha536knqaBsb2wHDmudgk4zsp1RaslTjV2VHUkLSRkBaau8H19oLc+teyGRsbdT4435c0dfUtLwTYZ5ODbgXMiLq9jugJ6tiN+zdVlkilZSWSKVnmJY7RqDTpBxnGy4zhb7FzoPB7caF9BSuhgndFJN0nnA6hnbG5ydjnkqm3eDy+3O3Nro2wRMkbqjZK/DnDqPLZWU1TsrrXky25OwSg9q9C8Gtgqob3W1FXFGGU7XU8jHHJD8g8v71U1vAN7qbtXtgZA8xv6QtEm5DydONvQnUjbRHUV0ZUJRsdlo38B3eOWphZJSzS0sQlljjkJcAQSOrfkqq02mrvVeyio2B0rgT52waAOZPUp1JmikmQ+fUjCfrqN9vrpqSR7HvhcWOLDkZHNM5Ulz0DgAYsc/tLu61CXgL5Dm9pd3WoXn5e9nn5O9mKvW1+uHtMneKiZKl3v5duHtMneKhrvXCO+PAEoSJMqSx6JbqZ9/8ABa6gojrqqWUuMQO7sOLsfWD+xYAUtSZ+gFPKZc46PQdWezCl2a+19hrPGaCbQ47Pad2vHYQtX5Va7RkWuk6bHx8nH2f4rOpRbpGFSi3RW8OWivs/G9qhr6d0L3vD256wQetbOz/wkcQfqGf9mrzt3Fdzlv8ADeamRs88ByxjtmN9AAUul44r6W+Vt3ZT05mrGBj2kO0gDHLf0KsoSZWUJSNDwdUy0fBHENRC8skjke5rhzB0DdJ4N6maa2XyKWV8jRGHYc7O5Dsn9iylBxPV2+z11rihidFXEl7nA6m5GNt0WDiar4ehq4qaGKQVbQ1/SZ2G/LB9KPG6YeN0zT0v8DlV+v8A/Nqe4wlqqbguzMtbnsoHRASmLrOkYBI9OfrWSZxNVR8MSWBsMRp5H6y/B15yD246lKsHG9zsVN4oGR1VLnIimBOn1FND5/cOD5/crHVl4NnMLp6v4PL8EEnoy7s/wW2vElTD4LLZ8Gl7YnaRUOi2OMHOcdWrms9fuOrlfKM0XQwUtM74zIhu71k/3Jrh7jO48PQupomx1FM85MMvIH0dilxk1dFnFtXRqvB5NXycPXds7pXUrYz0OsnAOk5A/YoFB/A/cfaR32KNL4TLtI2aJtJSthlZoEYacMznON/SqSHiOph4ZmsIhiNPM/W55B1A5B7cdQVdEm7orok3ZU5XoPGMckvAnDojY55DGZ0jP5i89+pbGh8Jd1oKCCjjo6RzIIxG0uDskAY7VpNO00Xmm2mi34DpKiy2C7XW4RvghfF5gkGC4AHfB9JwE/wrJQU/g4mlmbUGMyu8Z8V/1g3H7MY+pY2/cZXfiGIQVUjI4Ac9FEMNJ7T2prh/ii48OSvNIWvik/1kMm7Xen1rN45NN+SjhJpvybKy8Q8KWds8tBBdnRubiUOaXs9Z3wjgupEHDXEVTRF0bWPe+EnYtGkkKiuXhFuNbQyUlNSU1EyUEPdE3zj2qrtPE9XaLTW22GGJ8VYCHufnIyMbbp03THTdM1fgzq56gXiKaV8jTEH4e7PnHVkrngh7v3F8Q+cfNY7G/LzCsrw/xLVcOOqTSwxSeMsDHdIDsBnlg+lLauJqu0Wqut8MML460EPc8HI2xturSxveiZY3br9jS0BJ8EVwJOT4x2/ymKXabtQ8RUFutVzFXb7hE0CjqYstDtsAg/V/isdBxJVQcNTWFsMRp5n63PIOrmD246lc0XhKuVHQx07qKkmfC3THK5pBA9Q/wVXB77ESg99iy4Ht89p8IVwt80xldFC7Ls/GyWkE+nBTvClRNDbuLp2SOEkbnljs7ggPwslbOLLhbL5UXgNjnqagEP6QHG+Ow+hJQcVVlvpbpTxwQObc89KXA5bnPLf0qXCTIeOTsd4EvTrTxVA+WQ9DVfkZS49vI/bhbh9sg4Epr5emvaX1DtNI0/m53A+0/Y1eY2q3S3S601DAcPmeGh38UdZ+oLW+E289PcKezwv1RUTAXuzkueR1+of9yk43NJCUbkkYx8j5Xuke4ue4kuJ6ykXIISrejpPQuAfkOb2l3dahHAPyHP7S7utQvOy97PPyd7MVe/l6v9pk7xULKm3v5dr/AGmTvFQcr0I8I7o8C80iMoKksCEIQgEIQgBCEIAQhCAEIQgBCFdU3DzZbfFVVFwipnTtcYWPGzgO09SxzZ8eFJzfJKTZSoXccEszi2KN8hHUxpcuSxzXaC0h2caSN8rTVHixQiE5JTzwgGWGSMHkXNIygU8zojK2GQxjm8MOPtUdSFXYobQu44JpRmOJ7wTjLWk79iR0UjZOjdG4P5aSN/sU643VijnqQrGG0SvttZVyl8LqXT+Tewgu1HC4tFrN2rDTiYRYYXlxGdgsfqcSjKV7R5Jog53SKfcqCnojH4vXxVmvOejHJdUdnlqYap8uuA08JlAdGfP9Cj6rF0+o3sRT4K9IruDh9tVVQwQ1Rfrp+mc7oj5p7FCqaBlPb6eoE+qWVzmviLCNGPT1qI/LwzkoJ7/7/gnSyECWnLSQe0JDknJOSetOyU80TQ+SGRjXci5pAKVtJUP3ZBKRjVsw8u1b64VdlaGMYSpSkVweh+D/AOQp/and1qEcAfIU/tLu61C87L3s4MnezF3z5duHtMneKgqdfPl2v9pk7xUFehHhHdHhAhCFJIIQhACEIQAhCEAIQhACEIQAtdYqKsqKCKjraZtRbahrnskDxmA4O/o9SyKcZUTxxOiZNI2N3NjXEA/UuP5nx5Z4KMWl/vgtF0zXWpsUVhLKE1UkjahzZnUbmh7tzpO/VjHJdNlhl4njEtOYqtlM4NM5aS+THmkkbZWOimlhdqhkfG7tY4grkucXai4lxOck7rg/pcnOUnPm/wCd/wD4W1l9cBxEKCQ3MyeLdINQk05z6Ov7Fdv+FDdqX4PwLRobjBHR6Medn081iZaiecASzPkDdgHOJx6kgnmbEYmzPEZ5sDjg/Urz/T5zilcVz4238/yRqNQazxGx3KW2ydG012I3M6m46lNa8S3qmmOg1cttDoi4jeT71iNTtGjUdJOdOdka3kgl7iW8jnkof6Xd/dvvv/KXP/hOs10vwuOFrl8LF2cs6PWRqxq35dSr+DMm8vDQHHoH4B6+SpJKiaXPSTSP1c9Ticrhj3xnLHFp7WnBWkfgS6GTE2vu9LZbEat7NfTtnbfqH4TtlLRbP6LowAHOxtndOQ/DnwfdvhUuMfQu0ayOf8nHUsa+WSTGuRzsctRzhdPqZ5PjzyO2xu8nbsWMv0yUq3XjxxTvbfz5J1m2o5pI7tQtY8ta62AuGeeAcKLRyRTUtikrXBzX1EznF55uycZ+vCyXTSggiR4IGAdXIdi5L3FoaXOLWnIGdgn9Kf8Ad/u/+RrNi74UNPdfhv8A2TondHrIxr/N0rr4Rqqep4epoZCyKSGPpGjbV1YKxz55pWtbJM97W/FDnEgepIZHktOt2WfFOeXqRfpdr7mv4S24oayTdwG3esa0YAmfsPWoiCSSSSSTzJKF7GOOiCj6KM9C4A+Qp/and1qEcAfIU/tTu61C4cvezz8nezF3z5duHtMneKgqdfPl2v8AaZO8VBXoR4R3R4QIQhSSCEIQAhCEAIQhACEYQgBCMIwgBCMIwgBCEIAQhCAEIQgBCEIAQhCAEIwhACExPVwU4894z2DcqunvD3ebCzQP4x3KsotlJZIx5LZ8jI26nuDR2kqBPd4mDELS89p2CqZJZJnapHlx9JXC1WP2c8s7fB7D4L6iSp4bqZJMZ8dcBjqGhiE34J/mvU+2v7jELyc/5GYXZmr58u1/tMneKgqdfPl24e0yd4qCu6PCPRjwgQhCkkEIQgBCEIATtWOgpKeVtQI9UZJY2JjiTqduS4H0JpSKluqnpQeuI99yxzNqJjmdRKFt+Je4Oq3NA5ZpYzn/AKVOhnnqrdJW09exwieGvY6njB3/APapV48GlwhqmmiLSx4aXMlOlzCQc+sbK0h4aqm2BlEzd8YyXNaPOJP7ea5NT9nJqfszFFca2rq20/TNbqbkOEMZA/6FJuNU+11Hi9RcR0mnJ00seO6pNs4WqYK2L8rlziGloapN+4Uqrs8OgbiePzdLttTduv0ZTVIapeykpbtJVSFjKl3b/s0X4VdtgzbJak1LZvPY0NMbWOYd88gMjZJLweOH6CCofKJZJXFryCOfoHPG3NJEf3hUN6g+P/yV4SepF8bepbjluIa+Y9DHKRHsJBsPObv9mVLnhfL/ALOKcO6miFmD+xQKUkRVONyYh32qxo4K10QMbMNPW7Yn1Lm+ZknHLSZ7vx8UJwbkVla6tgwDEyJ3pgZg/sUSK6TRk9IyJ+f/AMLB/cr6ooq6oAY+V0jABsW59aqau2tj2LwDjqC5l8iXsT+Hq4G47lJKTiOEeuJn3LuGukkkcDGwho30wNP/AIqTS2mJzCWyOcAN9sKZYquioquWjfI1rSfjuVllm/JhLGovS0RaRz6mqjBEXRlwBb0TNx9iYomNkrqeNwy10rQQesErUmltclQJYZWGUb/kwdysrRzRxXGl1vDSZmYB9YXf8OUpKVszzRUeD3EcF8N4+SKf7Cl/cXw3+h6f7CotNxNUue+OanYCORGQpBvlc1up1IzlnGSFzfUx9nn9PIdfuL4b/Q9P9hSHgnhpwwbPT4PoKcF9lx51K3PYH/4JufiiCmdiWneBjJcCCApXyI+yNGUY8nvCJ3NhpP8AlP3o8nnCP6BpP+U/epM3FVDB0ZeyUCTkdO2FY2+401zpvGKVxdHqLckEbj1q6zOXEjNxkuT528JVto7TxtV0dvp2U9OxkZbGzkMtBP7VlVtPC3/CHXfq4u4Fi17eLsRU9d8E/wA16n21/cYhHgn+a9T7a/uMQvJz/kZJk7nUdNf7qw/GjrJW/VrOEwoV2qPF+M7oSfNfWytP/OVNXoVSR24paoghCFBqCEIQAhCEALuruVDStpIquVzMwn4rScee5cKNc6JtfVUUIpXyyeLndr8YGt3NY5+0wz9prbNx1w3R2+CCrulXLIxxLjJSiQAb4AOzscutVt344o+j02m4QZ2wXUkjHcv/AFELLVXCtTDE+ZlPKWtGSA9u3PZV1DQeN1jaeOF7pMag0vG+FxHGXFt4gqIasST3WENyCXOhe7G+dgAttSeECxNy+puETHaMAQ2+R++ADu92PzQeXX9vnVfTGhe6Ce3GJxBwekykPD9T4iKxsEjonNDgQ4dYylg9CuHFfBtxc6bxurqK7DWxyzM0BrR1aWgNHX6d1RQ19FWUtU2kkLy17C4kEfxll7ZZ/hOV0UIfraAcZCt7RQyW9ldDLG5rsx8znPxuSvj70aY+9FzbnOb4y5hAcIhjPX57VbwcQF4HTtaHRuwQfN6vR2YVbZaY1b6qJvxjBkesOaqi9TPjqWjcSgHpARjzs/tXL8xJ5qPfwSjHF9yLaSrrb3WGKGQ0zWNALosj7E3VUL7brkragzAnDXnnnHWl4Yzp6QgFzj+crHiGNkkLQIslzwSN1R44qByw+VN/J+17cFZR1scmtscoIa0uDHHGdlVQurGiSoa+RgccANAw52ez7FYx2ky/Fpyd+xLU2mop4QdJYAcgB3IrGEkjv+V8eWRLdWSKOSTx0RNkJlBIe5vaBushbXukvFG5ziSZ48k/+oLdcKWzD6uqmBJbG7Tq7SDk/sWDtfytR/r2d4L1v06nGdHkfOk7ipeD6Qgjh6RztGQwnzuz1J9zY3RGVsZc0bZzzTFve3S7JjY3Bdl78DBJSC5Q01HHTMaHtLzG1+rbOea8r6fI27RzS+VjSTsYr5309L41Sx9JsdLe3ZZ2gbPcbJV1U07pNEj2+dzOw29Supbk5kG8bXR0zgHNz8ZV1RJFStkp6SCKngnY5+gPJDuXaVrH4mSjkl8/FrUr2Itxa5ojiY1zuhjaSRyydgFtuFaN9FYYWSf6yQmR3oJP3YWCmr3wyhuuM7te3Iy12OWf/nUt9w9eBdaeUFgZJC4AgciDyK1x4JY92S/mQzPTE8N8Lf8ACHXfq4u4Fi1tPC3/AAhV36uLuBYte9i/Gix674J/mvU+2v7jEI8E/wA16n21/cYheVn/ACMk824n+dN19sl75Uy31HjFK0k+c3zSofE/zpuvtkvfKYtdR0NUGE+bJsf7l6tXBGmKWmReoQhYncCEIQAhCEAKRc76y02OnpqOld49VNOqoLOTA92GtPrzn6lHTPEFHUG20NZHICwNLdBAODrcc+hY5+0wz9pAhuF0sk0NTIHPY9o6RrjkHc81HqszVzn0cEsMsgMjWkFmncEY7RhXVBFDe7HDQPqy2riy5jCBjOezkq60VclFew6uqXMZoewyEbjIwuKqORuzqS5T3a1ubW00rnUgIdO2MnBPIOPVvsmqC6V1qmbGI3yUtS0BsPxgcjGw7U5e7dPa9L6epMtNUN1tIAwfXjmp4pReLXFUUtdmoo6duYXAebgZOEIKmpjmpqmYUcNRBUwODnB4LHNxnIx61dUNwmutsmqpoXhzTHGZdPmuPndfaqy0VGqoqYKmtdTdM0M6UgHUSeRUi4U9TaaSqp2znoi+JzC3YEEO32WuJXNItF6XZouGHsdc5Yula2Qw+bk8jranOPLewRxVrGjWHaH4HMLJ8OSSsqKuSL44p85Of47exX0vwrc4RTv/ACj3EOOo+nK5vmw05rPVw5NcSRw40CNo21HkOtXksZfVY0+cwcsLz+poY6a4yQS1I1xuAz2HmtVYDNT0ZM9Q+YvOxcc4APas5NaTlhGXUsu3y9Cw775+L1KBU1ED26cEkb6SMhdVNQHNO5yqvpC6TGVideqXLZoLfXUppJmtDY3mMgt5E7Lyq1/K1H+vZ3gtu1n5Vp9KxFqH+lqP9ezvBet+n7RkcPyt2j3yCpBnaxsbHnBwD2J+bSYsGFgMTcq1bwtRNkMgkmDj1lwP9yV/DNM5pHTzb7cx9ydSJ4H0+UzdY5gicAW6NILsfndaz9VVBr2M+McE4xnSOxb53CFG8YdUVBHXuN/2LhnBVvjLtL3kH+MAT9qdRFfpMl2zzzxOaZrZJPNaPOx6FvOBdMlLWTtGD0rWfY0fiVhDwtb44ix5lkz1l2Pq2U622ujtUDoaOLo2PfrdlxOT27+oLOc01SOnB8ecJ6pHgXhb/hDrv1cXcCxa2nhb/hCrv1cXcCxa9bF+NHceu+Cf5r1Ptr+4xCPBP816n21/cYheTn/IyTzbif503X2yXvlVfWrTif503X2ybvlVa9iPaiDRUU/jFMx/53J3rUhUlpqBFUGJx82Tl61drCSpnfjlqiCEIVTQEIQgBPOkhlhZHKJSGs0lrXgA7k55elMKPPX08Gznhzuxu6hwUtmVmotfcdfBtE2pZUMfVskZyIkb+FdXCK2T+fN00OWaXaZR55znJyDuqqe7zSZEQEY7eZUFz3Pdqe4uJ6yVK+LHyckpY/CLM11BHSOo2sq5YvzS6VoLPV5qZhq6OnqxUxx1Yftn8s3B9fmqAhX+mx+jEtLjXW24VM8woZ6dszw/oopmhrSB1At9a7qb1HLYvgttO4npmyCeR4c/ABGnIA23yqhCtHBji7SBY2a5x2uolklgMzZItGkO04OoHPI9is6Piinpax1S6mqpXOBAa6oGB/0rNoUZMGPI7ki8ZyjwXs17t81VJUOt8xdI4uIMzT/4KVBxVRU8DYWW6cNaNv3wPwLMIWf0eH0Sss07TNU7i+kPO3T/ANYH4E0OJ6IO1eIT/wBYH4FmkJ9Fg9Fuvk9mp/dbSA5bbps9WagfhWbpJ/FquGo06uika/TnGcHOE0hbY8MMaqKM5ScuT17y8f0d/tf+RHl5/o7/AGv/ACLyFCp9Ni9FT17y8/0d/tf+RHl5/o7/AGv/ACLyFCfTYvQPXvLz/R3+1/5EeXn+jv8Aa/8AIvIUJ9Ni9AuuLuIf3U8Qz3bxbxbpmtHR69WNIA54HYqVCFvFKKpA9d8E/wA16n21/cYhHgn+a9T7a/uMQvGz/kZJ5txP86br7ZL3yqtWnE/zpuvtkvfKq17Ee1ECtcWuDgcEbgrR0s4qKdkg6xv61m1ZWeo0yugdyfu31qs1aNsMqdFwhMzVUNOPyjwD2cyq6e8uORAzT/KdzWSi2dUskY8stXOaxup7g0dpKgz3eGPaIGQ9vIKolmkmOZHlx9K4Wixryc8s7fBJnr6ifZz9LexuyjIQtEkuDBtvkEIQpIBCEIAQhCAEIQgBCEIAQhCAEIQgBCEIAQhCAEIQgBCEID13wT/Nep9tf3GIR4J/mvU+2v7jELxc/wCRknm3E/zpuvtkvfKq1acT/Om6+2S98qrXsQ7UQCVri0hzTgjkUiFYASSck5J7UIQgBCEIAQhCAEIQgBCEIAQhCAEIQgBCEIAQhCAEIQgBC0OIBYbfCJY4pKmJ2rNGx2o9K4ZMh3bsBy5YUmgt1F4zUQRQTskgqYojLM1rwcuwTgtwDtyOVnrQMqhab4Nt1TSUczwYGx0Alk87HSOMrm5JDTj14PUPSo1VarfRNkqCZ6mHVG1jGHQ5upurJJbuOobDPNNaBRIWiFFTfurqaUwSGFsMv5MRjXtETy7cj7UyyzUlZSxS0onZNVCRtPA4h5c9mknfAyC0kDbmMKdaBRoUivhip62WCFxcyI6C4nOSNiR6M5wo6sD13wT/ADXqfbX9xiEeCf5r1Ptr+4xC8bP+Rknm3E/zpuvtk3fKq1acT/Om6+2Td8qrXsQ7UQCEIVgCEIQAhCEAIQhACEIQAhCEAIQhACELVeDiCnqOLWsqmQuiFNM4maMPY0hhIJB545qspaYtgyqF6jdrPSVs94oaWOCnk/eEMkzYGsjke9+DIwb6WkEcjvhUtNbbDT8WW+jo6a4mWC5RwSuqmtMUg1YO2Nj6OxZLMmuAYhC3/wC5GyXiuhmoJquGA1lTFUseGlzujbr/ACYHLI2A3S0XCPDlxoILlELnBTvZUvfFK5mr8k1p804wc5/+YU9aIPP0L0jhvh+w013sjpqetqJ7hG+pi+K6GNnnAMdtuQBudt+pU3g+p7c7iCrq7rCyWio6Z75GvGRuQ0d5Oqt3XAMw24VjKXxVtVMICCOiEh0789l065172sY6tqHNZjSDKdsclvb7wtR2Pgu4W9zGSXKCYVnS4BcIDIY2jPpADvrTfCVRZbdwQ6uu8NO+N1wfG9r6USvlb0YOhrttG++VHVWnUkDBRVlVA9kkVRKxzG6Wua8gtHYPRuu47jWxTPmjq52yyfHeJCHO9Z61s7VwjY55LTR1fwg+qukDqhskGnoo2+dhpyMkjG56k/WWKzSW6Ovr2TtiobPSyllLpa6VznlpySP2p1o3wDAiqqBUdOJ5BN/9wOOr7U8y6VgrWVjp3yTsBDXvcSW7EberOQtnX8GWMvr6K31NWKuk8XkEk5b0ZZM5oAwN8gPG/XupM/AXD/wjBQw3NwmZWMp5WGdrnStJwSGgeaRzwc7J1oA843Qpt4ipILrUQ0LZW08TyxvSuBccbEnHaVCWy3QPXfBP816n21/cYhHgn+a9T7a/uMQvGz/kZJ5txP8AOm6+2S98qrVpxP8AOm6+2Td8qrXsQ7UQCEIVgCFqqHhGW72qzeKRww1Fe6o/LSTEhwj33bjzcAHtypNn4BZU3e0MqrpSy0Nwe9okpnOJLmfGYMjn6eX9+TyxQMYhayq4Rgnnqaumr6Khtcc4p4pppXua9/PSDpySBzOMBMngW4QR10lbV0dHHQzCGV8shwS5uppbgHIIwpWWL8gzKFrIvB9XSxtxcre2Z1G2tbC6QhxiIznlgYHpUKu4UkoKihE1zozTV0RliqmF7mEA4I2bnOfQnUj7BQIVlfbHUWCtjpqiSOUSwtmikiJ0vY7kRkA9R5hVqummrQBCEKQCEIQAn6StqaCYzUkz4ZCxzC5hwdLhgj6wUwhQCc+93OSm8WfXTGLQyPSXbaWHLB9ROykVHFN9q+g8YutTJ4s8SRan/FcOTvX6VUoUaV6BasqL3T22G4sqZo6bxxxie2TBE+kFxA55wRuuqjiq/wBXvPdamQFr27v20uGHD1EBWVCbdVcEx089xp4ZqSvkqHU8mrVMwsaMNwMZOCN1o+IeJLVPSONJUUEsE00TqeKSSRxpQ0g56PRhoAGCAdxnmsHLetIMrYrhxMaCeC1XOaCmpA2R7em0tYHODds9WSM/aqmZ9ZbJq2gbUjDyYp+ifqZIA7PPrGRleiXO/wBmdcKmd12imknpYg8McXRtcKhri1hLQcacnB5csp2n4msjfG3UlZSQubcJ5phNI+NtSwuyzZrTrGNtJVeo+dIMBS1N+vdcaOnnqaqpqohTlmrJfG3cNPoGM/Un7pZb5abQ1lRLHJbxPkiCoZKxkpHXpJw7AT3Dl4oKXiCskqf3nS18M0AfECfFw/kQOeBy9SjXez0Vrow6K/0tfK+QYhpWuIDcHznEgAH0LW3qoEu11HFtNRW6mttbURU9wlcykY2YAOcDhw5+bufUqqpud1DJqKeslLQxtPIwuyNLHZa0+gFbHhvi2itNu4apHeJP6KqldVPnh1vp2l4ILT1bZ5difs9+tscFI5l4pqOmp6md9xpZIi51Y1ziW42OrLdsHlzVHJpv7QYSS73GY1DpKyVxqWMjmJd8drcaQfVgY9SkTcUX6oNOZbrUvNK4SRan7scOTvX6VsbRxHwzLbImXJmmWcvt7884aUkua/lzaSB/7U/bOKrVUyXEx1EFBUGsBikkldEHU7WhrGhzWnOMZLTzyjm/7QeaPkfLI6R7i5zyXOJ6yVyp98qoa691lVTxRxRSyuc1sWdA9IyAcHny61AXQuAeu+Cf5r1Ptr+4xCPBP816n21/cYheNn/IyTzbif503X2yXvlVatOJ/nTdfbJe+VVr2IdqIBCEKwNdZ+NWWqls8LqF0nwb4zv0mOk6UY7OpcWXjFlqprLG6idILVVSzkh+NYeMActsYVTSXWGKnigmpw8RsIDtIOkku39PxhtnqUoX2hZRmCGmcxzyS54aNiWkbD0EkjsWLgvQHqTiOgktUlpvNBPPTCsNVCYJhG9jjsWnIOQR9advXGhvVtuNK+j6M1lXHMwtfkRtYzQG+k4xuq6W7UlVKXzQuYS/USxjcuGpxAPL+MPXj613VXmimjnZFRMjD2lrCY2nGS7PeG/VpChQV3QLBvGsYuLKrxJ3mWb4M09J16dOvl+xO23jimo6KhpZqCU+KUUtL00UobI0vdq1sJB0kcljkKzxQfgF3xRf4+IaminZBJCaakZTnpJekLtJODnrO+6pEIV4xUVSAIQhWAIQhACEIQAhCEBa8M2YcQX+mtZmMIn1ee1mojDSeWd+Ss7rwNX0tzipLeJKoSUvjR6ZggdEzJB1hxw3l2qs4ZvDbDfqe5PidI2EO81pwd2kf3qTZuIY4H18N4bUVtNcIRFM5suJRpcHNIcfSOSxlr1WuAR63he825srqqjMbYoWzvOtpAjc7SHbHrKequGaig4fmuFYXRTxVMcXQ7HLXs1h2QezCuJeMrPO8Uj7bVi2OtzKJzBODKND9bXB2MKHfuLorzb6ylbSOhE1VFLFl2dLGR6AD2nG6hSyOrQKqgtArLHc7kZiw0HRYZp+PrcRz6sYV5wtwKOJLP46KyWGR1SYGBtMZGNIaHanuB80elQGXu103CVRa6SiqGVtYYxUzPlBYQxxcC0YyDv+xMxcRSU/CXwLAZonuqzO+RkmkOaWBuk49Sl62tttwLR8HX6vgjmpaHWyXJjzKwF4HMtBOSNuakz8GV7xTG3N8ZElDFVTF72sEWskYyTy25qwtXGVqpnWusr7bVS19sh8XidDMGxuZvgluOY1H1qLWcYQ1NmnoG0sjHS2+npA7UMAxyaifUVW8t8AgV3B1/t0Ek1VbnMbE5rXgPaXNycNOAc4J5HkUScH36KSKN1Dl8srYQ1srHFr3cmuAPmk+nCs5eN2+PXKsipna6uGlZGHkENdCWHJ7QdB+1WU/hIgdXU9VBBWNBqmT1UL3R6HBpzpaQwHnyJKasvoGHrqKe3VklJUta2aM4e1rw7SezIJCjp6snFVWTzgECWRzwD1ZOUyt1dbg9d8E/zXqfbX9xiEeCf5r1Ptr+4xC8bP+Rknm3E/zpuvtk3fKq16JePBlerheq2thqqBsdRUPlYHyPBAc4kZ83moXkmv30u3e8f+BepHJHStyDEIW38k1++l273j/wACPJNfvpdu94/8Ct1YewYhC2/kmv30u3e8f+BHkmv30u3e8f8AgTqw9gxCFt/JNfvpdu94/wDAjyTX76XbveP/AAJ1YewYhC2/kmv30u3e8f8AgR5Jr99Lt3vH/gTqw9gxCFt/JNfvpdu94/8AAjyTX76XbveP/AnVh7BiELb+Sa/fS7d7x/4EeSa/fS7d7x/4E6sPYMQhbfyTX76XbveP/AjyTX76XbveP/AnVh7BiELb+Sa/fS7d7x/4EeSa/fS7d7x/4E6sPYMQhbfyTX76XbveP/AjyTX76XbveP8AwJ1YewYhC2/kmv30u3e8f+BHkmv30u3e8f8AgTqx9gxCFt/JNfvpdu94/wDAjyTX76XbveP/AAJ1YewYhC2/kmv30u3e8f8AgR5Jr99Lt3vH/gTqw9gxCFt/JNfvpdu94/8AAjyTX76XbveP/AnVh7BiELb+Sa/fS7d7x/4EeSa/fS7d7x/4E6sPYMQhbfyTX76XbveP/AjyTX76XbveP/AnVh7BpvBP816n21/cYhWnBHD1Xw1ZpqKtkhkkfUOlBhcSMFrR1gb+aULyczvI2iT/2Q==%20"/>
          <p:cNvSpPr>
            <a:spLocks noChangeAspect="1" noChangeArrowheads="1"/>
          </p:cNvSpPr>
          <p:nvPr/>
        </p:nvSpPr>
        <p:spPr bwMode="auto">
          <a:xfrm>
            <a:off x="92075" y="-1571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126" name="AutoShape 6" descr="data:image/jpeg;base64,/9j/4AAQSkZJRgABAQAAAQABAAD/2wBDAAoHBwgHBgoICAgLCgoLDhgQDg0NDh0VFhEYIx8lJCIfIiEmKzcvJik0KSEiMEExNDk7Pj4+JS5ESUM8SDc9Pjv/2wBDAQoLCw4NDhwQEBw7KCIoOzs7Ozs7Ozs7Ozs7Ozs7Ozs7Ozs7Ozs7Ozs7Ozs7Ozs7Ozs7Ozs7Ozs7Ozs7Ozs7Ozv/wAARCAFOAQQDASIAAhEBAxEB/8QAHAAAAQUBAQEAAAAAAAAAAAAAAAEDBAUGAgcI/8QAVRAAAQMDAgIECAkFDAkDBQAAAQACAwQFERIhBjETQVGyBxQXImFxdJMVMjU2VIGR0dIjQlVzoRYkN1JiZGaUpMHh4iUzNERFkqKxwnKC8CZTY4Oz/8QAGQEBAAMBAQAAAAAAAAAAAAAAAAECAwQF/8QALhEAAgIBAwQBAwMEAwEAAAAAAAECEQMSITETMkFRBBQiMwVhcRVS0fAjQ5HB/9oADAMBAAIRAxEAPwDP32+XWG+18MNzq2NbUyNa1s7gGjUcADKr/h+8tGkXeuJ9NS/70cRHTxFcg0bmql7xUOGMtGXc16kYqlsdSVllHebyN3XeuJ7PGH/enPhq8H/itb/WH/eoMYyU+1oyoaXo1jBExl1vDud1rf6w/wC9SY7pdcb3OsP/AO933qFCPOUjYLN16OiGOJJ+FrmB8pVfvnfeuHXi5jlcqv3zvvUcu581w7ziopFnGPo7mv10hjdIblVnHV07vvVfT8RXZ0oMt4rRnk3p3/enKyLMBBHNVNK1/jD3MYTpOHY5hq1jGLXBy5FUki/qb1d9QLLrWbHdvTOH9+6IOIbq6fon3KryeX5d2/7VV1NSHVDHMY9rS4Bur7Co5JFY0tO4OU0KuA2lLY1Tbvc8/KNV7533pz4WuJ/4hVfVM771WxyB7AR1hdgrFxR1pR9FgbtcsYFfVeszO+9cC7XP9I1Xvnfeohd6SjKjSi2mL8E0Xa5AZ+EKr3zvvXD7vcv0jVe+d96ilybeVKiiGo+hu4X+7sbpZdKtpPWJ3feo54ivIkja261pIj1YNQ7zjnr37EzVxl5JUbxcSyQcwchuR1LdRjXBxSX3cFpW8Q3bocNuFfFpbu81Dxk/am6biG7mWMOutaQ5ozmofzx61X1kTpp3x9M97GHG52TtLBmUOxsNgmmKRFXM0Ed4uZBzcqv37vvXfwvc/wBI1XvnfeoABbyXWSsdKOxRXomfC9z/AEjVe+d965N3un6Sq/fO+9RQjtSkHGPolG73TPylV+/d96Q3e6fpKr9+771F1BcueOeVOleiNMfRL+GLp+kqv37vvQbzdP0lV+/d96g6weopcppXorUfRM+Gbof+JVfv3feozrzdmuI+Fa3+sP8AvTJOEzMM7qyivRSUV6PR+Baqoq7LNJU1Es7xUuaHSvLiBpbtkoTHg7ObBP7U7uMQuDL3s8+fczA3yPPElzJ+ly94qMdgAFY3xoF+uJ/nUneKrwN8lelF7I64qkdxNGMBSGtKahGG5Kkhwwqs2ijphxunC4EJjIzsV1yCq0apnQOSugdJTaCcnCCxJTrBCq9AhfJIxz2SDfIPNW427PsVXXO6J4f1HmFeBjlXkSqpz00Ly8vOkOJJTVOxxkLsZwcJZJmsLW75e0HdSqeHDQCcYCt4MquWw9HIGtAOycFQOrJXIjAGxS8lnsdCtC+MN68o8abnCaeWnnsmDjq5KUirm0T+laRsf2pHPGFB1OzsV15x5lNJOs6mmYBgglRYpgZejG2kF2ezCdLCTySwtihc9z49Rc3HqV9jJ22RopRPISNhnJParGF7GDZQoY2QZ68nsUlkg2GEe4htySunbhcuqA3qXI3A5LlzRzJVKRs5MebIXDIH7UzPVsh2Jy48mhIxwAwCoFQCJg4qYxKTm0izhBfC6eTDWgZwFW1NZI2QhkjSAMlozkBSqiT/AELLg7HAOPWq7xYGk6aJxe8nBIbgAKYr2UyN7JFhRz9MzfmP2qXjr6lEoYujjHqUtxwzJ5KsuTSF6dzgAucuXgJTM1reaZFQx5I1DKJMNo9D8HgxYqgfzt3cYhL4PvkKf2p3dYhcGXvZ58+5mIvgLuILh7TJ3ioZbthTr55t9uB/nMneKhsGpd64R2xWwgyI9s8lC+Ey2UtIw0Hc5U8DScFQpbcZZ3NB0sI1ZG+6vGvJE9XgsS1zYRMSCw75CWKVsrMtOQm6VpbaBHr1BjiM9u6qmTPgqMs3BO4zzVUrsvKemv3LwEJC8BMtkD2Bw6wmXvJOFFFnMffNthRnNDzuNxuCUreeXJ0FmOYU1RRvUNVDGzPY7SBpGAGhDZXs6srtz2Dkm3HPIKSOHaHPGX9iTpXuXAHYE41ibE2znBKUMPWnQxdBuFFk6RtrF2GLsAJcKLLUNli5LE6fUkISw0R3QgpvQWHYqURuuS0EclNlXEabI4cikeXuO5Q5uN8JMnPJSVDQWjIJTNU7XDkg5apTXEDkmpgXtcNPNERJbHceJbPM0cwB+xRqPz2hgcdJ3I7EkUs7KGYBh0jCSl1NbrxjOymuSrdtFnlrGYzjCjifxmYQwkkZ3PUmKgPljIBOOtJaToqQ30qK2svrbkkSbn0dNG4b55N9aq6AOkqRnPblWl1DDXQiVuphJzk7Lmlp2Q6iDqJPxlKdRKzjeT+D0fwfjFjn9qd3WoS8AfIc/tTu61C8zL3s5MnezC8QHF+r/aZO8VHiOyd4jdi/1/tMneKjUzwW7leiu1HZBj7253UWoy1uQcAdYUzIxzTFVHqgfgZ25KEaSWw606bUDgDJJwqqmZ0srnO5BOmerloHHT5ofpwBy2S0rNEIJG53V0qTMpPU0PYAGG8kaQeXNKduaXXjqUFgEaHADrykL3H0LlBsB57JQEoC7a1BQNanAEgSqC6FCEmd0uVBY6ShchLndQSKUiMoQg5K5XRK5ypRBy5uybIwnjuuHNUlWjhrtJ9C78124wuCMJOXJSVscIBaWfmu5jtXHRNHoQHkc90usHrQnZiHDepRYcRXFuORcCpR5dqjywPfKwsOntd2KUUlzaJd186ojbtucLpgw0D0KG+Gfx/znl7GnIJOQprAWhVeyouncm6PQeARixz+0u7rUJeAvkOb2l3dahedk72cWTvZgOIfO4iuA/nMneKq5NUYJad+pWl6GeI7kT9Kk7xUOSML0o8I3StWc2bMtURJlwAzuU7dJmxT6IiQRzwVHttR4pVSExl4weXUmZHeOVT3tzgnrU191ltX/Gl5JkEolixjr3HVlKXJuOExtwDhKB2nKEq63FyV1zSADCUbqCQwlAJSgLsDAQtQgGF0EgShQWoVBykG5V7Z+F6i82quuEVRHGyiBLmuBy7AzsqtpchtJblHgrobIRhSSGV11LnGF0EZImfQgpcK84e4ZdfqSvqBVCHxJgeRo1ashx7f5Kq3XJEmkrZRehIWpfThJzVgcI+pBGEgO6khiELghaGw8My32hr6plS2IUTNZaW5Ltif7lREZUJpuitpjRQuiMK14ZsI4ivDaA1TKYFhdrcMk46gOs/4qW6Vsq9in3HJdNdnmFJu1B8F3WpoembN0EhZ0jOTvSonpClU0Ex5rhlO6sjCjNIyo1RUva7S3YJVltelbnqHAPyHNt/vLu61C48HU3TcNvPW2ocD69LULzcvezhybyZhr23/AOobj7VJ3io2AQpl8GL/AHA/zqTvFRGnIwQvRXCOyHA2xhie5zNi4YK5ihbFnHM9qf0+tJhTZbSjhxz1o0YC65JN3FBRzhdBqUN7V0gSEGyVGUKCQyhIdylCEigr0LgT5mcQ/q3f/wAyvPRyW84Kq6eDhC/RTTxRvexwY1zwC7zDyCzy8GeTtHOGbVYn8D1FzutIJDBK7L25DiBjDR6+X1qwt9BwtxTYp6qO2fB4o35kMeNWkb8xzyMqot9VTs8FdfTunjEzpyWxl41HdvUnOCqung4RvsU08cb5I3aWueAXeYeSxae7/cyae7/csLRT8McWW6upqSzNopKdmWSbazkHBz9XI5ULgu02aq4ZuNbdqZrxTyOzJ+c1oaDsmvBpVU9LPc/GJ44g+FoaXuAyd+1WHAkdLPwXd4qyTo6d8rhI/wDijQN0latCVxtWzi0TcJcTzOtLLKKKV7D0MoxqOB2jr9eV1wdRPtsfFFFIQ50DAwntwH7rqzcP2rhSqN7rL3BUMiYehazGXZGO05PqTPC95gq3cUVk8jIDVtDmMe8AnZ+AO3qUe64D3T08EPhuy2i38NScSXyDxhhdphh5g745dpOefYrbhtvCXFFZLosrKaoiZkxfmub2jHX96ruG6y3X7hN3DNfVNpJo3aoJHHAO+Rz9JO3YrfhSzWnha4Sme9U89XLGQ0BwaGtyPTzJwkvN8kS83yVHBNltFyivLrjSskZA7zXHmxvnZx9imWWn4U4shrLdSWcUj4GZjm5vI5B2efPGxUPg2spoLXxI2WoiYZWu0BzwNWzuXaovgxq4KW8Vj6ieOJroMAyODQTkdqs092TJPdlz4PauhHDVxi8R/KUzCal2f9eDqIH2bKNwvbbLcbfc7xDZm1kwmPRULnA6G7YAzt2/YonAlXTU9m4hbNPHG6SLDA94Bd5ruSicGWrxmlkraHiJlvuLHgdE47FnpB5qGuSGuWVPFT7a+64t1tlt4a0CWKQYw7rwOpPcB0FNcOLKenq4RLEWPJae0NOFaeEmuoaquoooJo56qGItqZYsYJ2wP+/2qB4Pp4abi+nlnlZGwMflz3AAeaeta/8AWX5xl3wtYLTXcVX+lq6OOSCmceja7PmDUeSlWCDg/iWoq7NTWUQ9CwllQca3gHGc8wckLnhaupIeKOJ5ZKmJjJdWhzngB3nO5dqqPBjUwUnEtTJUTRxMNM4B0jgATqb2rNp7szabsx1XT+K1k1PnV0UjmZ7cHCizx9I3lurG64ddat7cOa6d5BHIjUVFx6F0p7G9Wje+DIEcO1IPMVju4xCf8H3yFP7U7utQvPy97OKaqTRjb2Ab9X5H+8yd4qI1gUy9H/T1w9pk7xUQLtXCPQjwIQuSuyVyVZFmcEZ6kvRuAzpOO1bjhGx2ymss/E17YJaeIkRQkZBI2zjr32CeHhPj6XonWKn8T5aAfOx9mFR5HdJGLnvUVZgACTgDJShjy7S1jiRuQAtvR1FirfCDa5bJTOije7MrS3DdRB2A6v8AsrqlmrYPCBfWUFDT1JMTC4Sv0aRpHI4PbuFDyNeCHkrweVpepXtt4WuvEMNVW0MUThFKWuZqwdXPAH1qVcfB/fLbbn1sjIZGRt1SNiflzR1nlv8AUr643VltaujNBji3XpOnOM42SLa0tRXjwYVDBQU5pdZaZi/zh5w/NxzyeeVTWPhC78QRmakhayAHHSyu0tJ9HWVCmt7CmvJSZS5V9e+CrxYqbxqojjlgHOSF2oN9fWE3YeErtxCx8tHGxkLDgyyu0tJ7B2qdUauy2qNXZTZ2XQB06sHHbhaaXwdX+LpnObB0cTNevpNnDflt6FYULW+SG4OwMipG+P5bFVzVWiryLlbmIC0Vo4nZbOG7haDSukdWF2JA7AbloHJZvK9Wq7zScN8I2aqdaoKo1ELGu1AA/EBzyKie1Khklwqs8sJSL0OrorLxnw/VXG1UbaKvpBqfG0Aats4OOeRyKxtksFx4gndFQRBwYMvkccNb6ypU01uWU01vsV6QrR3XgO9WujdVubDUQs3eYH6i0erCh2bha536knqaBsb2wHDmudgk4zsp1RaslTjV2VHUkLSRkBaau8H19oLc+teyGRsbdT4435c0dfUtLwTYZ5ODbgXMiLq9jugJ6tiN+zdVlkilZSWSKVnmJY7RqDTpBxnGy4zhb7FzoPB7caF9BSuhgndFJN0nnA6hnbG5ydjnkqm3eDy+3O3Nro2wRMkbqjZK/DnDqPLZWU1TsrrXky25OwSg9q9C8Gtgqob3W1FXFGGU7XU8jHHJD8g8v71U1vAN7qbtXtgZA8xv6QtEm5DydONvQnUjbRHUV0ZUJRsdlo38B3eOWphZJSzS0sQlljjkJcAQSOrfkqq02mrvVeyio2B0rgT52waAOZPUp1JmikmQ+fUjCfrqN9vrpqSR7HvhcWOLDkZHNM5Ulz0DgAYsc/tLu61CXgL5Dm9pd3WoXn5e9nn5O9mKvW1+uHtMneKiZKl3v5duHtMneKhrvXCO+PAEoSJMqSx6JbqZ9/8ABa6gojrqqWUuMQO7sOLsfWD+xYAUtSZ+gFPKZc46PQdWezCl2a+19hrPGaCbQ47Pad2vHYQtX5Va7RkWuk6bHx8nH2f4rOpRbpGFSi3RW8OWivs/G9qhr6d0L3vD256wQetbOz/wkcQfqGf9mrzt3Fdzlv8ADeamRs88ByxjtmN9AAUul44r6W+Vt3ZT05mrGBj2kO0gDHLf0KsoSZWUJSNDwdUy0fBHENRC8skjke5rhzB0DdJ4N6maa2XyKWV8jRGHYc7O5Dsn9iylBxPV2+z11rihidFXEl7nA6m5GNt0WDiar4ehq4qaGKQVbQ1/SZ2G/LB9KPG6YeN0zT0v8DlV+v8A/Nqe4wlqqbguzMtbnsoHRASmLrOkYBI9OfrWSZxNVR8MSWBsMRp5H6y/B15yD246lKsHG9zsVN4oGR1VLnIimBOn1FND5/cOD5/crHVl4NnMLp6v4PL8EEnoy7s/wW2vElTD4LLZ8Gl7YnaRUOi2OMHOcdWrms9fuOrlfKM0XQwUtM74zIhu71k/3Jrh7jO48PQupomx1FM85MMvIH0dilxk1dFnFtXRqvB5NXycPXds7pXUrYz0OsnAOk5A/YoFB/A/cfaR32KNL4TLtI2aJtJSthlZoEYacMznON/SqSHiOph4ZmsIhiNPM/W55B1A5B7cdQVdEm7orok3ZU5XoPGMckvAnDojY55DGZ0jP5i89+pbGh8Jd1oKCCjjo6RzIIxG0uDskAY7VpNO00Xmm2mi34DpKiy2C7XW4RvghfF5gkGC4AHfB9JwE/wrJQU/g4mlmbUGMyu8Z8V/1g3H7MY+pY2/cZXfiGIQVUjI4Ac9FEMNJ7T2prh/ii48OSvNIWvik/1kMm7Xen1rN45NN+SjhJpvybKy8Q8KWds8tBBdnRubiUOaXs9Z3wjgupEHDXEVTRF0bWPe+EnYtGkkKiuXhFuNbQyUlNSU1EyUEPdE3zj2qrtPE9XaLTW22GGJ8VYCHufnIyMbbp03THTdM1fgzq56gXiKaV8jTEH4e7PnHVkrngh7v3F8Q+cfNY7G/LzCsrw/xLVcOOqTSwxSeMsDHdIDsBnlg+lLauJqu0Wqut8MML460EPc8HI2xturSxveiZY3br9jS0BJ8EVwJOT4x2/ymKXabtQ8RUFutVzFXb7hE0CjqYstDtsAg/V/isdBxJVQcNTWFsMRp5n63PIOrmD246lc0XhKuVHQx07qKkmfC3THK5pBA9Q/wVXB77ESg99iy4Ht89p8IVwt80xldFC7Ls/GyWkE+nBTvClRNDbuLp2SOEkbnljs7ggPwslbOLLhbL5UXgNjnqagEP6QHG+Ow+hJQcVVlvpbpTxwQObc89KXA5bnPLf0qXCTIeOTsd4EvTrTxVA+WQ9DVfkZS49vI/bhbh9sg4Epr5emvaX1DtNI0/m53A+0/Y1eY2q3S3S601DAcPmeGh38UdZ+oLW+E289PcKezwv1RUTAXuzkueR1+of9yk43NJCUbkkYx8j5Xuke4ue4kuJ6ykXIISrejpPQuAfkOb2l3dahHAPyHP7S7utQvOy97PPyd7MVe/l6v9pk7xULKm3v5dr/AGmTvFQcr0I8I7o8C80iMoKksCEIQgEIQgBCEIAQhCAEIQgBCFdU3DzZbfFVVFwipnTtcYWPGzgO09SxzZ8eFJzfJKTZSoXccEszi2KN8hHUxpcuSxzXaC0h2caSN8rTVHixQiE5JTzwgGWGSMHkXNIygU8zojK2GQxjm8MOPtUdSFXYobQu44JpRmOJ7wTjLWk79iR0UjZOjdG4P5aSN/sU643VijnqQrGG0SvttZVyl8LqXT+Tewgu1HC4tFrN2rDTiYRYYXlxGdgsfqcSjKV7R5Jog53SKfcqCnojH4vXxVmvOejHJdUdnlqYap8uuA08JlAdGfP9Cj6rF0+o3sRT4K9IruDh9tVVQwQ1Rfrp+mc7oj5p7FCqaBlPb6eoE+qWVzmviLCNGPT1qI/LwzkoJ7/7/gnSyECWnLSQe0JDknJOSetOyU80TQ+SGRjXci5pAKVtJUP3ZBKRjVsw8u1b64VdlaGMYSpSkVweh+D/AOQp/and1qEcAfIU/tLu61C87L3s4MnezF3z5duHtMneKgqdfPl2v9pk7xUFehHhHdHhAhCFJIIQhACEIQAhCEAIQhACEIQAtdYqKsqKCKjraZtRbahrnskDxmA4O/o9SyKcZUTxxOiZNI2N3NjXEA/UuP5nx5Z4KMWl/vgtF0zXWpsUVhLKE1UkjahzZnUbmh7tzpO/VjHJdNlhl4njEtOYqtlM4NM5aS+THmkkbZWOimlhdqhkfG7tY4grkucXai4lxOck7rg/pcnOUnPm/wCd/wD4W1l9cBxEKCQ3MyeLdINQk05z6Ov7Fdv+FDdqX4PwLRobjBHR6Medn081iZaiecASzPkDdgHOJx6kgnmbEYmzPEZ5sDjg/Urz/T5zilcVz4238/yRqNQazxGx3KW2ydG012I3M6m46lNa8S3qmmOg1cttDoi4jeT71iNTtGjUdJOdOdka3kgl7iW8jnkof6Xd/dvvv/KXP/hOs10vwuOFrl8LF2cs6PWRqxq35dSr+DMm8vDQHHoH4B6+SpJKiaXPSTSP1c9Ticrhj3xnLHFp7WnBWkfgS6GTE2vu9LZbEat7NfTtnbfqH4TtlLRbP6LowAHOxtndOQ/DnwfdvhUuMfQu0ayOf8nHUsa+WSTGuRzsctRzhdPqZ5PjzyO2xu8nbsWMv0yUq3XjxxTvbfz5J1m2o5pI7tQtY8ta62AuGeeAcKLRyRTUtikrXBzX1EznF55uycZ+vCyXTSggiR4IGAdXIdi5L3FoaXOLWnIGdgn9Kf8Ad/u/+RrNi74UNPdfhv8A2TondHrIxr/N0rr4Rqqep4epoZCyKSGPpGjbV1YKxz55pWtbJM97W/FDnEgepIZHktOt2WfFOeXqRfpdr7mv4S24oayTdwG3esa0YAmfsPWoiCSSSSSTzJKF7GOOiCj6KM9C4A+Qp/and1qEcAfIU/tTu61C4cvezz8nezF3z5duHtMneKgqdfPl2v8AaZO8VBXoR4R3R4QIQhSSCEIQAhCEAIQhACEYQgBCMIwgBCMIwgBCEIAQhCAEIQgBCEIAQhCAEIwhACExPVwU4894z2DcqunvD3ebCzQP4x3KsotlJZIx5LZ8jI26nuDR2kqBPd4mDELS89p2CqZJZJnapHlx9JXC1WP2c8s7fB7D4L6iSp4bqZJMZ8dcBjqGhiE34J/mvU+2v7jELyc/5GYXZmr58u1/tMneKgqdfPl24e0yd4qCu6PCPRjwgQhCkkEIQgBCEIATtWOgpKeVtQI9UZJY2JjiTqduS4H0JpSKluqnpQeuI99yxzNqJjmdRKFt+Je4Oq3NA5ZpYzn/AKVOhnnqrdJW09exwieGvY6njB3/APapV48GlwhqmmiLSx4aXMlOlzCQc+sbK0h4aqm2BlEzd8YyXNaPOJP7ea5NT9nJqfszFFca2rq20/TNbqbkOEMZA/6FJuNU+11Hi9RcR0mnJ00seO6pNs4WqYK2L8rlziGloapN+4Uqrs8OgbiePzdLttTduv0ZTVIapeykpbtJVSFjKl3b/s0X4VdtgzbJak1LZvPY0NMbWOYd88gMjZJLweOH6CCofKJZJXFryCOfoHPG3NJEf3hUN6g+P/yV4SepF8bepbjluIa+Y9DHKRHsJBsPObv9mVLnhfL/ALOKcO6miFmD+xQKUkRVONyYh32qxo4K10QMbMNPW7Yn1Lm+ZknHLSZ7vx8UJwbkVla6tgwDEyJ3pgZg/sUSK6TRk9IyJ+f/AMLB/cr6ooq6oAY+V0jABsW59aqau2tj2LwDjqC5l8iXsT+Hq4G47lJKTiOEeuJn3LuGukkkcDGwho30wNP/AIqTS2mJzCWyOcAN9sKZYquioquWjfI1rSfjuVllm/JhLGovS0RaRz6mqjBEXRlwBb0TNx9iYomNkrqeNwy10rQQesErUmltclQJYZWGUb/kwdysrRzRxXGl1vDSZmYB9YXf8OUpKVszzRUeD3EcF8N4+SKf7Cl/cXw3+h6f7CotNxNUue+OanYCORGQpBvlc1up1IzlnGSFzfUx9nn9PIdfuL4b/Q9P9hSHgnhpwwbPT4PoKcF9lx51K3PYH/4JufiiCmdiWneBjJcCCApXyI+yNGUY8nvCJ3NhpP8AlP3o8nnCP6BpP+U/epM3FVDB0ZeyUCTkdO2FY2+401zpvGKVxdHqLckEbj1q6zOXEjNxkuT528JVto7TxtV0dvp2U9OxkZbGzkMtBP7VlVtPC3/CHXfq4u4Fi17eLsRU9d8E/wA16n21/cYhHgn+a9T7a/uMQvJz/kZJk7nUdNf7qw/GjrJW/VrOEwoV2qPF+M7oSfNfWytP/OVNXoVSR24paoghCFBqCEIQAhCEALuruVDStpIquVzMwn4rScee5cKNc6JtfVUUIpXyyeLndr8YGt3NY5+0wz9prbNx1w3R2+CCrulXLIxxLjJSiQAb4AOzscutVt344o+j02m4QZ2wXUkjHcv/AFELLVXCtTDE+ZlPKWtGSA9u3PZV1DQeN1jaeOF7pMag0vG+FxHGXFt4gqIasST3WENyCXOhe7G+dgAttSeECxNy+puETHaMAQ2+R++ADu92PzQeXX9vnVfTGhe6Ce3GJxBwekykPD9T4iKxsEjonNDgQ4dYylg9CuHFfBtxc6bxurqK7DWxyzM0BrR1aWgNHX6d1RQ19FWUtU2kkLy17C4kEfxll7ZZ/hOV0UIfraAcZCt7RQyW9ldDLG5rsx8znPxuSvj70aY+9FzbnOb4y5hAcIhjPX57VbwcQF4HTtaHRuwQfN6vR2YVbZaY1b6qJvxjBkesOaqi9TPjqWjcSgHpARjzs/tXL8xJ5qPfwSjHF9yLaSrrb3WGKGQ0zWNALosj7E3VUL7brkragzAnDXnnnHWl4Yzp6QgFzj+crHiGNkkLQIslzwSN1R44qByw+VN/J+17cFZR1scmtscoIa0uDHHGdlVQurGiSoa+RgccANAw52ez7FYx2ky/Fpyd+xLU2mop4QdJYAcgB3IrGEkjv+V8eWRLdWSKOSTx0RNkJlBIe5vaBushbXukvFG5ziSZ48k/+oLdcKWzD6uqmBJbG7Tq7SDk/sWDtfytR/r2d4L1v06nGdHkfOk7ipeD6Qgjh6RztGQwnzuz1J9zY3RGVsZc0bZzzTFve3S7JjY3Bdl78DBJSC5Q01HHTMaHtLzG1+rbOea8r6fI27RzS+VjSTsYr5309L41Sx9JsdLe3ZZ2gbPcbJV1U07pNEj2+dzOw29Supbk5kG8bXR0zgHNz8ZV1RJFStkp6SCKngnY5+gPJDuXaVrH4mSjkl8/FrUr2Itxa5ojiY1zuhjaSRyydgFtuFaN9FYYWSf6yQmR3oJP3YWCmr3wyhuuM7te3Iy12OWf/nUt9w9eBdaeUFgZJC4AgciDyK1x4JY92S/mQzPTE8N8Lf8ACHXfq4u4Fi1tPC3/AAhV36uLuBYte9i/Gix674J/mvU+2v7jEI8E/wA16n21/cYheVn/ACMk824n+dN19sl75Uy31HjFK0k+c3zSofE/zpuvtkvfKYtdR0NUGE+bJsf7l6tXBGmKWmReoQhYncCEIQAhCEAKRc76y02OnpqOld49VNOqoLOTA92GtPrzn6lHTPEFHUG20NZHICwNLdBAODrcc+hY5+0wz9pAhuF0sk0NTIHPY9o6RrjkHc81HqszVzn0cEsMsgMjWkFmncEY7RhXVBFDe7HDQPqy2riy5jCBjOezkq60VclFew6uqXMZoewyEbjIwuKqORuzqS5T3a1ubW00rnUgIdO2MnBPIOPVvsmqC6V1qmbGI3yUtS0BsPxgcjGw7U5e7dPa9L6epMtNUN1tIAwfXjmp4pReLXFUUtdmoo6duYXAebgZOEIKmpjmpqmYUcNRBUwODnB4LHNxnIx61dUNwmutsmqpoXhzTHGZdPmuPndfaqy0VGqoqYKmtdTdM0M6UgHUSeRUi4U9TaaSqp2znoi+JzC3YEEO32WuJXNItF6XZouGHsdc5Yula2Qw+bk8jranOPLewRxVrGjWHaH4HMLJ8OSSsqKuSL44p85Of47exX0vwrc4RTv/ACj3EOOo+nK5vmw05rPVw5NcSRw40CNo21HkOtXksZfVY0+cwcsLz+poY6a4yQS1I1xuAz2HmtVYDNT0ZM9Q+YvOxcc4APas5NaTlhGXUsu3y9Cw775+L1KBU1ED26cEkb6SMhdVNQHNO5yqvpC6TGVideqXLZoLfXUppJmtDY3mMgt5E7Lyq1/K1H+vZ3gtu1n5Vp9KxFqH+lqP9ezvBet+n7RkcPyt2j3yCpBnaxsbHnBwD2J+bSYsGFgMTcq1bwtRNkMgkmDj1lwP9yV/DNM5pHTzb7cx9ydSJ4H0+UzdY5gicAW6NILsfndaz9VVBr2M+McE4xnSOxb53CFG8YdUVBHXuN/2LhnBVvjLtL3kH+MAT9qdRFfpMl2zzzxOaZrZJPNaPOx6FvOBdMlLWTtGD0rWfY0fiVhDwtb44ix5lkz1l2Pq2U622ujtUDoaOLo2PfrdlxOT27+oLOc01SOnB8ecJ6pHgXhb/hDrv1cXcCxa2nhb/hCrv1cXcCxa9bF+NHceu+Cf5r1Ptr+4xCPBP816n21/cYheTn/IyTzbif503X2yXvlVfWrTif503X2ybvlVa9iPaiDRUU/jFMx/53J3rUhUlpqBFUGJx82Tl61drCSpnfjlqiCEIVTQEIQgBPOkhlhZHKJSGs0lrXgA7k55elMKPPX08Gznhzuxu6hwUtmVmotfcdfBtE2pZUMfVskZyIkb+FdXCK2T+fN00OWaXaZR55znJyDuqqe7zSZEQEY7eZUFz3Pdqe4uJ6yVK+LHyckpY/CLM11BHSOo2sq5YvzS6VoLPV5qZhq6OnqxUxx1Yftn8s3B9fmqAhX+mx+jEtLjXW24VM8woZ6dszw/oopmhrSB1At9a7qb1HLYvgttO4npmyCeR4c/ABGnIA23yqhCtHBji7SBY2a5x2uolklgMzZItGkO04OoHPI9is6Piinpax1S6mqpXOBAa6oGB/0rNoUZMGPI7ki8ZyjwXs17t81VJUOt8xdI4uIMzT/4KVBxVRU8DYWW6cNaNv3wPwLMIWf0eH0Sss07TNU7i+kPO3T/ANYH4E0OJ6IO1eIT/wBYH4FmkJ9Fg9Fuvk9mp/dbSA5bbps9WagfhWbpJ/FquGo06uika/TnGcHOE0hbY8MMaqKM5ScuT17y8f0d/tf+RHl5/o7/AGv/ACLyFCp9Ni9FT17y8/0d/tf+RHl5/o7/AGv/ACLyFCfTYvQPXvLz/R3+1/5EeXn+jv8Aa/8AIvIUJ9Ni9AuuLuIf3U8Qz3bxbxbpmtHR69WNIA54HYqVCFvFKKpA9d8E/wA16n21/cYhHgn+a9T7a/uMQvGz/kZJ5txP86br7ZL3yqtWnE/zpuvtkvfKq17Ee1ECtcWuDgcEbgrR0s4qKdkg6xv61m1ZWeo0yugdyfu31qs1aNsMqdFwhMzVUNOPyjwD2cyq6e8uORAzT/KdzWSi2dUskY8stXOaxup7g0dpKgz3eGPaIGQ9vIKolmkmOZHlx9K4Wixryc8s7fBJnr6ifZz9LexuyjIQtEkuDBtvkEIQpIBCEIAQhCAEIQgBCEIAQhCAEIQgBCEIAQhCAEIQgBCEID13wT/Nep9tf3GIR4J/mvU+2v7jELxc/wCRknm3E/zpuvtkvfKq1acT/Om6+2S98qrXsQ7UQCVri0hzTgjkUiFYASSck5J7UIQgBCEIAQhCAEIQgBCEIAQhCAEIQgBCEIAQhCAEIQgBC0OIBYbfCJY4pKmJ2rNGx2o9K4ZMh3bsBy5YUmgt1F4zUQRQTskgqYojLM1rwcuwTgtwDtyOVnrQMqhab4Nt1TSUczwYGx0Alk87HSOMrm5JDTj14PUPSo1VarfRNkqCZ6mHVG1jGHQ5upurJJbuOobDPNNaBRIWiFFTfurqaUwSGFsMv5MRjXtETy7cj7UyyzUlZSxS0onZNVCRtPA4h5c9mknfAyC0kDbmMKdaBRoUivhip62WCFxcyI6C4nOSNiR6M5wo6sD13wT/ADXqfbX9xiEeCf5r1Ptr+4xC8bP+Rknm3E/zpuvtk3fKq1acT/Om6+2Td8qrXsQ7UQCEIVgCEIQAhCEAIQhACEIQAhCEAIQhACELVeDiCnqOLWsqmQuiFNM4maMPY0hhIJB545qspaYtgyqF6jdrPSVs94oaWOCnk/eEMkzYGsjke9+DIwb6WkEcjvhUtNbbDT8WW+jo6a4mWC5RwSuqmtMUg1YO2Nj6OxZLMmuAYhC3/wC5GyXiuhmoJquGA1lTFUseGlzujbr/ACYHLI2A3S0XCPDlxoILlELnBTvZUvfFK5mr8k1p804wc5/+YU9aIPP0L0jhvh+w013sjpqetqJ7hG+pi+K6GNnnAMdtuQBudt+pU3g+p7c7iCrq7rCyWio6Z75GvGRuQ0d5Oqt3XAMw24VjKXxVtVMICCOiEh0789l065172sY6tqHNZjSDKdsclvb7wtR2Pgu4W9zGSXKCYVnS4BcIDIY2jPpADvrTfCVRZbdwQ6uu8NO+N1wfG9r6USvlb0YOhrttG++VHVWnUkDBRVlVA9kkVRKxzG6Wua8gtHYPRuu47jWxTPmjq52yyfHeJCHO9Z61s7VwjY55LTR1fwg+qukDqhskGnoo2+dhpyMkjG56k/WWKzSW6Ovr2TtiobPSyllLpa6VznlpySP2p1o3wDAiqqBUdOJ5BN/9wOOr7U8y6VgrWVjp3yTsBDXvcSW7EberOQtnX8GWMvr6K31NWKuk8XkEk5b0ZZM5oAwN8gPG/XupM/AXD/wjBQw3NwmZWMp5WGdrnStJwSGgeaRzwc7J1oA843Qpt4ipILrUQ0LZW08TyxvSuBccbEnHaVCWy3QPXfBP816n21/cYhHgn+a9T7a/uMQvGz/kZJ5txP8AOm6+2S98qrVpxP8AOm6+2Td8qrXsQ7UQCEIVgCFqqHhGW72qzeKRww1Fe6o/LSTEhwj33bjzcAHtypNn4BZU3e0MqrpSy0Nwe9okpnOJLmfGYMjn6eX9+TyxQMYhayq4Rgnnqaumr6Khtcc4p4pppXua9/PSDpySBzOMBMngW4QR10lbV0dHHQzCGV8shwS5uppbgHIIwpWWL8gzKFrIvB9XSxtxcre2Z1G2tbC6QhxiIznlgYHpUKu4UkoKihE1zozTV0RliqmF7mEA4I2bnOfQnUj7BQIVlfbHUWCtjpqiSOUSwtmikiJ0vY7kRkA9R5hVqummrQBCEKQCEIQAn6StqaCYzUkz4ZCxzC5hwdLhgj6wUwhQCc+93OSm8WfXTGLQyPSXbaWHLB9ROykVHFN9q+g8YutTJ4s8SRan/FcOTvX6VUoUaV6BasqL3T22G4sqZo6bxxxie2TBE+kFxA55wRuuqjiq/wBXvPdamQFr27v20uGHD1EBWVCbdVcEx089xp4ZqSvkqHU8mrVMwsaMNwMZOCN1o+IeJLVPSONJUUEsE00TqeKSSRxpQ0g56PRhoAGCAdxnmsHLetIMrYrhxMaCeC1XOaCmpA2R7em0tYHODds9WSM/aqmZ9ZbJq2gbUjDyYp+ifqZIA7PPrGRleiXO/wBmdcKmd12imknpYg8McXRtcKhri1hLQcacnB5csp2n4msjfG3UlZSQubcJ5phNI+NtSwuyzZrTrGNtJVeo+dIMBS1N+vdcaOnnqaqpqohTlmrJfG3cNPoGM/Un7pZb5abQ1lRLHJbxPkiCoZKxkpHXpJw7AT3Dl4oKXiCskqf3nS18M0AfECfFw/kQOeBy9SjXez0Vrow6K/0tfK+QYhpWuIDcHznEgAH0LW3qoEu11HFtNRW6mttbURU9wlcykY2YAOcDhw5+bufUqqpud1DJqKeslLQxtPIwuyNLHZa0+gFbHhvi2itNu4apHeJP6KqldVPnh1vp2l4ILT1bZ5difs9+tscFI5l4pqOmp6md9xpZIi51Y1ziW42OrLdsHlzVHJpv7QYSS73GY1DpKyVxqWMjmJd8drcaQfVgY9SkTcUX6oNOZbrUvNK4SRan7scOTvX6VsbRxHwzLbImXJmmWcvt7884aUkua/lzaSB/7U/bOKrVUyXEx1EFBUGsBikkldEHU7WhrGhzWnOMZLTzyjm/7QeaPkfLI6R7i5zyXOJ6yVyp98qoa691lVTxRxRSyuc1sWdA9IyAcHny61AXQuAeu+Cf5r1Ptr+4xCPBP816n21/cYheNn/IyTzbif503X2yXvlVatOJ/nTdfbJe+VVr2IdqIBCEKwNdZ+NWWqls8LqF0nwb4zv0mOk6UY7OpcWXjFlqprLG6idILVVSzkh+NYeMActsYVTSXWGKnigmpw8RsIDtIOkku39PxhtnqUoX2hZRmCGmcxzyS54aNiWkbD0EkjsWLgvQHqTiOgktUlpvNBPPTCsNVCYJhG9jjsWnIOQR9advXGhvVtuNK+j6M1lXHMwtfkRtYzQG+k4xuq6W7UlVKXzQuYS/USxjcuGpxAPL+MPXj613VXmimjnZFRMjD2lrCY2nGS7PeG/VpChQV3QLBvGsYuLKrxJ3mWb4M09J16dOvl+xO23jimo6KhpZqCU+KUUtL00UobI0vdq1sJB0kcljkKzxQfgF3xRf4+IaminZBJCaakZTnpJekLtJODnrO+6pEIV4xUVSAIQhWAIQhACEIQAhCEBa8M2YcQX+mtZmMIn1ee1mojDSeWd+Ss7rwNX0tzipLeJKoSUvjR6ZggdEzJB1hxw3l2qs4ZvDbDfqe5PidI2EO81pwd2kf3qTZuIY4H18N4bUVtNcIRFM5suJRpcHNIcfSOSxlr1WuAR63he825srqqjMbYoWzvOtpAjc7SHbHrKequGaig4fmuFYXRTxVMcXQ7HLXs1h2QezCuJeMrPO8Uj7bVi2OtzKJzBODKND9bXB2MKHfuLorzb6ylbSOhE1VFLFl2dLGR6AD2nG6hSyOrQKqgtArLHc7kZiw0HRYZp+PrcRz6sYV5wtwKOJLP46KyWGR1SYGBtMZGNIaHanuB80elQGXu103CVRa6SiqGVtYYxUzPlBYQxxcC0YyDv+xMxcRSU/CXwLAZonuqzO+RkmkOaWBuk49Sl62tttwLR8HX6vgjmpaHWyXJjzKwF4HMtBOSNuakz8GV7xTG3N8ZElDFVTF72sEWskYyTy25qwtXGVqpnWusr7bVS19sh8XidDMGxuZvgluOY1H1qLWcYQ1NmnoG0sjHS2+npA7UMAxyaifUVW8t8AgV3B1/t0Ek1VbnMbE5rXgPaXNycNOAc4J5HkUScH36KSKN1Dl8srYQ1srHFr3cmuAPmk+nCs5eN2+PXKsipna6uGlZGHkENdCWHJ7QdB+1WU/hIgdXU9VBBWNBqmT1UL3R6HBpzpaQwHnyJKasvoGHrqKe3VklJUta2aM4e1rw7SezIJCjp6snFVWTzgECWRzwD1ZOUyt1dbg9d8E/zXqfbX9xiEeCf5r1Ptr+4xC8bP+Rknm3E/zpuvtk3fKq16JePBlerheq2thqqBsdRUPlYHyPBAc4kZ83moXkmv30u3e8f+BepHJHStyDEIW38k1++l273j/wACPJNfvpdu94/8Ct1YewYhC2/kmv30u3e8f+BHkmv30u3e8f8AgTqw9gxCFt/JNfvpdu94/wDAjyTX76XbveP/AAJ1YewYhC2/kmv30u3e8f8AgR5Jr99Lt3vH/gTqw9gxCFt/JNfvpdu94/8AAjyTX76XbveP/AnVh7BiELb+Sa/fS7d7x/4EeSa/fS7d7x/4E6sPYMQhbfyTX76XbveP/AjyTX76XbveP/AnVh7BiELb+Sa/fS7d7x/4EeSa/fS7d7x/4E6sPYMQhbfyTX76XbveP/AjyTX76XbveP8AwJ1YewYhC2/kmv30u3e8f+BHkmv30u3e8f8AgTqx9gxCFt/JNfvpdu94/wDAjyTX76XbveP/AAJ1YewYhC2/kmv30u3e8f8AgR5Jr99Lt3vH/gTqw9gxCFt/JNfvpdu94/8AAjyTX76XbveP/AnVh7BiELb+Sa/fS7d7x/4EeSa/fS7d7x/4E6sPYMQhbfyTX76XbveP/AjyTX76XbveP/AnVh7BpvBP816n21/cYhWnBHD1Xw1ZpqKtkhkkfUOlBhcSMFrR1gb+aULyczvI2iT/2Q==%20"/>
          <p:cNvSpPr>
            <a:spLocks noChangeAspect="1" noChangeArrowheads="1"/>
          </p:cNvSpPr>
          <p:nvPr/>
        </p:nvSpPr>
        <p:spPr bwMode="auto">
          <a:xfrm>
            <a:off x="92075" y="-1571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130" name="Rectangle 10"/>
          <p:cNvSpPr>
            <a:spLocks noChangeArrowheads="1"/>
          </p:cNvSpPr>
          <p:nvPr/>
        </p:nvSpPr>
        <p:spPr bwMode="auto">
          <a:xfrm>
            <a:off x="214282" y="6295273"/>
            <a:ext cx="243528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sz="1200" b="1" i="1" u="none" strike="noStrike" cap="none" normalizeH="0" baseline="0" dirty="0" smtClean="0">
                <a:ln>
                  <a:noFill/>
                </a:ln>
                <a:solidFill>
                  <a:srgbClr val="548DD4"/>
                </a:solidFill>
                <a:effectLst/>
                <a:latin typeface="Tahoma" pitchFamily="34" charset="0"/>
                <a:ea typeface="Calibri" pitchFamily="34" charset="0"/>
                <a:cs typeface="Tahoma" pitchFamily="34" charset="0"/>
              </a:rPr>
              <a:t>تازه های کتاب</a:t>
            </a:r>
            <a:r>
              <a:rPr kumimoji="0" lang="en-US" sz="1200" b="1" i="1" u="none" strike="noStrike" cap="none" normalizeH="0" baseline="0" dirty="0" smtClean="0">
                <a:ln>
                  <a:noFill/>
                </a:ln>
                <a:solidFill>
                  <a:srgbClr val="548DD4"/>
                </a:solidFill>
                <a:effectLst/>
                <a:latin typeface="Tahoma" pitchFamily="34" charset="0"/>
                <a:ea typeface="Calibri" pitchFamily="34" charset="0"/>
                <a:cs typeface="Tahoma" pitchFamily="34" charset="0"/>
              </a:rPr>
              <a:t> </a:t>
            </a:r>
            <a:r>
              <a:rPr kumimoji="0" lang="fa-IR" sz="1200" b="1" i="1" u="none" strike="noStrike" cap="none" normalizeH="0" baseline="0" dirty="0" smtClean="0">
                <a:ln>
                  <a:noFill/>
                </a:ln>
                <a:solidFill>
                  <a:srgbClr val="548DD4"/>
                </a:solidFill>
                <a:effectLst/>
                <a:latin typeface="Tahoma" pitchFamily="34" charset="0"/>
                <a:ea typeface="Calibri" pitchFamily="34" charset="0"/>
                <a:cs typeface="Tahoma" pitchFamily="34" charset="0"/>
              </a:rPr>
              <a:t>شهریورماه</a:t>
            </a:r>
            <a:r>
              <a:rPr kumimoji="0" lang="en-US" sz="1200" b="1" i="1" u="none" strike="noStrike" cap="none" normalizeH="0" baseline="0" dirty="0" smtClean="0">
                <a:ln>
                  <a:noFill/>
                </a:ln>
                <a:solidFill>
                  <a:srgbClr val="548DD4"/>
                </a:solidFill>
                <a:effectLst/>
                <a:latin typeface="Tahoma" pitchFamily="34" charset="0"/>
                <a:ea typeface="Calibri" pitchFamily="34" charset="0"/>
                <a:cs typeface="Tahoma" pitchFamily="34" charset="0"/>
              </a:rPr>
              <a:t>   </a:t>
            </a:r>
            <a:r>
              <a:rPr kumimoji="0" lang="fa-IR" sz="1200" b="1" i="1" u="none" strike="noStrike" cap="none" normalizeH="0" baseline="0" dirty="0" smtClean="0">
                <a:ln>
                  <a:noFill/>
                </a:ln>
                <a:solidFill>
                  <a:srgbClr val="548DD4"/>
                </a:solidFill>
                <a:effectLst/>
                <a:latin typeface="Tahoma" pitchFamily="34" charset="0"/>
                <a:ea typeface="Calibri" pitchFamily="34" charset="0"/>
                <a:cs typeface="Tahoma" pitchFamily="34" charset="0"/>
              </a:rPr>
              <a:t>93</a:t>
            </a:r>
            <a:r>
              <a:rPr kumimoji="0" lang="en-US" sz="1200" b="1" i="1" u="none" strike="noStrike" cap="none" normalizeH="0" baseline="0" dirty="0" smtClean="0">
                <a:ln>
                  <a:noFill/>
                </a:ln>
                <a:solidFill>
                  <a:srgbClr val="548DD4"/>
                </a:solidFill>
                <a:effectLst/>
                <a:latin typeface="Tahoma" pitchFamily="34" charset="0"/>
                <a:ea typeface="Calibri" pitchFamily="34" charset="0"/>
                <a:cs typeface="Tahoma" pitchFamily="34" charset="0"/>
              </a:rPr>
              <a:t> 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285720" y="85724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en-US" sz="2800" b="1" i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Traumatic Dental Injuries: A Manual /</a:t>
            </a:r>
            <a:br>
              <a:rPr lang="en-US" sz="2800" b="1" i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en-US" sz="2800" b="1" i="1" dirty="0" smtClean="0">
                <a:hlinkClick r:id="rId2" action="ppaction://hlinkfile"/>
              </a:rPr>
              <a:t>Jens O. </a:t>
            </a:r>
            <a:r>
              <a:rPr lang="en-US" sz="2800" b="1" i="1" dirty="0" err="1" smtClean="0">
                <a:hlinkClick r:id="rId2" action="ppaction://hlinkfile"/>
              </a:rPr>
              <a:t>Andreasen</a:t>
            </a:r>
            <a:r>
              <a:rPr lang="en-US" sz="2800" b="1" i="1" dirty="0" smtClean="0"/>
              <a:t>                           </a:t>
            </a:r>
            <a:r>
              <a:rPr lang="en-US" sz="2800" b="1" i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2011 </a:t>
            </a:r>
            <a:endParaRPr lang="en-US" sz="2800" i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6146" name="Picture 2" descr="Product Details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85984" y="2500306"/>
            <a:ext cx="4071966" cy="3500462"/>
          </a:xfrm>
          <a:prstGeom prst="rect">
            <a:avLst/>
          </a:prstGeom>
          <a:noFill/>
        </p:spPr>
      </p:pic>
    </p:spTree>
  </p:cSld>
  <p:clrMapOvr>
    <a:masterClrMapping/>
  </p:clrMapOvr>
  <p:transition spd="slow" advClick="0" advTm="3000">
    <p:cover dir="r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AutoShape 2" descr="data:image/jpeg;base64,/9j/4AAQSkZJRgABAQAAAQABAAD/2wBDAAoHBwgHBgoICAgLCgoLDhgQDg0NDh0VFhEYIx8lJCIfIiEmKzcvJik0KSEiMEExNDk7Pj4+JS5ESUM8SDc9Pjv/2wBDAQoLCw4NDhwQEBw7KCIoOzs7Ozs7Ozs7Ozs7Ozs7Ozs7Ozs7Ozs7Ozs7Ozs7Ozs7Ozs7Ozs7Ozs7Ozs7Ozs7Ozv/wAARCAFOAQQDASIAAhEBAxEB/8QAHAAAAQUBAQEAAAAAAAAAAAAAAAEDBAUGAgcI/8QAVRAAAQMDAgIECAkFDAkDBQAAAQACAwQFERIhBjETQVGyBxQXImFxdJMVMjU2VIGR0dIjQlVzoRYkN1JiZGaUpMHh4iUzNERFkqKxwnKC8CZTY4Oz/8QAGQEBAAMBAQAAAAAAAAAAAAAAAAECAwQF/8QALhEAAgIBAwQBAwMEAwEAAAAAAAECEQMSITETMkFRBBQiMwVhcRVS0fAjQ5HB/9oADAMBAAIRAxEAPwDP32+XWG+18MNzq2NbUyNa1s7gGjUcADKr/h+8tGkXeuJ9NS/70cRHTxFcg0bmql7xUOGMtGXc16kYqlsdSVllHebyN3XeuJ7PGH/enPhq8H/itb/WH/eoMYyU+1oyoaXo1jBExl1vDud1rf6w/wC9SY7pdcb3OsP/AO933qFCPOUjYLN16OiGOJJ+FrmB8pVfvnfeuHXi5jlcqv3zvvUcu581w7ziopFnGPo7mv10hjdIblVnHV07vvVfT8RXZ0oMt4rRnk3p3/enKyLMBBHNVNK1/jD3MYTpOHY5hq1jGLXBy5FUki/qb1d9QLLrWbHdvTOH9+6IOIbq6fon3KryeX5d2/7VV1NSHVDHMY9rS4Bur7Co5JFY0tO4OU0KuA2lLY1Tbvc8/KNV7533pz4WuJ/4hVfVM771WxyB7AR1hdgrFxR1pR9FgbtcsYFfVeszO+9cC7XP9I1Xvnfeohd6SjKjSi2mL8E0Xa5AZ+EKr3zvvXD7vcv0jVe+d96ilybeVKiiGo+hu4X+7sbpZdKtpPWJ3feo54ivIkja261pIj1YNQ7zjnr37EzVxl5JUbxcSyQcwchuR1LdRjXBxSX3cFpW8Q3bocNuFfFpbu81Dxk/am6biG7mWMOutaQ5ozmofzx61X1kTpp3x9M97GHG52TtLBmUOxsNgmmKRFXM0Ed4uZBzcqv37vvXfwvc/wBI1XvnfeoABbyXWSsdKOxRXomfC9z/AEjVe+d965N3un6Sq/fO+9RQjtSkHGPolG73TPylV+/d96Q3e6fpKr9+771F1BcueOeVOleiNMfRL+GLp+kqv37vvQbzdP0lV+/d96g6weopcppXorUfRM+Gbof+JVfv3feozrzdmuI+Fa3+sP8AvTJOEzMM7qyivRSUV6PR+Baqoq7LNJU1Es7xUuaHSvLiBpbtkoTHg7ObBP7U7uMQuDL3s8+fczA3yPPElzJ+ly94qMdgAFY3xoF+uJ/nUneKrwN8lelF7I64qkdxNGMBSGtKahGG5Kkhwwqs2ijphxunC4EJjIzsV1yCq0apnQOSugdJTaCcnCCxJTrBCq9AhfJIxz2SDfIPNW427PsVXXO6J4f1HmFeBjlXkSqpz00Ly8vOkOJJTVOxxkLsZwcJZJmsLW75e0HdSqeHDQCcYCt4MquWw9HIGtAOycFQOrJXIjAGxS8lnsdCtC+MN68o8abnCaeWnnsmDjq5KUirm0T+laRsf2pHPGFB1OzsV15x5lNJOs6mmYBgglRYpgZejG2kF2ezCdLCTySwtihc9z49Rc3HqV9jJ22RopRPISNhnJParGF7GDZQoY2QZ68nsUlkg2GEe4htySunbhcuqA3qXI3A5LlzRzJVKRs5MebIXDIH7UzPVsh2Jy48mhIxwAwCoFQCJg4qYxKTm0izhBfC6eTDWgZwFW1NZI2QhkjSAMlozkBSqiT/AELLg7HAOPWq7xYGk6aJxe8nBIbgAKYr2UyN7JFhRz9MzfmP2qXjr6lEoYujjHqUtxwzJ5KsuTSF6dzgAucuXgJTM1reaZFQx5I1DKJMNo9D8HgxYqgfzt3cYhL4PvkKf2p3dYhcGXvZ58+5mIvgLuILh7TJ3ioZbthTr55t9uB/nMneKhsGpd64R2xWwgyI9s8lC+Ey2UtIw0Hc5U8DScFQpbcZZ3NB0sI1ZG+6vGvJE9XgsS1zYRMSCw75CWKVsrMtOQm6VpbaBHr1BjiM9u6qmTPgqMs3BO4zzVUrsvKemv3LwEJC8BMtkD2Bw6wmXvJOFFFnMffNthRnNDzuNxuCUreeXJ0FmOYU1RRvUNVDGzPY7SBpGAGhDZXs6srtz2Dkm3HPIKSOHaHPGX9iTpXuXAHYE41ibE2znBKUMPWnQxdBuFFk6RtrF2GLsAJcKLLUNli5LE6fUkISw0R3QgpvQWHYqURuuS0EclNlXEabI4cikeXuO5Q5uN8JMnPJSVDQWjIJTNU7XDkg5apTXEDkmpgXtcNPNERJbHceJbPM0cwB+xRqPz2hgcdJ3I7EkUs7KGYBh0jCSl1NbrxjOymuSrdtFnlrGYzjCjifxmYQwkkZ3PUmKgPljIBOOtJaToqQ30qK2svrbkkSbn0dNG4b55N9aq6AOkqRnPblWl1DDXQiVuphJzk7Lmlp2Q6iDqJPxlKdRKzjeT+D0fwfjFjn9qd3WoS8AfIc/tTu61C8zL3s5MnezC8QHF+r/aZO8VHiOyd4jdi/1/tMneKjUzwW7leiu1HZBj7253UWoy1uQcAdYUzIxzTFVHqgfgZ25KEaSWw606bUDgDJJwqqmZ0srnO5BOmerloHHT5ofpwBy2S0rNEIJG53V0qTMpPU0PYAGG8kaQeXNKduaXXjqUFgEaHADrykL3H0LlBsB57JQEoC7a1BQNanAEgSqC6FCEmd0uVBY6ShchLndQSKUiMoQg5K5XRK5ypRBy5uybIwnjuuHNUlWjhrtJ9C78124wuCMJOXJSVscIBaWfmu5jtXHRNHoQHkc90usHrQnZiHDepRYcRXFuORcCpR5dqjywPfKwsOntd2KUUlzaJd186ojbtucLpgw0D0KG+Gfx/znl7GnIJOQprAWhVeyouncm6PQeARixz+0u7rUJeAvkOb2l3dahedk72cWTvZgOIfO4iuA/nMneKq5NUYJad+pWl6GeI7kT9Kk7xUOSML0o8I3StWc2bMtURJlwAzuU7dJmxT6IiQRzwVHttR4pVSExl4weXUmZHeOVT3tzgnrU191ltX/Gl5JkEolixjr3HVlKXJuOExtwDhKB2nKEq63FyV1zSADCUbqCQwlAJSgLsDAQtQgGF0EgShQWoVBykG5V7Z+F6i82quuEVRHGyiBLmuBy7AzsqtpchtJblHgrobIRhSSGV11LnGF0EZImfQgpcK84e4ZdfqSvqBVCHxJgeRo1ashx7f5Kq3XJEmkrZRehIWpfThJzVgcI+pBGEgO6khiELghaGw8My32hr6plS2IUTNZaW5Ltif7lREZUJpuitpjRQuiMK14ZsI4ivDaA1TKYFhdrcMk46gOs/4qW6Vsq9in3HJdNdnmFJu1B8F3WpoembN0EhZ0jOTvSonpClU0Ex5rhlO6sjCjNIyo1RUva7S3YJVltelbnqHAPyHNt/vLu61C48HU3TcNvPW2ocD69LULzcvezhybyZhr23/AOobj7VJ3io2AQpl8GL/AHA/zqTvFRGnIwQvRXCOyHA2xhie5zNi4YK5ihbFnHM9qf0+tJhTZbSjhxz1o0YC65JN3FBRzhdBqUN7V0gSEGyVGUKCQyhIdylCEigr0LgT5mcQ/q3f/wAyvPRyW84Kq6eDhC/RTTxRvexwY1zwC7zDyCzy8GeTtHOGbVYn8D1FzutIJDBK7L25DiBjDR6+X1qwt9BwtxTYp6qO2fB4o35kMeNWkb8xzyMqot9VTs8FdfTunjEzpyWxl41HdvUnOCqung4RvsU08cb5I3aWueAXeYeSxae7/cyae7/csLRT8McWW6upqSzNopKdmWSbazkHBz9XI5ULgu02aq4ZuNbdqZrxTyOzJ+c1oaDsmvBpVU9LPc/GJ44g+FoaXuAyd+1WHAkdLPwXd4qyTo6d8rhI/wDijQN0latCVxtWzi0TcJcTzOtLLKKKV7D0MoxqOB2jr9eV1wdRPtsfFFFIQ50DAwntwH7rqzcP2rhSqN7rL3BUMiYehazGXZGO05PqTPC95gq3cUVk8jIDVtDmMe8AnZ+AO3qUe64D3T08EPhuy2i38NScSXyDxhhdphh5g745dpOefYrbhtvCXFFZLosrKaoiZkxfmub2jHX96ruG6y3X7hN3DNfVNpJo3aoJHHAO+Rz9JO3YrfhSzWnha4Sme9U89XLGQ0BwaGtyPTzJwkvN8kS83yVHBNltFyivLrjSskZA7zXHmxvnZx9imWWn4U4shrLdSWcUj4GZjm5vI5B2efPGxUPg2spoLXxI2WoiYZWu0BzwNWzuXaovgxq4KW8Vj6ieOJroMAyODQTkdqs092TJPdlz4PauhHDVxi8R/KUzCal2f9eDqIH2bKNwvbbLcbfc7xDZm1kwmPRULnA6G7YAzt2/YonAlXTU9m4hbNPHG6SLDA94Bd5ruSicGWrxmlkraHiJlvuLHgdE47FnpB5qGuSGuWVPFT7a+64t1tlt4a0CWKQYw7rwOpPcB0FNcOLKenq4RLEWPJae0NOFaeEmuoaquoooJo56qGItqZYsYJ2wP+/2qB4Pp4abi+nlnlZGwMflz3AAeaeta/8AWX5xl3wtYLTXcVX+lq6OOSCmceja7PmDUeSlWCDg/iWoq7NTWUQ9CwllQca3gHGc8wckLnhaupIeKOJ5ZKmJjJdWhzngB3nO5dqqPBjUwUnEtTJUTRxMNM4B0jgATqb2rNp7szabsx1XT+K1k1PnV0UjmZ7cHCizx9I3lurG64ddat7cOa6d5BHIjUVFx6F0p7G9Wje+DIEcO1IPMVju4xCf8H3yFP7U7utQvPy97OKaqTRjb2Ab9X5H+8yd4qI1gUy9H/T1w9pk7xUQLtXCPQjwIQuSuyVyVZFmcEZ6kvRuAzpOO1bjhGx2ymss/E17YJaeIkRQkZBI2zjr32CeHhPj6XonWKn8T5aAfOx9mFR5HdJGLnvUVZgACTgDJShjy7S1jiRuQAtvR1FirfCDa5bJTOije7MrS3DdRB2A6v8AsrqlmrYPCBfWUFDT1JMTC4Sv0aRpHI4PbuFDyNeCHkrweVpepXtt4WuvEMNVW0MUThFKWuZqwdXPAH1qVcfB/fLbbn1sjIZGRt1SNiflzR1nlv8AUr643VltaujNBji3XpOnOM42SLa0tRXjwYVDBQU5pdZaZi/zh5w/NxzyeeVTWPhC78QRmakhayAHHSyu0tJ9HWVCmt7CmvJSZS5V9e+CrxYqbxqojjlgHOSF2oN9fWE3YeErtxCx8tHGxkLDgyyu0tJ7B2qdUauy2qNXZTZ2XQB06sHHbhaaXwdX+LpnObB0cTNevpNnDflt6FYULW+SG4OwMipG+P5bFVzVWiryLlbmIC0Vo4nZbOG7haDSukdWF2JA7AbloHJZvK9Wq7zScN8I2aqdaoKo1ELGu1AA/EBzyKie1Khklwqs8sJSL0OrorLxnw/VXG1UbaKvpBqfG0Aats4OOeRyKxtksFx4gndFQRBwYMvkccNb6ypU01uWU01vsV6QrR3XgO9WujdVubDUQs3eYH6i0erCh2bha536knqaBsb2wHDmudgk4zsp1RaslTjV2VHUkLSRkBaau8H19oLc+teyGRsbdT4435c0dfUtLwTYZ5ODbgXMiLq9jugJ6tiN+zdVlkilZSWSKVnmJY7RqDTpBxnGy4zhb7FzoPB7caF9BSuhgndFJN0nnA6hnbG5ydjnkqm3eDy+3O3Nro2wRMkbqjZK/DnDqPLZWU1TsrrXky25OwSg9q9C8Gtgqob3W1FXFGGU7XU8jHHJD8g8v71U1vAN7qbtXtgZA8xv6QtEm5DydONvQnUjbRHUV0ZUJRsdlo38B3eOWphZJSzS0sQlljjkJcAQSOrfkqq02mrvVeyio2B0rgT52waAOZPUp1JmikmQ+fUjCfrqN9vrpqSR7HvhcWOLDkZHNM5Ulz0DgAYsc/tLu61CXgL5Dm9pd3WoXn5e9nn5O9mKvW1+uHtMneKiZKl3v5duHtMneKhrvXCO+PAEoSJMqSx6JbqZ9/8ABa6gojrqqWUuMQO7sOLsfWD+xYAUtSZ+gFPKZc46PQdWezCl2a+19hrPGaCbQ47Pad2vHYQtX5Va7RkWuk6bHx8nH2f4rOpRbpGFSi3RW8OWivs/G9qhr6d0L3vD256wQetbOz/wkcQfqGf9mrzt3Fdzlv8ADeamRs88ByxjtmN9AAUul44r6W+Vt3ZT05mrGBj2kO0gDHLf0KsoSZWUJSNDwdUy0fBHENRC8skjke5rhzB0DdJ4N6maa2XyKWV8jRGHYc7O5Dsn9iylBxPV2+z11rihidFXEl7nA6m5GNt0WDiar4ehq4qaGKQVbQ1/SZ2G/LB9KPG6YeN0zT0v8DlV+v8A/Nqe4wlqqbguzMtbnsoHRASmLrOkYBI9OfrWSZxNVR8MSWBsMRp5H6y/B15yD246lKsHG9zsVN4oGR1VLnIimBOn1FND5/cOD5/crHVl4NnMLp6v4PL8EEnoy7s/wW2vElTD4LLZ8Gl7YnaRUOi2OMHOcdWrms9fuOrlfKM0XQwUtM74zIhu71k/3Jrh7jO48PQupomx1FM85MMvIH0dilxk1dFnFtXRqvB5NXycPXds7pXUrYz0OsnAOk5A/YoFB/A/cfaR32KNL4TLtI2aJtJSthlZoEYacMznON/SqSHiOph4ZmsIhiNPM/W55B1A5B7cdQVdEm7orok3ZU5XoPGMckvAnDojY55DGZ0jP5i89+pbGh8Jd1oKCCjjo6RzIIxG0uDskAY7VpNO00Xmm2mi34DpKiy2C7XW4RvghfF5gkGC4AHfB9JwE/wrJQU/g4mlmbUGMyu8Z8V/1g3H7MY+pY2/cZXfiGIQVUjI4Ac9FEMNJ7T2prh/ii48OSvNIWvik/1kMm7Xen1rN45NN+SjhJpvybKy8Q8KWds8tBBdnRubiUOaXs9Z3wjgupEHDXEVTRF0bWPe+EnYtGkkKiuXhFuNbQyUlNSU1EyUEPdE3zj2qrtPE9XaLTW22GGJ8VYCHufnIyMbbp03THTdM1fgzq56gXiKaV8jTEH4e7PnHVkrngh7v3F8Q+cfNY7G/LzCsrw/xLVcOOqTSwxSeMsDHdIDsBnlg+lLauJqu0Wqut8MML460EPc8HI2xturSxveiZY3br9jS0BJ8EVwJOT4x2/ymKXabtQ8RUFutVzFXb7hE0CjqYstDtsAg/V/isdBxJVQcNTWFsMRp5n63PIOrmD246lc0XhKuVHQx07qKkmfC3THK5pBA9Q/wVXB77ESg99iy4Ht89p8IVwt80xldFC7Ls/GyWkE+nBTvClRNDbuLp2SOEkbnljs7ggPwslbOLLhbL5UXgNjnqagEP6QHG+Ow+hJQcVVlvpbpTxwQObc89KXA5bnPLf0qXCTIeOTsd4EvTrTxVA+WQ9DVfkZS49vI/bhbh9sg4Epr5emvaX1DtNI0/m53A+0/Y1eY2q3S3S601DAcPmeGh38UdZ+oLW+E289PcKezwv1RUTAXuzkueR1+of9yk43NJCUbkkYx8j5Xuke4ue4kuJ6ykXIISrejpPQuAfkOb2l3dahHAPyHP7S7utQvOy97PPyd7MVe/l6v9pk7xULKm3v5dr/AGmTvFQcr0I8I7o8C80iMoKksCEIQgEIQgBCEIAQhCAEIQgBCFdU3DzZbfFVVFwipnTtcYWPGzgO09SxzZ8eFJzfJKTZSoXccEszi2KN8hHUxpcuSxzXaC0h2caSN8rTVHixQiE5JTzwgGWGSMHkXNIygU8zojK2GQxjm8MOPtUdSFXYobQu44JpRmOJ7wTjLWk79iR0UjZOjdG4P5aSN/sU643VijnqQrGG0SvttZVyl8LqXT+Tewgu1HC4tFrN2rDTiYRYYXlxGdgsfqcSjKV7R5Jog53SKfcqCnojH4vXxVmvOejHJdUdnlqYap8uuA08JlAdGfP9Cj6rF0+o3sRT4K9IruDh9tVVQwQ1Rfrp+mc7oj5p7FCqaBlPb6eoE+qWVzmviLCNGPT1qI/LwzkoJ7/7/gnSyECWnLSQe0JDknJOSetOyU80TQ+SGRjXci5pAKVtJUP3ZBKRjVsw8u1b64VdlaGMYSpSkVweh+D/AOQp/and1qEcAfIU/tLu61C87L3s4MnezF3z5duHtMneKgqdfPl2v9pk7xUFehHhHdHhAhCFJIIQhACEIQAhCEAIQhACEIQAtdYqKsqKCKjraZtRbahrnskDxmA4O/o9SyKcZUTxxOiZNI2N3NjXEA/UuP5nx5Z4KMWl/vgtF0zXWpsUVhLKE1UkjahzZnUbmh7tzpO/VjHJdNlhl4njEtOYqtlM4NM5aS+THmkkbZWOimlhdqhkfG7tY4grkucXai4lxOck7rg/pcnOUnPm/wCd/wD4W1l9cBxEKCQ3MyeLdINQk05z6Ov7Fdv+FDdqX4PwLRobjBHR6Medn081iZaiecASzPkDdgHOJx6kgnmbEYmzPEZ5sDjg/Urz/T5zilcVz4238/yRqNQazxGx3KW2ydG012I3M6m46lNa8S3qmmOg1cttDoi4jeT71iNTtGjUdJOdOdka3kgl7iW8jnkof6Xd/dvvv/KXP/hOs10vwuOFrl8LF2cs6PWRqxq35dSr+DMm8vDQHHoH4B6+SpJKiaXPSTSP1c9Ticrhj3xnLHFp7WnBWkfgS6GTE2vu9LZbEat7NfTtnbfqH4TtlLRbP6LowAHOxtndOQ/DnwfdvhUuMfQu0ayOf8nHUsa+WSTGuRzsctRzhdPqZ5PjzyO2xu8nbsWMv0yUq3XjxxTvbfz5J1m2o5pI7tQtY8ta62AuGeeAcKLRyRTUtikrXBzX1EznF55uycZ+vCyXTSggiR4IGAdXIdi5L3FoaXOLWnIGdgn9Kf8Ad/u/+RrNi74UNPdfhv8A2TondHrIxr/N0rr4Rqqep4epoZCyKSGPpGjbV1YKxz55pWtbJM97W/FDnEgepIZHktOt2WfFOeXqRfpdr7mv4S24oayTdwG3esa0YAmfsPWoiCSSSSSTzJKF7GOOiCj6KM9C4A+Qp/and1qEcAfIU/tTu61C4cvezz8nezF3z5duHtMneKgqdfPl2v8AaZO8VBXoR4R3R4QIQhSSCEIQAhCEAIQhACEYQgBCMIwgBCMIwgBCEIAQhCAEIQgBCEIAQhCAEIwhACExPVwU4894z2DcqunvD3ebCzQP4x3KsotlJZIx5LZ8jI26nuDR2kqBPd4mDELS89p2CqZJZJnapHlx9JXC1WP2c8s7fB7D4L6iSp4bqZJMZ8dcBjqGhiE34J/mvU+2v7jELyc/5GYXZmr58u1/tMneKgqdfPl24e0yd4qCu6PCPRjwgQhCkkEIQgBCEIATtWOgpKeVtQI9UZJY2JjiTqduS4H0JpSKluqnpQeuI99yxzNqJjmdRKFt+Je4Oq3NA5ZpYzn/AKVOhnnqrdJW09exwieGvY6njB3/APapV48GlwhqmmiLSx4aXMlOlzCQc+sbK0h4aqm2BlEzd8YyXNaPOJP7ea5NT9nJqfszFFca2rq20/TNbqbkOEMZA/6FJuNU+11Hi9RcR0mnJ00seO6pNs4WqYK2L8rlziGloapN+4Uqrs8OgbiePzdLttTduv0ZTVIapeykpbtJVSFjKl3b/s0X4VdtgzbJak1LZvPY0NMbWOYd88gMjZJLweOH6CCofKJZJXFryCOfoHPG3NJEf3hUN6g+P/yV4SepF8bepbjluIa+Y9DHKRHsJBsPObv9mVLnhfL/ALOKcO6miFmD+xQKUkRVONyYh32qxo4K10QMbMNPW7Yn1Lm+ZknHLSZ7vx8UJwbkVla6tgwDEyJ3pgZg/sUSK6TRk9IyJ+f/AMLB/cr6ooq6oAY+V0jABsW59aqau2tj2LwDjqC5l8iXsT+Hq4G47lJKTiOEeuJn3LuGukkkcDGwho30wNP/AIqTS2mJzCWyOcAN9sKZYquioquWjfI1rSfjuVllm/JhLGovS0RaRz6mqjBEXRlwBb0TNx9iYomNkrqeNwy10rQQesErUmltclQJYZWGUb/kwdysrRzRxXGl1vDSZmYB9YXf8OUpKVszzRUeD3EcF8N4+SKf7Cl/cXw3+h6f7CotNxNUue+OanYCORGQpBvlc1up1IzlnGSFzfUx9nn9PIdfuL4b/Q9P9hSHgnhpwwbPT4PoKcF9lx51K3PYH/4JufiiCmdiWneBjJcCCApXyI+yNGUY8nvCJ3NhpP8AlP3o8nnCP6BpP+U/epM3FVDB0ZeyUCTkdO2FY2+401zpvGKVxdHqLckEbj1q6zOXEjNxkuT528JVto7TxtV0dvp2U9OxkZbGzkMtBP7VlVtPC3/CHXfq4u4Fi17eLsRU9d8E/wA16n21/cYhHgn+a9T7a/uMQvJz/kZJk7nUdNf7qw/GjrJW/VrOEwoV2qPF+M7oSfNfWytP/OVNXoVSR24paoghCFBqCEIQAhCEALuruVDStpIquVzMwn4rScee5cKNc6JtfVUUIpXyyeLndr8YGt3NY5+0wz9prbNx1w3R2+CCrulXLIxxLjJSiQAb4AOzscutVt344o+j02m4QZ2wXUkjHcv/AFELLVXCtTDE+ZlPKWtGSA9u3PZV1DQeN1jaeOF7pMag0vG+FxHGXFt4gqIasST3WENyCXOhe7G+dgAttSeECxNy+puETHaMAQ2+R++ADu92PzQeXX9vnVfTGhe6Ce3GJxBwekykPD9T4iKxsEjonNDgQ4dYylg9CuHFfBtxc6bxurqK7DWxyzM0BrR1aWgNHX6d1RQ19FWUtU2kkLy17C4kEfxll7ZZ/hOV0UIfraAcZCt7RQyW9ldDLG5rsx8znPxuSvj70aY+9FzbnOb4y5hAcIhjPX57VbwcQF4HTtaHRuwQfN6vR2YVbZaY1b6qJvxjBkesOaqi9TPjqWjcSgHpARjzs/tXL8xJ5qPfwSjHF9yLaSrrb3WGKGQ0zWNALosj7E3VUL7brkragzAnDXnnnHWl4Yzp6QgFzj+crHiGNkkLQIslzwSN1R44qByw+VN/J+17cFZR1scmtscoIa0uDHHGdlVQurGiSoa+RgccANAw52ez7FYx2ky/Fpyd+xLU2mop4QdJYAcgB3IrGEkjv+V8eWRLdWSKOSTx0RNkJlBIe5vaBushbXukvFG5ziSZ48k/+oLdcKWzD6uqmBJbG7Tq7SDk/sWDtfytR/r2d4L1v06nGdHkfOk7ipeD6Qgjh6RztGQwnzuz1J9zY3RGVsZc0bZzzTFve3S7JjY3Bdl78DBJSC5Q01HHTMaHtLzG1+rbOea8r6fI27RzS+VjSTsYr5309L41Sx9JsdLe3ZZ2gbPcbJV1U07pNEj2+dzOw29Supbk5kG8bXR0zgHNz8ZV1RJFStkp6SCKngnY5+gPJDuXaVrH4mSjkl8/FrUr2Itxa5ojiY1zuhjaSRyydgFtuFaN9FYYWSf6yQmR3oJP3YWCmr3wyhuuM7te3Iy12OWf/nUt9w9eBdaeUFgZJC4AgciDyK1x4JY92S/mQzPTE8N8Lf8ACHXfq4u4Fi1tPC3/AAhV36uLuBYte9i/Gix674J/mvU+2v7jEI8E/wA16n21/cYheVn/ACMk824n+dN19sl75Uy31HjFK0k+c3zSofE/zpuvtkvfKYtdR0NUGE+bJsf7l6tXBGmKWmReoQhYncCEIQAhCEAKRc76y02OnpqOld49VNOqoLOTA92GtPrzn6lHTPEFHUG20NZHICwNLdBAODrcc+hY5+0wz9pAhuF0sk0NTIHPY9o6RrjkHc81HqszVzn0cEsMsgMjWkFmncEY7RhXVBFDe7HDQPqy2riy5jCBjOezkq60VclFew6uqXMZoewyEbjIwuKqORuzqS5T3a1ubW00rnUgIdO2MnBPIOPVvsmqC6V1qmbGI3yUtS0BsPxgcjGw7U5e7dPa9L6epMtNUN1tIAwfXjmp4pReLXFUUtdmoo6duYXAebgZOEIKmpjmpqmYUcNRBUwODnB4LHNxnIx61dUNwmutsmqpoXhzTHGZdPmuPndfaqy0VGqoqYKmtdTdM0M6UgHUSeRUi4U9TaaSqp2znoi+JzC3YEEO32WuJXNItF6XZouGHsdc5Yula2Qw+bk8jranOPLewRxVrGjWHaH4HMLJ8OSSsqKuSL44p85Of47exX0vwrc4RTv/ACj3EOOo+nK5vmw05rPVw5NcSRw40CNo21HkOtXksZfVY0+cwcsLz+poY6a4yQS1I1xuAz2HmtVYDNT0ZM9Q+YvOxcc4APas5NaTlhGXUsu3y9Cw775+L1KBU1ED26cEkb6SMhdVNQHNO5yqvpC6TGVideqXLZoLfXUppJmtDY3mMgt5E7Lyq1/K1H+vZ3gtu1n5Vp9KxFqH+lqP9ezvBet+n7RkcPyt2j3yCpBnaxsbHnBwD2J+bSYsGFgMTcq1bwtRNkMgkmDj1lwP9yV/DNM5pHTzb7cx9ydSJ4H0+UzdY5gicAW6NILsfndaz9VVBr2M+McE4xnSOxb53CFG8YdUVBHXuN/2LhnBVvjLtL3kH+MAT9qdRFfpMl2zzzxOaZrZJPNaPOx6FvOBdMlLWTtGD0rWfY0fiVhDwtb44ix5lkz1l2Pq2U622ujtUDoaOLo2PfrdlxOT27+oLOc01SOnB8ecJ6pHgXhb/hDrv1cXcCxa2nhb/hCrv1cXcCxa9bF+NHceu+Cf5r1Ptr+4xCPBP816n21/cYheTn/IyTzbif503X2yXvlVfWrTif503X2ybvlVa9iPaiDRUU/jFMx/53J3rUhUlpqBFUGJx82Tl61drCSpnfjlqiCEIVTQEIQgBPOkhlhZHKJSGs0lrXgA7k55elMKPPX08Gznhzuxu6hwUtmVmotfcdfBtE2pZUMfVskZyIkb+FdXCK2T+fN00OWaXaZR55znJyDuqqe7zSZEQEY7eZUFz3Pdqe4uJ6yVK+LHyckpY/CLM11BHSOo2sq5YvzS6VoLPV5qZhq6OnqxUxx1Yftn8s3B9fmqAhX+mx+jEtLjXW24VM8woZ6dszw/oopmhrSB1At9a7qb1HLYvgttO4npmyCeR4c/ABGnIA23yqhCtHBji7SBY2a5x2uolklgMzZItGkO04OoHPI9is6Piinpax1S6mqpXOBAa6oGB/0rNoUZMGPI7ki8ZyjwXs17t81VJUOt8xdI4uIMzT/4KVBxVRU8DYWW6cNaNv3wPwLMIWf0eH0Sss07TNU7i+kPO3T/ANYH4E0OJ6IO1eIT/wBYH4FmkJ9Fg9Fuvk9mp/dbSA5bbps9WagfhWbpJ/FquGo06uika/TnGcHOE0hbY8MMaqKM5ScuT17y8f0d/tf+RHl5/o7/AGv/ACLyFCp9Ni9FT17y8/0d/tf+RHl5/o7/AGv/ACLyFCfTYvQPXvLz/R3+1/5EeXn+jv8Aa/8AIvIUJ9Ni9AuuLuIf3U8Qz3bxbxbpmtHR69WNIA54HYqVCFvFKKpA9d8E/wA16n21/cYhHgn+a9T7a/uMQvGz/kZJ5txP86br7ZL3yqtWnE/zpuvtkvfKq17Ee1ECtcWuDgcEbgrR0s4qKdkg6xv61m1ZWeo0yugdyfu31qs1aNsMqdFwhMzVUNOPyjwD2cyq6e8uORAzT/KdzWSi2dUskY8stXOaxup7g0dpKgz3eGPaIGQ9vIKolmkmOZHlx9K4Wixryc8s7fBJnr6ifZz9LexuyjIQtEkuDBtvkEIQpIBCEIAQhCAEIQgBCEIAQhCAEIQgBCEIAQhCAEIQgBCEID13wT/Nep9tf3GIR4J/mvU+2v7jELxc/wCRknm3E/zpuvtkvfKq1acT/Om6+2S98qrXsQ7UQCVri0hzTgjkUiFYASSck5J7UIQgBCEIAQhCAEIQgBCEIAQhCAEIQgBCEIAQhCAEIQgBC0OIBYbfCJY4pKmJ2rNGx2o9K4ZMh3bsBy5YUmgt1F4zUQRQTskgqYojLM1rwcuwTgtwDtyOVnrQMqhab4Nt1TSUczwYGx0Alk87HSOMrm5JDTj14PUPSo1VarfRNkqCZ6mHVG1jGHQ5upurJJbuOobDPNNaBRIWiFFTfurqaUwSGFsMv5MRjXtETy7cj7UyyzUlZSxS0onZNVCRtPA4h5c9mknfAyC0kDbmMKdaBRoUivhip62WCFxcyI6C4nOSNiR6M5wo6sD13wT/ADXqfbX9xiEeCf5r1Ptr+4xC8bP+Rknm3E/zpuvtk3fKq1acT/Om6+2Td8qrXsQ7UQCEIVgCEIQAhCEAIQhACEIQAhCEAIQhACELVeDiCnqOLWsqmQuiFNM4maMPY0hhIJB545qspaYtgyqF6jdrPSVs94oaWOCnk/eEMkzYGsjke9+DIwb6WkEcjvhUtNbbDT8WW+jo6a4mWC5RwSuqmtMUg1YO2Nj6OxZLMmuAYhC3/wC5GyXiuhmoJquGA1lTFUseGlzujbr/ACYHLI2A3S0XCPDlxoILlELnBTvZUvfFK5mr8k1p804wc5/+YU9aIPP0L0jhvh+w013sjpqetqJ7hG+pi+K6GNnnAMdtuQBudt+pU3g+p7c7iCrq7rCyWio6Z75GvGRuQ0d5Oqt3XAMw24VjKXxVtVMICCOiEh0789l065172sY6tqHNZjSDKdsclvb7wtR2Pgu4W9zGSXKCYVnS4BcIDIY2jPpADvrTfCVRZbdwQ6uu8NO+N1wfG9r6USvlb0YOhrttG++VHVWnUkDBRVlVA9kkVRKxzG6Wua8gtHYPRuu47jWxTPmjq52yyfHeJCHO9Z61s7VwjY55LTR1fwg+qukDqhskGnoo2+dhpyMkjG56k/WWKzSW6Ovr2TtiobPSyllLpa6VznlpySP2p1o3wDAiqqBUdOJ5BN/9wOOr7U8y6VgrWVjp3yTsBDXvcSW7EberOQtnX8GWMvr6K31NWKuk8XkEk5b0ZZM5oAwN8gPG/XupM/AXD/wjBQw3NwmZWMp5WGdrnStJwSGgeaRzwc7J1oA843Qpt4ipILrUQ0LZW08TyxvSuBccbEnHaVCWy3QPXfBP816n21/cYhHgn+a9T7a/uMQvGz/kZJ5txP8AOm6+2S98qrVpxP8AOm6+2Td8qrXsQ7UQCEIVgCFqqHhGW72qzeKRww1Fe6o/LSTEhwj33bjzcAHtypNn4BZU3e0MqrpSy0Nwe9okpnOJLmfGYMjn6eX9+TyxQMYhayq4Rgnnqaumr6Khtcc4p4pppXua9/PSDpySBzOMBMngW4QR10lbV0dHHQzCGV8shwS5uppbgHIIwpWWL8gzKFrIvB9XSxtxcre2Z1G2tbC6QhxiIznlgYHpUKu4UkoKihE1zozTV0RliqmF7mEA4I2bnOfQnUj7BQIVlfbHUWCtjpqiSOUSwtmikiJ0vY7kRkA9R5hVqummrQBCEKQCEIQAn6StqaCYzUkz4ZCxzC5hwdLhgj6wUwhQCc+93OSm8WfXTGLQyPSXbaWHLB9ROykVHFN9q+g8YutTJ4s8SRan/FcOTvX6VUoUaV6BasqL3T22G4sqZo6bxxxie2TBE+kFxA55wRuuqjiq/wBXvPdamQFr27v20uGHD1EBWVCbdVcEx089xp4ZqSvkqHU8mrVMwsaMNwMZOCN1o+IeJLVPSONJUUEsE00TqeKSSRxpQ0g56PRhoAGCAdxnmsHLetIMrYrhxMaCeC1XOaCmpA2R7em0tYHODds9WSM/aqmZ9ZbJq2gbUjDyYp+ifqZIA7PPrGRleiXO/wBmdcKmd12imknpYg8McXRtcKhri1hLQcacnB5csp2n4msjfG3UlZSQubcJ5phNI+NtSwuyzZrTrGNtJVeo+dIMBS1N+vdcaOnnqaqpqohTlmrJfG3cNPoGM/Un7pZb5abQ1lRLHJbxPkiCoZKxkpHXpJw7AT3Dl4oKXiCskqf3nS18M0AfECfFw/kQOeBy9SjXez0Vrow6K/0tfK+QYhpWuIDcHznEgAH0LW3qoEu11HFtNRW6mttbURU9wlcykY2YAOcDhw5+bufUqqpud1DJqKeslLQxtPIwuyNLHZa0+gFbHhvi2itNu4apHeJP6KqldVPnh1vp2l4ILT1bZ5difs9+tscFI5l4pqOmp6md9xpZIi51Y1ziW42OrLdsHlzVHJpv7QYSS73GY1DpKyVxqWMjmJd8drcaQfVgY9SkTcUX6oNOZbrUvNK4SRan7scOTvX6VsbRxHwzLbImXJmmWcvt7884aUkua/lzaSB/7U/bOKrVUyXEx1EFBUGsBikkldEHU7WhrGhzWnOMZLTzyjm/7QeaPkfLI6R7i5zyXOJ6yVyp98qoa691lVTxRxRSyuc1sWdA9IyAcHny61AXQuAeu+Cf5r1Ptr+4xCPBP816n21/cYheNn/IyTzbif503X2yXvlVatOJ/nTdfbJe+VVr2IdqIBCEKwNdZ+NWWqls8LqF0nwb4zv0mOk6UY7OpcWXjFlqprLG6idILVVSzkh+NYeMActsYVTSXWGKnigmpw8RsIDtIOkku39PxhtnqUoX2hZRmCGmcxzyS54aNiWkbD0EkjsWLgvQHqTiOgktUlpvNBPPTCsNVCYJhG9jjsWnIOQR9advXGhvVtuNK+j6M1lXHMwtfkRtYzQG+k4xuq6W7UlVKXzQuYS/USxjcuGpxAPL+MPXj613VXmimjnZFRMjD2lrCY2nGS7PeG/VpChQV3QLBvGsYuLKrxJ3mWb4M09J16dOvl+xO23jimo6KhpZqCU+KUUtL00UobI0vdq1sJB0kcljkKzxQfgF3xRf4+IaminZBJCaakZTnpJekLtJODnrO+6pEIV4xUVSAIQhWAIQhACEIQAhCEBa8M2YcQX+mtZmMIn1ee1mojDSeWd+Ss7rwNX0tzipLeJKoSUvjR6ZggdEzJB1hxw3l2qs4ZvDbDfqe5PidI2EO81pwd2kf3qTZuIY4H18N4bUVtNcIRFM5suJRpcHNIcfSOSxlr1WuAR63he825srqqjMbYoWzvOtpAjc7SHbHrKequGaig4fmuFYXRTxVMcXQ7HLXs1h2QezCuJeMrPO8Uj7bVi2OtzKJzBODKND9bXB2MKHfuLorzb6ylbSOhE1VFLFl2dLGR6AD2nG6hSyOrQKqgtArLHc7kZiw0HRYZp+PrcRz6sYV5wtwKOJLP46KyWGR1SYGBtMZGNIaHanuB80elQGXu103CVRa6SiqGVtYYxUzPlBYQxxcC0YyDv+xMxcRSU/CXwLAZonuqzO+RkmkOaWBuk49Sl62tttwLR8HX6vgjmpaHWyXJjzKwF4HMtBOSNuakz8GV7xTG3N8ZElDFVTF72sEWskYyTy25qwtXGVqpnWusr7bVS19sh8XidDMGxuZvgluOY1H1qLWcYQ1NmnoG0sjHS2+npA7UMAxyaifUVW8t8AgV3B1/t0Ek1VbnMbE5rXgPaXNycNOAc4J5HkUScH36KSKN1Dl8srYQ1srHFr3cmuAPmk+nCs5eN2+PXKsipna6uGlZGHkENdCWHJ7QdB+1WU/hIgdXU9VBBWNBqmT1UL3R6HBpzpaQwHnyJKasvoGHrqKe3VklJUta2aM4e1rw7SezIJCjp6snFVWTzgECWRzwD1ZOUyt1dbg9d8E/zXqfbX9xiEeCf5r1Ptr+4xC8bP+Rknm3E/zpuvtk3fKq16JePBlerheq2thqqBsdRUPlYHyPBAc4kZ83moXkmv30u3e8f+BepHJHStyDEIW38k1++l273j/wACPJNfvpdu94/8Ct1YewYhC2/kmv30u3e8f+BHkmv30u3e8f8AgTqw9gxCFt/JNfvpdu94/wDAjyTX76XbveP/AAJ1YewYhC2/kmv30u3e8f8AgR5Jr99Lt3vH/gTqw9gxCFt/JNfvpdu94/8AAjyTX76XbveP/AnVh7BiELb+Sa/fS7d7x/4EeSa/fS7d7x/4E6sPYMQhbfyTX76XbveP/AjyTX76XbveP/AnVh7BiELb+Sa/fS7d7x/4EeSa/fS7d7x/4E6sPYMQhbfyTX76XbveP/AjyTX76XbveP8AwJ1YewYhC2/kmv30u3e8f+BHkmv30u3e8f8AgTqx9gxCFt/JNfvpdu94/wDAjyTX76XbveP/AAJ1YewYhC2/kmv30u3e8f8AgR5Jr99Lt3vH/gTqw9gxCFt/JNfvpdu94/8AAjyTX76XbveP/AnVh7BiELb+Sa/fS7d7x/4EeSa/fS7d7x/4E6sPYMQhbfyTX76XbveP/AjyTX76XbveP/AnVh7BpvBP816n21/cYhWnBHD1Xw1ZpqKtkhkkfUOlBhcSMFrR1gb+aULyczvI2iT/2Q==%20"/>
          <p:cNvSpPr>
            <a:spLocks noChangeAspect="1" noChangeArrowheads="1"/>
          </p:cNvSpPr>
          <p:nvPr/>
        </p:nvSpPr>
        <p:spPr bwMode="auto">
          <a:xfrm>
            <a:off x="92075" y="-1571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124" name="AutoShape 4" descr="data:image/jpeg;base64,/9j/4AAQSkZJRgABAQAAAQABAAD/2wBDAAoHBwgHBgoICAgLCgoLDhgQDg0NDh0VFhEYIx8lJCIfIiEmKzcvJik0KSEiMEExNDk7Pj4+JS5ESUM8SDc9Pjv/2wBDAQoLCw4NDhwQEBw7KCIoOzs7Ozs7Ozs7Ozs7Ozs7Ozs7Ozs7Ozs7Ozs7Ozs7Ozs7Ozs7Ozs7Ozs7Ozs7Ozs7Ozv/wAARCAFOAQQDASIAAhEBAxEB/8QAHAAAAQUBAQEAAAAAAAAAAAAAAAEDBAUGAgcI/8QAVRAAAQMDAgIECAkFDAkDBQAAAQACAwQFERIhBjETQVGyBxQXImFxdJMVMjU2VIGR0dIjQlVzoRYkN1JiZGaUpMHh4iUzNERFkqKxwnKC8CZTY4Oz/8QAGQEBAAMBAQAAAAAAAAAAAAAAAAECAwQF/8QALhEAAgIBAwQBAwMEAwEAAAAAAAECEQMSITETMkFRBBQiMwVhcRVS0fAjQ5HB/9oADAMBAAIRAxEAPwDP32+XWG+18MNzq2NbUyNa1s7gGjUcADKr/h+8tGkXeuJ9NS/70cRHTxFcg0bmql7xUOGMtGXc16kYqlsdSVllHebyN3XeuJ7PGH/enPhq8H/itb/WH/eoMYyU+1oyoaXo1jBExl1vDud1rf6w/wC9SY7pdcb3OsP/AO933qFCPOUjYLN16OiGOJJ+FrmB8pVfvnfeuHXi5jlcqv3zvvUcu581w7ziopFnGPo7mv10hjdIblVnHV07vvVfT8RXZ0oMt4rRnk3p3/enKyLMBBHNVNK1/jD3MYTpOHY5hq1jGLXBy5FUki/qb1d9QLLrWbHdvTOH9+6IOIbq6fon3KryeX5d2/7VV1NSHVDHMY9rS4Bur7Co5JFY0tO4OU0KuA2lLY1Tbvc8/KNV7533pz4WuJ/4hVfVM771WxyB7AR1hdgrFxR1pR9FgbtcsYFfVeszO+9cC7XP9I1Xvnfeohd6SjKjSi2mL8E0Xa5AZ+EKr3zvvXD7vcv0jVe+d96ilybeVKiiGo+hu4X+7sbpZdKtpPWJ3feo54ivIkja261pIj1YNQ7zjnr37EzVxl5JUbxcSyQcwchuR1LdRjXBxSX3cFpW8Q3bocNuFfFpbu81Dxk/am6biG7mWMOutaQ5ozmofzx61X1kTpp3x9M97GHG52TtLBmUOxsNgmmKRFXM0Ed4uZBzcqv37vvXfwvc/wBI1XvnfeoABbyXWSsdKOxRXomfC9z/AEjVe+d965N3un6Sq/fO+9RQjtSkHGPolG73TPylV+/d96Q3e6fpKr9+771F1BcueOeVOleiNMfRL+GLp+kqv37vvQbzdP0lV+/d96g6weopcppXorUfRM+Gbof+JVfv3feozrzdmuI+Fa3+sP8AvTJOEzMM7qyivRSUV6PR+Baqoq7LNJU1Es7xUuaHSvLiBpbtkoTHg7ObBP7U7uMQuDL3s8+fczA3yPPElzJ+ly94qMdgAFY3xoF+uJ/nUneKrwN8lelF7I64qkdxNGMBSGtKahGG5Kkhwwqs2ijphxunC4EJjIzsV1yCq0apnQOSugdJTaCcnCCxJTrBCq9AhfJIxz2SDfIPNW427PsVXXO6J4f1HmFeBjlXkSqpz00Ly8vOkOJJTVOxxkLsZwcJZJmsLW75e0HdSqeHDQCcYCt4MquWw9HIGtAOycFQOrJXIjAGxS8lnsdCtC+MN68o8abnCaeWnnsmDjq5KUirm0T+laRsf2pHPGFB1OzsV15x5lNJOs6mmYBgglRYpgZejG2kF2ezCdLCTySwtihc9z49Rc3HqV9jJ22RopRPISNhnJParGF7GDZQoY2QZ68nsUlkg2GEe4htySunbhcuqA3qXI3A5LlzRzJVKRs5MebIXDIH7UzPVsh2Jy48mhIxwAwCoFQCJg4qYxKTm0izhBfC6eTDWgZwFW1NZI2QhkjSAMlozkBSqiT/AELLg7HAOPWq7xYGk6aJxe8nBIbgAKYr2UyN7JFhRz9MzfmP2qXjr6lEoYujjHqUtxwzJ5KsuTSF6dzgAucuXgJTM1reaZFQx5I1DKJMNo9D8HgxYqgfzt3cYhL4PvkKf2p3dYhcGXvZ58+5mIvgLuILh7TJ3ioZbthTr55t9uB/nMneKhsGpd64R2xWwgyI9s8lC+Ey2UtIw0Hc5U8DScFQpbcZZ3NB0sI1ZG+6vGvJE9XgsS1zYRMSCw75CWKVsrMtOQm6VpbaBHr1BjiM9u6qmTPgqMs3BO4zzVUrsvKemv3LwEJC8BMtkD2Bw6wmXvJOFFFnMffNthRnNDzuNxuCUreeXJ0FmOYU1RRvUNVDGzPY7SBpGAGhDZXs6srtz2Dkm3HPIKSOHaHPGX9iTpXuXAHYE41ibE2znBKUMPWnQxdBuFFk6RtrF2GLsAJcKLLUNli5LE6fUkISw0R3QgpvQWHYqURuuS0EclNlXEabI4cikeXuO5Q5uN8JMnPJSVDQWjIJTNU7XDkg5apTXEDkmpgXtcNPNERJbHceJbPM0cwB+xRqPz2hgcdJ3I7EkUs7KGYBh0jCSl1NbrxjOymuSrdtFnlrGYzjCjifxmYQwkkZ3PUmKgPljIBOOtJaToqQ30qK2svrbkkSbn0dNG4b55N9aq6AOkqRnPblWl1DDXQiVuphJzk7Lmlp2Q6iDqJPxlKdRKzjeT+D0fwfjFjn9qd3WoS8AfIc/tTu61C8zL3s5MnezC8QHF+r/aZO8VHiOyd4jdi/1/tMneKjUzwW7leiu1HZBj7253UWoy1uQcAdYUzIxzTFVHqgfgZ25KEaSWw606bUDgDJJwqqmZ0srnO5BOmerloHHT5ofpwBy2S0rNEIJG53V0qTMpPU0PYAGG8kaQeXNKduaXXjqUFgEaHADrykL3H0LlBsB57JQEoC7a1BQNanAEgSqC6FCEmd0uVBY6ShchLndQSKUiMoQg5K5XRK5ypRBy5uybIwnjuuHNUlWjhrtJ9C78124wuCMJOXJSVscIBaWfmu5jtXHRNHoQHkc90usHrQnZiHDepRYcRXFuORcCpR5dqjywPfKwsOntd2KUUlzaJd186ojbtucLpgw0D0KG+Gfx/znl7GnIJOQprAWhVeyouncm6PQeARixz+0u7rUJeAvkOb2l3dahedk72cWTvZgOIfO4iuA/nMneKq5NUYJad+pWl6GeI7kT9Kk7xUOSML0o8I3StWc2bMtURJlwAzuU7dJmxT6IiQRzwVHttR4pVSExl4weXUmZHeOVT3tzgnrU191ltX/Gl5JkEolixjr3HVlKXJuOExtwDhKB2nKEq63FyV1zSADCUbqCQwlAJSgLsDAQtQgGF0EgShQWoVBykG5V7Z+F6i82quuEVRHGyiBLmuBy7AzsqtpchtJblHgrobIRhSSGV11LnGF0EZImfQgpcK84e4ZdfqSvqBVCHxJgeRo1ashx7f5Kq3XJEmkrZRehIWpfThJzVgcI+pBGEgO6khiELghaGw8My32hr6plS2IUTNZaW5Ltif7lREZUJpuitpjRQuiMK14ZsI4ivDaA1TKYFhdrcMk46gOs/4qW6Vsq9in3HJdNdnmFJu1B8F3WpoembN0EhZ0jOTvSonpClU0Ex5rhlO6sjCjNIyo1RUva7S3YJVltelbnqHAPyHNt/vLu61C48HU3TcNvPW2ocD69LULzcvezhybyZhr23/AOobj7VJ3io2AQpl8GL/AHA/zqTvFRGnIwQvRXCOyHA2xhie5zNi4YK5ihbFnHM9qf0+tJhTZbSjhxz1o0YC65JN3FBRzhdBqUN7V0gSEGyVGUKCQyhIdylCEigr0LgT5mcQ/q3f/wAyvPRyW84Kq6eDhC/RTTxRvexwY1zwC7zDyCzy8GeTtHOGbVYn8D1FzutIJDBK7L25DiBjDR6+X1qwt9BwtxTYp6qO2fB4o35kMeNWkb8xzyMqot9VTs8FdfTunjEzpyWxl41HdvUnOCqung4RvsU08cb5I3aWueAXeYeSxae7/cyae7/csLRT8McWW6upqSzNopKdmWSbazkHBz9XI5ULgu02aq4ZuNbdqZrxTyOzJ+c1oaDsmvBpVU9LPc/GJ44g+FoaXuAyd+1WHAkdLPwXd4qyTo6d8rhI/wDijQN0latCVxtWzi0TcJcTzOtLLKKKV7D0MoxqOB2jr9eV1wdRPtsfFFFIQ50DAwntwH7rqzcP2rhSqN7rL3BUMiYehazGXZGO05PqTPC95gq3cUVk8jIDVtDmMe8AnZ+AO3qUe64D3T08EPhuy2i38NScSXyDxhhdphh5g745dpOefYrbhtvCXFFZLosrKaoiZkxfmub2jHX96ruG6y3X7hN3DNfVNpJo3aoJHHAO+Rz9JO3YrfhSzWnha4Sme9U89XLGQ0BwaGtyPTzJwkvN8kS83yVHBNltFyivLrjSskZA7zXHmxvnZx9imWWn4U4shrLdSWcUj4GZjm5vI5B2efPGxUPg2spoLXxI2WoiYZWu0BzwNWzuXaovgxq4KW8Vj6ieOJroMAyODQTkdqs092TJPdlz4PauhHDVxi8R/KUzCal2f9eDqIH2bKNwvbbLcbfc7xDZm1kwmPRULnA6G7YAzt2/YonAlXTU9m4hbNPHG6SLDA94Bd5ruSicGWrxmlkraHiJlvuLHgdE47FnpB5qGuSGuWVPFT7a+64t1tlt4a0CWKQYw7rwOpPcB0FNcOLKenq4RLEWPJae0NOFaeEmuoaquoooJo56qGItqZYsYJ2wP+/2qB4Pp4abi+nlnlZGwMflz3AAeaeta/8AWX5xl3wtYLTXcVX+lq6OOSCmceja7PmDUeSlWCDg/iWoq7NTWUQ9CwllQca3gHGc8wckLnhaupIeKOJ5ZKmJjJdWhzngB3nO5dqqPBjUwUnEtTJUTRxMNM4B0jgATqb2rNp7szabsx1XT+K1k1PnV0UjmZ7cHCizx9I3lurG64ddat7cOa6d5BHIjUVFx6F0p7G9Wje+DIEcO1IPMVju4xCf8H3yFP7U7utQvPy97OKaqTRjb2Ab9X5H+8yd4qI1gUy9H/T1w9pk7xUQLtXCPQjwIQuSuyVyVZFmcEZ6kvRuAzpOO1bjhGx2ymss/E17YJaeIkRQkZBI2zjr32CeHhPj6XonWKn8T5aAfOx9mFR5HdJGLnvUVZgACTgDJShjy7S1jiRuQAtvR1FirfCDa5bJTOije7MrS3DdRB2A6v8AsrqlmrYPCBfWUFDT1JMTC4Sv0aRpHI4PbuFDyNeCHkrweVpepXtt4WuvEMNVW0MUThFKWuZqwdXPAH1qVcfB/fLbbn1sjIZGRt1SNiflzR1nlv8AUr643VltaujNBji3XpOnOM42SLa0tRXjwYVDBQU5pdZaZi/zh5w/NxzyeeVTWPhC78QRmakhayAHHSyu0tJ9HWVCmt7CmvJSZS5V9e+CrxYqbxqojjlgHOSF2oN9fWE3YeErtxCx8tHGxkLDgyyu0tJ7B2qdUauy2qNXZTZ2XQB06sHHbhaaXwdX+LpnObB0cTNevpNnDflt6FYULW+SG4OwMipG+P5bFVzVWiryLlbmIC0Vo4nZbOG7haDSukdWF2JA7AbloHJZvK9Wq7zScN8I2aqdaoKo1ELGu1AA/EBzyKie1Khklwqs8sJSL0OrorLxnw/VXG1UbaKvpBqfG0Aats4OOeRyKxtksFx4gndFQRBwYMvkccNb6ypU01uWU01vsV6QrR3XgO9WujdVubDUQs3eYH6i0erCh2bha536knqaBsb2wHDmudgk4zsp1RaslTjV2VHUkLSRkBaau8H19oLc+teyGRsbdT4435c0dfUtLwTYZ5ODbgXMiLq9jugJ6tiN+zdVlkilZSWSKVnmJY7RqDTpBxnGy4zhb7FzoPB7caF9BSuhgndFJN0nnA6hnbG5ydjnkqm3eDy+3O3Nro2wRMkbqjZK/DnDqPLZWU1TsrrXky25OwSg9q9C8Gtgqob3W1FXFGGU7XU8jHHJD8g8v71U1vAN7qbtXtgZA8xv6QtEm5DydONvQnUjbRHUV0ZUJRsdlo38B3eOWphZJSzS0sQlljjkJcAQSOrfkqq02mrvVeyio2B0rgT52waAOZPUp1JmikmQ+fUjCfrqN9vrpqSR7HvhcWOLDkZHNM5Ulz0DgAYsc/tLu61CXgL5Dm9pd3WoXn5e9nn5O9mKvW1+uHtMneKiZKl3v5duHtMneKhrvXCO+PAEoSJMqSx6JbqZ9/8ABa6gojrqqWUuMQO7sOLsfWD+xYAUtSZ+gFPKZc46PQdWezCl2a+19hrPGaCbQ47Pad2vHYQtX5Va7RkWuk6bHx8nH2f4rOpRbpGFSi3RW8OWivs/G9qhr6d0L3vD256wQetbOz/wkcQfqGf9mrzt3Fdzlv8ADeamRs88ByxjtmN9AAUul44r6W+Vt3ZT05mrGBj2kO0gDHLf0KsoSZWUJSNDwdUy0fBHENRC8skjke5rhzB0DdJ4N6maa2XyKWV8jRGHYc7O5Dsn9iylBxPV2+z11rihidFXEl7nA6m5GNt0WDiar4ehq4qaGKQVbQ1/SZ2G/LB9KPG6YeN0zT0v8DlV+v8A/Nqe4wlqqbguzMtbnsoHRASmLrOkYBI9OfrWSZxNVR8MSWBsMRp5H6y/B15yD246lKsHG9zsVN4oGR1VLnIimBOn1FND5/cOD5/crHVl4NnMLp6v4PL8EEnoy7s/wW2vElTD4LLZ8Gl7YnaRUOi2OMHOcdWrms9fuOrlfKM0XQwUtM74zIhu71k/3Jrh7jO48PQupomx1FM85MMvIH0dilxk1dFnFtXRqvB5NXycPXds7pXUrYz0OsnAOk5A/YoFB/A/cfaR32KNL4TLtI2aJtJSthlZoEYacMznON/SqSHiOph4ZmsIhiNPM/W55B1A5B7cdQVdEm7orok3ZU5XoPGMckvAnDojY55DGZ0jP5i89+pbGh8Jd1oKCCjjo6RzIIxG0uDskAY7VpNO00Xmm2mi34DpKiy2C7XW4RvghfF5gkGC4AHfB9JwE/wrJQU/g4mlmbUGMyu8Z8V/1g3H7MY+pY2/cZXfiGIQVUjI4Ac9FEMNJ7T2prh/ii48OSvNIWvik/1kMm7Xen1rN45NN+SjhJpvybKy8Q8KWds8tBBdnRubiUOaXs9Z3wjgupEHDXEVTRF0bWPe+EnYtGkkKiuXhFuNbQyUlNSU1EyUEPdE3zj2qrtPE9XaLTW22GGJ8VYCHufnIyMbbp03THTdM1fgzq56gXiKaV8jTEH4e7PnHVkrngh7v3F8Q+cfNY7G/LzCsrw/xLVcOOqTSwxSeMsDHdIDsBnlg+lLauJqu0Wqut8MML460EPc8HI2xturSxveiZY3br9jS0BJ8EVwJOT4x2/ymKXabtQ8RUFutVzFXb7hE0CjqYstDtsAg/V/isdBxJVQcNTWFsMRp5n63PIOrmD246lc0XhKuVHQx07qKkmfC3THK5pBA9Q/wVXB77ESg99iy4Ht89p8IVwt80xldFC7Ls/GyWkE+nBTvClRNDbuLp2SOEkbnljs7ggPwslbOLLhbL5UXgNjnqagEP6QHG+Ow+hJQcVVlvpbpTxwQObc89KXA5bnPLf0qXCTIeOTsd4EvTrTxVA+WQ9DVfkZS49vI/bhbh9sg4Epr5emvaX1DtNI0/m53A+0/Y1eY2q3S3S601DAcPmeGh38UdZ+oLW+E289PcKezwv1RUTAXuzkueR1+of9yk43NJCUbkkYx8j5Xuke4ue4kuJ6ykXIISrejpPQuAfkOb2l3dahHAPyHP7S7utQvOy97PPyd7MVe/l6v9pk7xULKm3v5dr/AGmTvFQcr0I8I7o8C80iMoKksCEIQgEIQgBCEIAQhCAEIQgBCFdU3DzZbfFVVFwipnTtcYWPGzgO09SxzZ8eFJzfJKTZSoXccEszi2KN8hHUxpcuSxzXaC0h2caSN8rTVHixQiE5JTzwgGWGSMHkXNIygU8zojK2GQxjm8MOPtUdSFXYobQu44JpRmOJ7wTjLWk79iR0UjZOjdG4P5aSN/sU643VijnqQrGG0SvttZVyl8LqXT+Tewgu1HC4tFrN2rDTiYRYYXlxGdgsfqcSjKV7R5Jog53SKfcqCnojH4vXxVmvOejHJdUdnlqYap8uuA08JlAdGfP9Cj6rF0+o3sRT4K9IruDh9tVVQwQ1Rfrp+mc7oj5p7FCqaBlPb6eoE+qWVzmviLCNGPT1qI/LwzkoJ7/7/gnSyECWnLSQe0JDknJOSetOyU80TQ+SGRjXci5pAKVtJUP3ZBKRjVsw8u1b64VdlaGMYSpSkVweh+D/AOQp/and1qEcAfIU/tLu61C87L3s4MnezF3z5duHtMneKgqdfPl2v9pk7xUFehHhHdHhAhCFJIIQhACEIQAhCEAIQhACEIQAtdYqKsqKCKjraZtRbahrnskDxmA4O/o9SyKcZUTxxOiZNI2N3NjXEA/UuP5nx5Z4KMWl/vgtF0zXWpsUVhLKE1UkjahzZnUbmh7tzpO/VjHJdNlhl4njEtOYqtlM4NM5aS+THmkkbZWOimlhdqhkfG7tY4grkucXai4lxOck7rg/pcnOUnPm/wCd/wD4W1l9cBxEKCQ3MyeLdINQk05z6Ov7Fdv+FDdqX4PwLRobjBHR6Medn081iZaiecASzPkDdgHOJx6kgnmbEYmzPEZ5sDjg/Urz/T5zilcVz4238/yRqNQazxGx3KW2ydG012I3M6m46lNa8S3qmmOg1cttDoi4jeT71iNTtGjUdJOdOdka3kgl7iW8jnkof6Xd/dvvv/KXP/hOs10vwuOFrl8LF2cs6PWRqxq35dSr+DMm8vDQHHoH4B6+SpJKiaXPSTSP1c9Ticrhj3xnLHFp7WnBWkfgS6GTE2vu9LZbEat7NfTtnbfqH4TtlLRbP6LowAHOxtndOQ/DnwfdvhUuMfQu0ayOf8nHUsa+WSTGuRzsctRzhdPqZ5PjzyO2xu8nbsWMv0yUq3XjxxTvbfz5J1m2o5pI7tQtY8ta62AuGeeAcKLRyRTUtikrXBzX1EznF55uycZ+vCyXTSggiR4IGAdXIdi5L3FoaXOLWnIGdgn9Kf8Ad/u/+RrNi74UNPdfhv8A2TondHrIxr/N0rr4Rqqep4epoZCyKSGPpGjbV1YKxz55pWtbJM97W/FDnEgepIZHktOt2WfFOeXqRfpdr7mv4S24oayTdwG3esa0YAmfsPWoiCSSSSSTzJKF7GOOiCj6KM9C4A+Qp/and1qEcAfIU/tTu61C4cvezz8nezF3z5duHtMneKgqdfPl2v8AaZO8VBXoR4R3R4QIQhSSCEIQAhCEAIQhACEYQgBCMIwgBCMIwgBCEIAQhCAEIQgBCEIAQhCAEIwhACExPVwU4894z2DcqunvD3ebCzQP4x3KsotlJZIx5LZ8jI26nuDR2kqBPd4mDELS89p2CqZJZJnapHlx9JXC1WP2c8s7fB7D4L6iSp4bqZJMZ8dcBjqGhiE34J/mvU+2v7jELyc/5GYXZmr58u1/tMneKgqdfPl24e0yd4qCu6PCPRjwgQhCkkEIQgBCEIATtWOgpKeVtQI9UZJY2JjiTqduS4H0JpSKluqnpQeuI99yxzNqJjmdRKFt+Je4Oq3NA5ZpYzn/AKVOhnnqrdJW09exwieGvY6njB3/APapV48GlwhqmmiLSx4aXMlOlzCQc+sbK0h4aqm2BlEzd8YyXNaPOJP7ea5NT9nJqfszFFca2rq20/TNbqbkOEMZA/6FJuNU+11Hi9RcR0mnJ00seO6pNs4WqYK2L8rlziGloapN+4Uqrs8OgbiePzdLttTduv0ZTVIapeykpbtJVSFjKl3b/s0X4VdtgzbJak1LZvPY0NMbWOYd88gMjZJLweOH6CCofKJZJXFryCOfoHPG3NJEf3hUN6g+P/yV4SepF8bepbjluIa+Y9DHKRHsJBsPObv9mVLnhfL/ALOKcO6miFmD+xQKUkRVONyYh32qxo4K10QMbMNPW7Yn1Lm+ZknHLSZ7vx8UJwbkVla6tgwDEyJ3pgZg/sUSK6TRk9IyJ+f/AMLB/cr6ooq6oAY+V0jABsW59aqau2tj2LwDjqC5l8iXsT+Hq4G47lJKTiOEeuJn3LuGukkkcDGwho30wNP/AIqTS2mJzCWyOcAN9sKZYquioquWjfI1rSfjuVllm/JhLGovS0RaRz6mqjBEXRlwBb0TNx9iYomNkrqeNwy10rQQesErUmltclQJYZWGUb/kwdysrRzRxXGl1vDSZmYB9YXf8OUpKVszzRUeD3EcF8N4+SKf7Cl/cXw3+h6f7CotNxNUue+OanYCORGQpBvlc1up1IzlnGSFzfUx9nn9PIdfuL4b/Q9P9hSHgnhpwwbPT4PoKcF9lx51K3PYH/4JufiiCmdiWneBjJcCCApXyI+yNGUY8nvCJ3NhpP8AlP3o8nnCP6BpP+U/epM3FVDB0ZeyUCTkdO2FY2+401zpvGKVxdHqLckEbj1q6zOXEjNxkuT528JVto7TxtV0dvp2U9OxkZbGzkMtBP7VlVtPC3/CHXfq4u4Fi17eLsRU9d8E/wA16n21/cYhHgn+a9T7a/uMQvJz/kZJk7nUdNf7qw/GjrJW/VrOEwoV2qPF+M7oSfNfWytP/OVNXoVSR24paoghCFBqCEIQAhCEALuruVDStpIquVzMwn4rScee5cKNc6JtfVUUIpXyyeLndr8YGt3NY5+0wz9prbNx1w3R2+CCrulXLIxxLjJSiQAb4AOzscutVt344o+j02m4QZ2wXUkjHcv/AFELLVXCtTDE+ZlPKWtGSA9u3PZV1DQeN1jaeOF7pMag0vG+FxHGXFt4gqIasST3WENyCXOhe7G+dgAttSeECxNy+puETHaMAQ2+R++ADu92PzQeXX9vnVfTGhe6Ce3GJxBwekykPD9T4iKxsEjonNDgQ4dYylg9CuHFfBtxc6bxurqK7DWxyzM0BrR1aWgNHX6d1RQ19FWUtU2kkLy17C4kEfxll7ZZ/hOV0UIfraAcZCt7RQyW9ldDLG5rsx8znPxuSvj70aY+9FzbnOb4y5hAcIhjPX57VbwcQF4HTtaHRuwQfN6vR2YVbZaY1b6qJvxjBkesOaqi9TPjqWjcSgHpARjzs/tXL8xJ5qPfwSjHF9yLaSrrb3WGKGQ0zWNALosj7E3VUL7brkragzAnDXnnnHWl4Yzp6QgFzj+crHiGNkkLQIslzwSN1R44qByw+VN/J+17cFZR1scmtscoIa0uDHHGdlVQurGiSoa+RgccANAw52ez7FYx2ky/Fpyd+xLU2mop4QdJYAcgB3IrGEkjv+V8eWRLdWSKOSTx0RNkJlBIe5vaBushbXukvFG5ziSZ48k/+oLdcKWzD6uqmBJbG7Tq7SDk/sWDtfytR/r2d4L1v06nGdHkfOk7ipeD6Qgjh6RztGQwnzuz1J9zY3RGVsZc0bZzzTFve3S7JjY3Bdl78DBJSC5Q01HHTMaHtLzG1+rbOea8r6fI27RzS+VjSTsYr5309L41Sx9JsdLe3ZZ2gbPcbJV1U07pNEj2+dzOw29Supbk5kG8bXR0zgHNz8ZV1RJFStkp6SCKngnY5+gPJDuXaVrH4mSjkl8/FrUr2Itxa5ojiY1zuhjaSRyydgFtuFaN9FYYWSf6yQmR3oJP3YWCmr3wyhuuM7te3Iy12OWf/nUt9w9eBdaeUFgZJC4AgciDyK1x4JY92S/mQzPTE8N8Lf8ACHXfq4u4Fi1tPC3/AAhV36uLuBYte9i/Gix674J/mvU+2v7jEI8E/wA16n21/cYheVn/ACMk824n+dN19sl75Uy31HjFK0k+c3zSofE/zpuvtkvfKYtdR0NUGE+bJsf7l6tXBGmKWmReoQhYncCEIQAhCEAKRc76y02OnpqOld49VNOqoLOTA92GtPrzn6lHTPEFHUG20NZHICwNLdBAODrcc+hY5+0wz9pAhuF0sk0NTIHPY9o6RrjkHc81HqszVzn0cEsMsgMjWkFmncEY7RhXVBFDe7HDQPqy2riy5jCBjOezkq60VclFew6uqXMZoewyEbjIwuKqORuzqS5T3a1ubW00rnUgIdO2MnBPIOPVvsmqC6V1qmbGI3yUtS0BsPxgcjGw7U5e7dPa9L6epMtNUN1tIAwfXjmp4pReLXFUUtdmoo6duYXAebgZOEIKmpjmpqmYUcNRBUwODnB4LHNxnIx61dUNwmutsmqpoXhzTHGZdPmuPndfaqy0VGqoqYKmtdTdM0M6UgHUSeRUi4U9TaaSqp2znoi+JzC3YEEO32WuJXNItF6XZouGHsdc5Yula2Qw+bk8jranOPLewRxVrGjWHaH4HMLJ8OSSsqKuSL44p85Of47exX0vwrc4RTv/ACj3EOOo+nK5vmw05rPVw5NcSRw40CNo21HkOtXksZfVY0+cwcsLz+poY6a4yQS1I1xuAz2HmtVYDNT0ZM9Q+YvOxcc4APas5NaTlhGXUsu3y9Cw775+L1KBU1ED26cEkb6SMhdVNQHNO5yqvpC6TGVideqXLZoLfXUppJmtDY3mMgt5E7Lyq1/K1H+vZ3gtu1n5Vp9KxFqH+lqP9ezvBet+n7RkcPyt2j3yCpBnaxsbHnBwD2J+bSYsGFgMTcq1bwtRNkMgkmDj1lwP9yV/DNM5pHTzb7cx9ydSJ4H0+UzdY5gicAW6NILsfndaz9VVBr2M+McE4xnSOxb53CFG8YdUVBHXuN/2LhnBVvjLtL3kH+MAT9qdRFfpMl2zzzxOaZrZJPNaPOx6FvOBdMlLWTtGD0rWfY0fiVhDwtb44ix5lkz1l2Pq2U622ujtUDoaOLo2PfrdlxOT27+oLOc01SOnB8ecJ6pHgXhb/hDrv1cXcCxa2nhb/hCrv1cXcCxa9bF+NHceu+Cf5r1Ptr+4xCPBP816n21/cYheTn/IyTzbif503X2yXvlVfWrTif503X2ybvlVa9iPaiDRUU/jFMx/53J3rUhUlpqBFUGJx82Tl61drCSpnfjlqiCEIVTQEIQgBPOkhlhZHKJSGs0lrXgA7k55elMKPPX08Gznhzuxu6hwUtmVmotfcdfBtE2pZUMfVskZyIkb+FdXCK2T+fN00OWaXaZR55znJyDuqqe7zSZEQEY7eZUFz3Pdqe4uJ6yVK+LHyckpY/CLM11BHSOo2sq5YvzS6VoLPV5qZhq6OnqxUxx1Yftn8s3B9fmqAhX+mx+jEtLjXW24VM8woZ6dszw/oopmhrSB1At9a7qb1HLYvgttO4npmyCeR4c/ABGnIA23yqhCtHBji7SBY2a5x2uolklgMzZItGkO04OoHPI9is6Piinpax1S6mqpXOBAa6oGB/0rNoUZMGPI7ki8ZyjwXs17t81VJUOt8xdI4uIMzT/4KVBxVRU8DYWW6cNaNv3wPwLMIWf0eH0Sss07TNU7i+kPO3T/ANYH4E0OJ6IO1eIT/wBYH4FmkJ9Fg9Fuvk9mp/dbSA5bbps9WagfhWbpJ/FquGo06uika/TnGcHOE0hbY8MMaqKM5ScuT17y8f0d/tf+RHl5/o7/AGv/ACLyFCp9Ni9FT17y8/0d/tf+RHl5/o7/AGv/ACLyFCfTYvQPXvLz/R3+1/5EeXn+jv8Aa/8AIvIUJ9Ni9AuuLuIf3U8Qz3bxbxbpmtHR69WNIA54HYqVCFvFKKpA9d8E/wA16n21/cYhHgn+a9T7a/uMQvGz/kZJ5txP86br7ZL3yqtWnE/zpuvtkvfKq17Ee1ECtcWuDgcEbgrR0s4qKdkg6xv61m1ZWeo0yugdyfu31qs1aNsMqdFwhMzVUNOPyjwD2cyq6e8uORAzT/KdzWSi2dUskY8stXOaxup7g0dpKgz3eGPaIGQ9vIKolmkmOZHlx9K4Wixryc8s7fBJnr6ifZz9LexuyjIQtEkuDBtvkEIQpIBCEIAQhCAEIQgBCEIAQhCAEIQgBCEIAQhCAEIQgBCEID13wT/Nep9tf3GIR4J/mvU+2v7jELxc/wCRknm3E/zpuvtkvfKq1acT/Om6+2S98qrXsQ7UQCVri0hzTgjkUiFYASSck5J7UIQgBCEIAQhCAEIQgBCEIAQhCAEIQgBCEIAQhCAEIQgBC0OIBYbfCJY4pKmJ2rNGx2o9K4ZMh3bsBy5YUmgt1F4zUQRQTskgqYojLM1rwcuwTgtwDtyOVnrQMqhab4Nt1TSUczwYGx0Alk87HSOMrm5JDTj14PUPSo1VarfRNkqCZ6mHVG1jGHQ5upurJJbuOobDPNNaBRIWiFFTfurqaUwSGFsMv5MRjXtETy7cj7UyyzUlZSxS0onZNVCRtPA4h5c9mknfAyC0kDbmMKdaBRoUivhip62WCFxcyI6C4nOSNiR6M5wo6sD13wT/ADXqfbX9xiEeCf5r1Ptr+4xC8bP+Rknm3E/zpuvtk3fKq1acT/Om6+2Td8qrXsQ7UQCEIVgCEIQAhCEAIQhACEIQAhCEAIQhACELVeDiCnqOLWsqmQuiFNM4maMPY0hhIJB545qspaYtgyqF6jdrPSVs94oaWOCnk/eEMkzYGsjke9+DIwb6WkEcjvhUtNbbDT8WW+jo6a4mWC5RwSuqmtMUg1YO2Nj6OxZLMmuAYhC3/wC5GyXiuhmoJquGA1lTFUseGlzujbr/ACYHLI2A3S0XCPDlxoILlELnBTvZUvfFK5mr8k1p804wc5/+YU9aIPP0L0jhvh+w013sjpqetqJ7hG+pi+K6GNnnAMdtuQBudt+pU3g+p7c7iCrq7rCyWio6Z75GvGRuQ0d5Oqt3XAMw24VjKXxVtVMICCOiEh0789l065172sY6tqHNZjSDKdsclvb7wtR2Pgu4W9zGSXKCYVnS4BcIDIY2jPpADvrTfCVRZbdwQ6uu8NO+N1wfG9r6USvlb0YOhrttG++VHVWnUkDBRVlVA9kkVRKxzG6Wua8gtHYPRuu47jWxTPmjq52yyfHeJCHO9Z61s7VwjY55LTR1fwg+qukDqhskGnoo2+dhpyMkjG56k/WWKzSW6Ovr2TtiobPSyllLpa6VznlpySP2p1o3wDAiqqBUdOJ5BN/9wOOr7U8y6VgrWVjp3yTsBDXvcSW7EberOQtnX8GWMvr6K31NWKuk8XkEk5b0ZZM5oAwN8gPG/XupM/AXD/wjBQw3NwmZWMp5WGdrnStJwSGgeaRzwc7J1oA843Qpt4ipILrUQ0LZW08TyxvSuBccbEnHaVCWy3QPXfBP816n21/cYhHgn+a9T7a/uMQvGz/kZJ5txP8AOm6+2S98qrVpxP8AOm6+2Td8qrXsQ7UQCEIVgCFqqHhGW72qzeKRww1Fe6o/LSTEhwj33bjzcAHtypNn4BZU3e0MqrpSy0Nwe9okpnOJLmfGYMjn6eX9+TyxQMYhayq4Rgnnqaumr6Khtcc4p4pppXua9/PSDpySBzOMBMngW4QR10lbV0dHHQzCGV8shwS5uppbgHIIwpWWL8gzKFrIvB9XSxtxcre2Z1G2tbC6QhxiIznlgYHpUKu4UkoKihE1zozTV0RliqmF7mEA4I2bnOfQnUj7BQIVlfbHUWCtjpqiSOUSwtmikiJ0vY7kRkA9R5hVqummrQBCEKQCEIQAn6StqaCYzUkz4ZCxzC5hwdLhgj6wUwhQCc+93OSm8WfXTGLQyPSXbaWHLB9ROykVHFN9q+g8YutTJ4s8SRan/FcOTvX6VUoUaV6BasqL3T22G4sqZo6bxxxie2TBE+kFxA55wRuuqjiq/wBXvPdamQFr27v20uGHD1EBWVCbdVcEx089xp4ZqSvkqHU8mrVMwsaMNwMZOCN1o+IeJLVPSONJUUEsE00TqeKSSRxpQ0g56PRhoAGCAdxnmsHLetIMrYrhxMaCeC1XOaCmpA2R7em0tYHODds9WSM/aqmZ9ZbJq2gbUjDyYp+ifqZIA7PPrGRleiXO/wBmdcKmd12imknpYg8McXRtcKhri1hLQcacnB5csp2n4msjfG3UlZSQubcJ5phNI+NtSwuyzZrTrGNtJVeo+dIMBS1N+vdcaOnnqaqpqohTlmrJfG3cNPoGM/Un7pZb5abQ1lRLHJbxPkiCoZKxkpHXpJw7AT3Dl4oKXiCskqf3nS18M0AfECfFw/kQOeBy9SjXez0Vrow6K/0tfK+QYhpWuIDcHznEgAH0LW3qoEu11HFtNRW6mttbURU9wlcykY2YAOcDhw5+bufUqqpud1DJqKeslLQxtPIwuyNLHZa0+gFbHhvi2itNu4apHeJP6KqldVPnh1vp2l4ILT1bZ5difs9+tscFI5l4pqOmp6md9xpZIi51Y1ziW42OrLdsHlzVHJpv7QYSS73GY1DpKyVxqWMjmJd8drcaQfVgY9SkTcUX6oNOZbrUvNK4SRan7scOTvX6VsbRxHwzLbImXJmmWcvt7884aUkua/lzaSB/7U/bOKrVUyXEx1EFBUGsBikkldEHU7WhrGhzWnOMZLTzyjm/7QeaPkfLI6R7i5zyXOJ6yVyp98qoa691lVTxRxRSyuc1sWdA9IyAcHny61AXQuAeu+Cf5r1Ptr+4xCPBP816n21/cYheNn/IyTzbif503X2yXvlVatOJ/nTdfbJe+VVr2IdqIBCEKwNdZ+NWWqls8LqF0nwb4zv0mOk6UY7OpcWXjFlqprLG6idILVVSzkh+NYeMActsYVTSXWGKnigmpw8RsIDtIOkku39PxhtnqUoX2hZRmCGmcxzyS54aNiWkbD0EkjsWLgvQHqTiOgktUlpvNBPPTCsNVCYJhG9jjsWnIOQR9advXGhvVtuNK+j6M1lXHMwtfkRtYzQG+k4xuq6W7UlVKXzQuYS/USxjcuGpxAPL+MPXj613VXmimjnZFRMjD2lrCY2nGS7PeG/VpChQV3QLBvGsYuLKrxJ3mWb4M09J16dOvl+xO23jimo6KhpZqCU+KUUtL00UobI0vdq1sJB0kcljkKzxQfgF3xRf4+IaminZBJCaakZTnpJekLtJODnrO+6pEIV4xUVSAIQhWAIQhACEIQAhCEBa8M2YcQX+mtZmMIn1ee1mojDSeWd+Ss7rwNX0tzipLeJKoSUvjR6ZggdEzJB1hxw3l2qs4ZvDbDfqe5PidI2EO81pwd2kf3qTZuIY4H18N4bUVtNcIRFM5suJRpcHNIcfSOSxlr1WuAR63he825srqqjMbYoWzvOtpAjc7SHbHrKequGaig4fmuFYXRTxVMcXQ7HLXs1h2QezCuJeMrPO8Uj7bVi2OtzKJzBODKND9bXB2MKHfuLorzb6ylbSOhE1VFLFl2dLGR6AD2nG6hSyOrQKqgtArLHc7kZiw0HRYZp+PrcRz6sYV5wtwKOJLP46KyWGR1SYGBtMZGNIaHanuB80elQGXu103CVRa6SiqGVtYYxUzPlBYQxxcC0YyDv+xMxcRSU/CXwLAZonuqzO+RkmkOaWBuk49Sl62tttwLR8HX6vgjmpaHWyXJjzKwF4HMtBOSNuakz8GV7xTG3N8ZElDFVTF72sEWskYyTy25qwtXGVqpnWusr7bVS19sh8XidDMGxuZvgluOY1H1qLWcYQ1NmnoG0sjHS2+npA7UMAxyaifUVW8t8AgV3B1/t0Ek1VbnMbE5rXgPaXNycNOAc4J5HkUScH36KSKN1Dl8srYQ1srHFr3cmuAPmk+nCs5eN2+PXKsipna6uGlZGHkENdCWHJ7QdB+1WU/hIgdXU9VBBWNBqmT1UL3R6HBpzpaQwHnyJKasvoGHrqKe3VklJUta2aM4e1rw7SezIJCjp6snFVWTzgECWRzwD1ZOUyt1dbg9d8E/zXqfbX9xiEeCf5r1Ptr+4xC8bP+Rknm3E/zpuvtk3fKq16JePBlerheq2thqqBsdRUPlYHyPBAc4kZ83moXkmv30u3e8f+BepHJHStyDEIW38k1++l273j/wACPJNfvpdu94/8Ct1YewYhC2/kmv30u3e8f+BHkmv30u3e8f8AgTqw9gxCFt/JNfvpdu94/wDAjyTX76XbveP/AAJ1YewYhC2/kmv30u3e8f8AgR5Jr99Lt3vH/gTqw9gxCFt/JNfvpdu94/8AAjyTX76XbveP/AnVh7BiELb+Sa/fS7d7x/4EeSa/fS7d7x/4E6sPYMQhbfyTX76XbveP/AjyTX76XbveP/AnVh7BiELb+Sa/fS7d7x/4EeSa/fS7d7x/4E6sPYMQhbfyTX76XbveP/AjyTX76XbveP8AwJ1YewYhC2/kmv30u3e8f+BHkmv30u3e8f8AgTqx9gxCFt/JNfvpdu94/wDAjyTX76XbveP/AAJ1YewYhC2/kmv30u3e8f8AgR5Jr99Lt3vH/gTqw9gxCFt/JNfvpdu94/8AAjyTX76XbveP/AnVh7BiELb+Sa/fS7d7x/4EeSa/fS7d7x/4E6sPYMQhbfyTX76XbveP/AjyTX76XbveP/AnVh7BpvBP816n21/cYhWnBHD1Xw1ZpqKtkhkkfUOlBhcSMFrR1gb+aULyczvI2iT/2Q==%20"/>
          <p:cNvSpPr>
            <a:spLocks noChangeAspect="1" noChangeArrowheads="1"/>
          </p:cNvSpPr>
          <p:nvPr/>
        </p:nvSpPr>
        <p:spPr bwMode="auto">
          <a:xfrm>
            <a:off x="92075" y="-1571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126" name="AutoShape 6" descr="data:image/jpeg;base64,/9j/4AAQSkZJRgABAQAAAQABAAD/2wBDAAoHBwgHBgoICAgLCgoLDhgQDg0NDh0VFhEYIx8lJCIfIiEmKzcvJik0KSEiMEExNDk7Pj4+JS5ESUM8SDc9Pjv/2wBDAQoLCw4NDhwQEBw7KCIoOzs7Ozs7Ozs7Ozs7Ozs7Ozs7Ozs7Ozs7Ozs7Ozs7Ozs7Ozs7Ozs7Ozs7Ozs7Ozs7Ozv/wAARCAFOAQQDASIAAhEBAxEB/8QAHAAAAQUBAQEAAAAAAAAAAAAAAAEDBAUGAgcI/8QAVRAAAQMDAgIECAkFDAkDBQAAAQACAwQFERIhBjETQVGyBxQXImFxdJMVMjU2VIGR0dIjQlVzoRYkN1JiZGaUpMHh4iUzNERFkqKxwnKC8CZTY4Oz/8QAGQEBAAMBAQAAAAAAAAAAAAAAAAECAwQF/8QALhEAAgIBAwQBAwMEAwEAAAAAAAECEQMSITETMkFRBBQiMwVhcRVS0fAjQ5HB/9oADAMBAAIRAxEAPwDP32+XWG+18MNzq2NbUyNa1s7gGjUcADKr/h+8tGkXeuJ9NS/70cRHTxFcg0bmql7xUOGMtGXc16kYqlsdSVllHebyN3XeuJ7PGH/enPhq8H/itb/WH/eoMYyU+1oyoaXo1jBExl1vDud1rf6w/wC9SY7pdcb3OsP/AO933qFCPOUjYLN16OiGOJJ+FrmB8pVfvnfeuHXi5jlcqv3zvvUcu581w7ziopFnGPo7mv10hjdIblVnHV07vvVfT8RXZ0oMt4rRnk3p3/enKyLMBBHNVNK1/jD3MYTpOHY5hq1jGLXBy5FUki/qb1d9QLLrWbHdvTOH9+6IOIbq6fon3KryeX5d2/7VV1NSHVDHMY9rS4Bur7Co5JFY0tO4OU0KuA2lLY1Tbvc8/KNV7533pz4WuJ/4hVfVM771WxyB7AR1hdgrFxR1pR9FgbtcsYFfVeszO+9cC7XP9I1Xvnfeohd6SjKjSi2mL8E0Xa5AZ+EKr3zvvXD7vcv0jVe+d96ilybeVKiiGo+hu4X+7sbpZdKtpPWJ3feo54ivIkja261pIj1YNQ7zjnr37EzVxl5JUbxcSyQcwchuR1LdRjXBxSX3cFpW8Q3bocNuFfFpbu81Dxk/am6biG7mWMOutaQ5ozmofzx61X1kTpp3x9M97GHG52TtLBmUOxsNgmmKRFXM0Ed4uZBzcqv37vvXfwvc/wBI1XvnfeoABbyXWSsdKOxRXomfC9z/AEjVe+d965N3un6Sq/fO+9RQjtSkHGPolG73TPylV+/d96Q3e6fpKr9+771F1BcueOeVOleiNMfRL+GLp+kqv37vvQbzdP0lV+/d96g6weopcppXorUfRM+Gbof+JVfv3feozrzdmuI+Fa3+sP8AvTJOEzMM7qyivRSUV6PR+Baqoq7LNJU1Es7xUuaHSvLiBpbtkoTHg7ObBP7U7uMQuDL3s8+fczA3yPPElzJ+ly94qMdgAFY3xoF+uJ/nUneKrwN8lelF7I64qkdxNGMBSGtKahGG5Kkhwwqs2ijphxunC4EJjIzsV1yCq0apnQOSugdJTaCcnCCxJTrBCq9AhfJIxz2SDfIPNW427PsVXXO6J4f1HmFeBjlXkSqpz00Ly8vOkOJJTVOxxkLsZwcJZJmsLW75e0HdSqeHDQCcYCt4MquWw9HIGtAOycFQOrJXIjAGxS8lnsdCtC+MN68o8abnCaeWnnsmDjq5KUirm0T+laRsf2pHPGFB1OzsV15x5lNJOs6mmYBgglRYpgZejG2kF2ezCdLCTySwtihc9z49Rc3HqV9jJ22RopRPISNhnJParGF7GDZQoY2QZ68nsUlkg2GEe4htySunbhcuqA3qXI3A5LlzRzJVKRs5MebIXDIH7UzPVsh2Jy48mhIxwAwCoFQCJg4qYxKTm0izhBfC6eTDWgZwFW1NZI2QhkjSAMlozkBSqiT/AELLg7HAOPWq7xYGk6aJxe8nBIbgAKYr2UyN7JFhRz9MzfmP2qXjr6lEoYujjHqUtxwzJ5KsuTSF6dzgAucuXgJTM1reaZFQx5I1DKJMNo9D8HgxYqgfzt3cYhL4PvkKf2p3dYhcGXvZ58+5mIvgLuILh7TJ3ioZbthTr55t9uB/nMneKhsGpd64R2xWwgyI9s8lC+Ey2UtIw0Hc5U8DScFQpbcZZ3NB0sI1ZG+6vGvJE9XgsS1zYRMSCw75CWKVsrMtOQm6VpbaBHr1BjiM9u6qmTPgqMs3BO4zzVUrsvKemv3LwEJC8BMtkD2Bw6wmXvJOFFFnMffNthRnNDzuNxuCUreeXJ0FmOYU1RRvUNVDGzPY7SBpGAGhDZXs6srtz2Dkm3HPIKSOHaHPGX9iTpXuXAHYE41ibE2znBKUMPWnQxdBuFFk6RtrF2GLsAJcKLLUNli5LE6fUkISw0R3QgpvQWHYqURuuS0EclNlXEabI4cikeXuO5Q5uN8JMnPJSVDQWjIJTNU7XDkg5apTXEDkmpgXtcNPNERJbHceJbPM0cwB+xRqPz2hgcdJ3I7EkUs7KGYBh0jCSl1NbrxjOymuSrdtFnlrGYzjCjifxmYQwkkZ3PUmKgPljIBOOtJaToqQ30qK2svrbkkSbn0dNG4b55N9aq6AOkqRnPblWl1DDXQiVuphJzk7Lmlp2Q6iDqJPxlKdRKzjeT+D0fwfjFjn9qd3WoS8AfIc/tTu61C8zL3s5MnezC8QHF+r/aZO8VHiOyd4jdi/1/tMneKjUzwW7leiu1HZBj7253UWoy1uQcAdYUzIxzTFVHqgfgZ25KEaSWw606bUDgDJJwqqmZ0srnO5BOmerloHHT5ofpwBy2S0rNEIJG53V0qTMpPU0PYAGG8kaQeXNKduaXXjqUFgEaHADrykL3H0LlBsB57JQEoC7a1BQNanAEgSqC6FCEmd0uVBY6ShchLndQSKUiMoQg5K5XRK5ypRBy5uybIwnjuuHNUlWjhrtJ9C78124wuCMJOXJSVscIBaWfmu5jtXHRNHoQHkc90usHrQnZiHDepRYcRXFuORcCpR5dqjywPfKwsOntd2KUUlzaJd186ojbtucLpgw0D0KG+Gfx/znl7GnIJOQprAWhVeyouncm6PQeARixz+0u7rUJeAvkOb2l3dahedk72cWTvZgOIfO4iuA/nMneKq5NUYJad+pWl6GeI7kT9Kk7xUOSML0o8I3StWc2bMtURJlwAzuU7dJmxT6IiQRzwVHttR4pVSExl4weXUmZHeOVT3tzgnrU191ltX/Gl5JkEolixjr3HVlKXJuOExtwDhKB2nKEq63FyV1zSADCUbqCQwlAJSgLsDAQtQgGF0EgShQWoVBykG5V7Z+F6i82quuEVRHGyiBLmuBy7AzsqtpchtJblHgrobIRhSSGV11LnGF0EZImfQgpcK84e4ZdfqSvqBVCHxJgeRo1ashx7f5Kq3XJEmkrZRehIWpfThJzVgcI+pBGEgO6khiELghaGw8My32hr6plS2IUTNZaW5Ltif7lREZUJpuitpjRQuiMK14ZsI4ivDaA1TKYFhdrcMk46gOs/4qW6Vsq9in3HJdNdnmFJu1B8F3WpoembN0EhZ0jOTvSonpClU0Ex5rhlO6sjCjNIyo1RUva7S3YJVltelbnqHAPyHNt/vLu61C48HU3TcNvPW2ocD69LULzcvezhybyZhr23/AOobj7VJ3io2AQpl8GL/AHA/zqTvFRGnIwQvRXCOyHA2xhie5zNi4YK5ihbFnHM9qf0+tJhTZbSjhxz1o0YC65JN3FBRzhdBqUN7V0gSEGyVGUKCQyhIdylCEigr0LgT5mcQ/q3f/wAyvPRyW84Kq6eDhC/RTTxRvexwY1zwC7zDyCzy8GeTtHOGbVYn8D1FzutIJDBK7L25DiBjDR6+X1qwt9BwtxTYp6qO2fB4o35kMeNWkb8xzyMqot9VTs8FdfTunjEzpyWxl41HdvUnOCqung4RvsU08cb5I3aWueAXeYeSxae7/cyae7/csLRT8McWW6upqSzNopKdmWSbazkHBz9XI5ULgu02aq4ZuNbdqZrxTyOzJ+c1oaDsmvBpVU9LPc/GJ44g+FoaXuAyd+1WHAkdLPwXd4qyTo6d8rhI/wDijQN0latCVxtWzi0TcJcTzOtLLKKKV7D0MoxqOB2jr9eV1wdRPtsfFFFIQ50DAwntwH7rqzcP2rhSqN7rL3BUMiYehazGXZGO05PqTPC95gq3cUVk8jIDVtDmMe8AnZ+AO3qUe64D3T08EPhuy2i38NScSXyDxhhdphh5g745dpOefYrbhtvCXFFZLosrKaoiZkxfmub2jHX96ruG6y3X7hN3DNfVNpJo3aoJHHAO+Rz9JO3YrfhSzWnha4Sme9U89XLGQ0BwaGtyPTzJwkvN8kS83yVHBNltFyivLrjSskZA7zXHmxvnZx9imWWn4U4shrLdSWcUj4GZjm5vI5B2efPGxUPg2spoLXxI2WoiYZWu0BzwNWzuXaovgxq4KW8Vj6ieOJroMAyODQTkdqs092TJPdlz4PauhHDVxi8R/KUzCal2f9eDqIH2bKNwvbbLcbfc7xDZm1kwmPRULnA6G7YAzt2/YonAlXTU9m4hbNPHG6SLDA94Bd5ruSicGWrxmlkraHiJlvuLHgdE47FnpB5qGuSGuWVPFT7a+64t1tlt4a0CWKQYw7rwOpPcB0FNcOLKenq4RLEWPJae0NOFaeEmuoaquoooJo56qGItqZYsYJ2wP+/2qB4Pp4abi+nlnlZGwMflz3AAeaeta/8AWX5xl3wtYLTXcVX+lq6OOSCmceja7PmDUeSlWCDg/iWoq7NTWUQ9CwllQca3gHGc8wckLnhaupIeKOJ5ZKmJjJdWhzngB3nO5dqqPBjUwUnEtTJUTRxMNM4B0jgATqb2rNp7szabsx1XT+K1k1PnV0UjmZ7cHCizx9I3lurG64ddat7cOa6d5BHIjUVFx6F0p7G9Wje+DIEcO1IPMVju4xCf8H3yFP7U7utQvPy97OKaqTRjb2Ab9X5H+8yd4qI1gUy9H/T1w9pk7xUQLtXCPQjwIQuSuyVyVZFmcEZ6kvRuAzpOO1bjhGx2ymss/E17YJaeIkRQkZBI2zjr32CeHhPj6XonWKn8T5aAfOx9mFR5HdJGLnvUVZgACTgDJShjy7S1jiRuQAtvR1FirfCDa5bJTOije7MrS3DdRB2A6v8AsrqlmrYPCBfWUFDT1JMTC4Sv0aRpHI4PbuFDyNeCHkrweVpepXtt4WuvEMNVW0MUThFKWuZqwdXPAH1qVcfB/fLbbn1sjIZGRt1SNiflzR1nlv8AUr643VltaujNBji3XpOnOM42SLa0tRXjwYVDBQU5pdZaZi/zh5w/NxzyeeVTWPhC78QRmakhayAHHSyu0tJ9HWVCmt7CmvJSZS5V9e+CrxYqbxqojjlgHOSF2oN9fWE3YeErtxCx8tHGxkLDgyyu0tJ7B2qdUauy2qNXZTZ2XQB06sHHbhaaXwdX+LpnObB0cTNevpNnDflt6FYULW+SG4OwMipG+P5bFVzVWiryLlbmIC0Vo4nZbOG7haDSukdWF2JA7AbloHJZvK9Wq7zScN8I2aqdaoKo1ELGu1AA/EBzyKie1Khklwqs8sJSL0OrorLxnw/VXG1UbaKvpBqfG0Aats4OOeRyKxtksFx4gndFQRBwYMvkccNb6ypU01uWU01vsV6QrR3XgO9WujdVubDUQs3eYH6i0erCh2bha536knqaBsb2wHDmudgk4zsp1RaslTjV2VHUkLSRkBaau8H19oLc+teyGRsbdT4435c0dfUtLwTYZ5ODbgXMiLq9jugJ6tiN+zdVlkilZSWSKVnmJY7RqDTpBxnGy4zhb7FzoPB7caF9BSuhgndFJN0nnA6hnbG5ydjnkqm3eDy+3O3Nro2wRMkbqjZK/DnDqPLZWU1TsrrXky25OwSg9q9C8Gtgqob3W1FXFGGU7XU8jHHJD8g8v71U1vAN7qbtXtgZA8xv6QtEm5DydONvQnUjbRHUV0ZUJRsdlo38B3eOWphZJSzS0sQlljjkJcAQSOrfkqq02mrvVeyio2B0rgT52waAOZPUp1JmikmQ+fUjCfrqN9vrpqSR7HvhcWOLDkZHNM5Ulz0DgAYsc/tLu61CXgL5Dm9pd3WoXn5e9nn5O9mKvW1+uHtMneKiZKl3v5duHtMneKhrvXCO+PAEoSJMqSx6JbqZ9/8ABa6gojrqqWUuMQO7sOLsfWD+xYAUtSZ+gFPKZc46PQdWezCl2a+19hrPGaCbQ47Pad2vHYQtX5Va7RkWuk6bHx8nH2f4rOpRbpGFSi3RW8OWivs/G9qhr6d0L3vD256wQetbOz/wkcQfqGf9mrzt3Fdzlv8ADeamRs88ByxjtmN9AAUul44r6W+Vt3ZT05mrGBj2kO0gDHLf0KsoSZWUJSNDwdUy0fBHENRC8skjke5rhzB0DdJ4N6maa2XyKWV8jRGHYc7O5Dsn9iylBxPV2+z11rihidFXEl7nA6m5GNt0WDiar4ehq4qaGKQVbQ1/SZ2G/LB9KPG6YeN0zT0v8DlV+v8A/Nqe4wlqqbguzMtbnsoHRASmLrOkYBI9OfrWSZxNVR8MSWBsMRp5H6y/B15yD246lKsHG9zsVN4oGR1VLnIimBOn1FND5/cOD5/crHVl4NnMLp6v4PL8EEnoy7s/wW2vElTD4LLZ8Gl7YnaRUOi2OMHOcdWrms9fuOrlfKM0XQwUtM74zIhu71k/3Jrh7jO48PQupomx1FM85MMvIH0dilxk1dFnFtXRqvB5NXycPXds7pXUrYz0OsnAOk5A/YoFB/A/cfaR32KNL4TLtI2aJtJSthlZoEYacMznON/SqSHiOph4ZmsIhiNPM/W55B1A5B7cdQVdEm7orok3ZU5XoPGMckvAnDojY55DGZ0jP5i89+pbGh8Jd1oKCCjjo6RzIIxG0uDskAY7VpNO00Xmm2mi34DpKiy2C7XW4RvghfF5gkGC4AHfB9JwE/wrJQU/g4mlmbUGMyu8Z8V/1g3H7MY+pY2/cZXfiGIQVUjI4Ac9FEMNJ7T2prh/ii48OSvNIWvik/1kMm7Xen1rN45NN+SjhJpvybKy8Q8KWds8tBBdnRubiUOaXs9Z3wjgupEHDXEVTRF0bWPe+EnYtGkkKiuXhFuNbQyUlNSU1EyUEPdE3zj2qrtPE9XaLTW22GGJ8VYCHufnIyMbbp03THTdM1fgzq56gXiKaV8jTEH4e7PnHVkrngh7v3F8Q+cfNY7G/LzCsrw/xLVcOOqTSwxSeMsDHdIDsBnlg+lLauJqu0Wqut8MML460EPc8HI2xturSxveiZY3br9jS0BJ8EVwJOT4x2/ymKXabtQ8RUFutVzFXb7hE0CjqYstDtsAg/V/isdBxJVQcNTWFsMRp5n63PIOrmD246lc0XhKuVHQx07qKkmfC3THK5pBA9Q/wVXB77ESg99iy4Ht89p8IVwt80xldFC7Ls/GyWkE+nBTvClRNDbuLp2SOEkbnljs7ggPwslbOLLhbL5UXgNjnqagEP6QHG+Ow+hJQcVVlvpbpTxwQObc89KXA5bnPLf0qXCTIeOTsd4EvTrTxVA+WQ9DVfkZS49vI/bhbh9sg4Epr5emvaX1DtNI0/m53A+0/Y1eY2q3S3S601DAcPmeGh38UdZ+oLW+E289PcKezwv1RUTAXuzkueR1+of9yk43NJCUbkkYx8j5Xuke4ue4kuJ6ykXIISrejpPQuAfkOb2l3dahHAPyHP7S7utQvOy97PPyd7MVe/l6v9pk7xULKm3v5dr/AGmTvFQcr0I8I7o8C80iMoKksCEIQgEIQgBCEIAQhCAEIQgBCFdU3DzZbfFVVFwipnTtcYWPGzgO09SxzZ8eFJzfJKTZSoXccEszi2KN8hHUxpcuSxzXaC0h2caSN8rTVHixQiE5JTzwgGWGSMHkXNIygU8zojK2GQxjm8MOPtUdSFXYobQu44JpRmOJ7wTjLWk79iR0UjZOjdG4P5aSN/sU643VijnqQrGG0SvttZVyl8LqXT+Tewgu1HC4tFrN2rDTiYRYYXlxGdgsfqcSjKV7R5Jog53SKfcqCnojH4vXxVmvOejHJdUdnlqYap8uuA08JlAdGfP9Cj6rF0+o3sRT4K9IruDh9tVVQwQ1Rfrp+mc7oj5p7FCqaBlPb6eoE+qWVzmviLCNGPT1qI/LwzkoJ7/7/gnSyECWnLSQe0JDknJOSetOyU80TQ+SGRjXci5pAKVtJUP3ZBKRjVsw8u1b64VdlaGMYSpSkVweh+D/AOQp/and1qEcAfIU/tLu61C87L3s4MnezF3z5duHtMneKgqdfPl2v9pk7xUFehHhHdHhAhCFJIIQhACEIQAhCEAIQhACEIQAtdYqKsqKCKjraZtRbahrnskDxmA4O/o9SyKcZUTxxOiZNI2N3NjXEA/UuP5nx5Z4KMWl/vgtF0zXWpsUVhLKE1UkjahzZnUbmh7tzpO/VjHJdNlhl4njEtOYqtlM4NM5aS+THmkkbZWOimlhdqhkfG7tY4grkucXai4lxOck7rg/pcnOUnPm/wCd/wD4W1l9cBxEKCQ3MyeLdINQk05z6Ov7Fdv+FDdqX4PwLRobjBHR6Medn081iZaiecASzPkDdgHOJx6kgnmbEYmzPEZ5sDjg/Urz/T5zilcVz4238/yRqNQazxGx3KW2ydG012I3M6m46lNa8S3qmmOg1cttDoi4jeT71iNTtGjUdJOdOdka3kgl7iW8jnkof6Xd/dvvv/KXP/hOs10vwuOFrl8LF2cs6PWRqxq35dSr+DMm8vDQHHoH4B6+SpJKiaXPSTSP1c9Ticrhj3xnLHFp7WnBWkfgS6GTE2vu9LZbEat7NfTtnbfqH4TtlLRbP6LowAHOxtndOQ/DnwfdvhUuMfQu0ayOf8nHUsa+WSTGuRzsctRzhdPqZ5PjzyO2xu8nbsWMv0yUq3XjxxTvbfz5J1m2o5pI7tQtY8ta62AuGeeAcKLRyRTUtikrXBzX1EznF55uycZ+vCyXTSggiR4IGAdXIdi5L3FoaXOLWnIGdgn9Kf8Ad/u/+RrNi74UNPdfhv8A2TondHrIxr/N0rr4Rqqep4epoZCyKSGPpGjbV1YKxz55pWtbJM97W/FDnEgepIZHktOt2WfFOeXqRfpdr7mv4S24oayTdwG3esa0YAmfsPWoiCSSSSSTzJKF7GOOiCj6KM9C4A+Qp/and1qEcAfIU/tTu61C4cvezz8nezF3z5duHtMneKgqdfPl2v8AaZO8VBXoR4R3R4QIQhSSCEIQAhCEAIQhACEYQgBCMIwgBCMIwgBCEIAQhCAEIQgBCEIAQhCAEIwhACExPVwU4894z2DcqunvD3ebCzQP4x3KsotlJZIx5LZ8jI26nuDR2kqBPd4mDELS89p2CqZJZJnapHlx9JXC1WP2c8s7fB7D4L6iSp4bqZJMZ8dcBjqGhiE34J/mvU+2v7jELyc/5GYXZmr58u1/tMneKgqdfPl24e0yd4qCu6PCPRjwgQhCkkEIQgBCEIATtWOgpKeVtQI9UZJY2JjiTqduS4H0JpSKluqnpQeuI99yxzNqJjmdRKFt+Je4Oq3NA5ZpYzn/AKVOhnnqrdJW09exwieGvY6njB3/APapV48GlwhqmmiLSx4aXMlOlzCQc+sbK0h4aqm2BlEzd8YyXNaPOJP7ea5NT9nJqfszFFca2rq20/TNbqbkOEMZA/6FJuNU+11Hi9RcR0mnJ00seO6pNs4WqYK2L8rlziGloapN+4Uqrs8OgbiePzdLttTduv0ZTVIapeykpbtJVSFjKl3b/s0X4VdtgzbJak1LZvPY0NMbWOYd88gMjZJLweOH6CCofKJZJXFryCOfoHPG3NJEf3hUN6g+P/yV4SepF8bepbjluIa+Y9DHKRHsJBsPObv9mVLnhfL/ALOKcO6miFmD+xQKUkRVONyYh32qxo4K10QMbMNPW7Yn1Lm+ZknHLSZ7vx8UJwbkVla6tgwDEyJ3pgZg/sUSK6TRk9IyJ+f/AMLB/cr6ooq6oAY+V0jABsW59aqau2tj2LwDjqC5l8iXsT+Hq4G47lJKTiOEeuJn3LuGukkkcDGwho30wNP/AIqTS2mJzCWyOcAN9sKZYquioquWjfI1rSfjuVllm/JhLGovS0RaRz6mqjBEXRlwBb0TNx9iYomNkrqeNwy10rQQesErUmltclQJYZWGUb/kwdysrRzRxXGl1vDSZmYB9YXf8OUpKVszzRUeD3EcF8N4+SKf7Cl/cXw3+h6f7CotNxNUue+OanYCORGQpBvlc1up1IzlnGSFzfUx9nn9PIdfuL4b/Q9P9hSHgnhpwwbPT4PoKcF9lx51K3PYH/4JufiiCmdiWneBjJcCCApXyI+yNGUY8nvCJ3NhpP8AlP3o8nnCP6BpP+U/epM3FVDB0ZeyUCTkdO2FY2+401zpvGKVxdHqLckEbj1q6zOXEjNxkuT528JVto7TxtV0dvp2U9OxkZbGzkMtBP7VlVtPC3/CHXfq4u4Fi17eLsRU9d8E/wA16n21/cYhHgn+a9T7a/uMQvJz/kZJk7nUdNf7qw/GjrJW/VrOEwoV2qPF+M7oSfNfWytP/OVNXoVSR24paoghCFBqCEIQAhCEALuruVDStpIquVzMwn4rScee5cKNc6JtfVUUIpXyyeLndr8YGt3NY5+0wz9prbNx1w3R2+CCrulXLIxxLjJSiQAb4AOzscutVt344o+j02m4QZ2wXUkjHcv/AFELLVXCtTDE+ZlPKWtGSA9u3PZV1DQeN1jaeOF7pMag0vG+FxHGXFt4gqIasST3WENyCXOhe7G+dgAttSeECxNy+puETHaMAQ2+R++ADu92PzQeXX9vnVfTGhe6Ce3GJxBwekykPD9T4iKxsEjonNDgQ4dYylg9CuHFfBtxc6bxurqK7DWxyzM0BrR1aWgNHX6d1RQ19FWUtU2kkLy17C4kEfxll7ZZ/hOV0UIfraAcZCt7RQyW9ldDLG5rsx8znPxuSvj70aY+9FzbnOb4y5hAcIhjPX57VbwcQF4HTtaHRuwQfN6vR2YVbZaY1b6qJvxjBkesOaqi9TPjqWjcSgHpARjzs/tXL8xJ5qPfwSjHF9yLaSrrb3WGKGQ0zWNALosj7E3VUL7brkragzAnDXnnnHWl4Yzp6QgFzj+crHiGNkkLQIslzwSN1R44qByw+VN/J+17cFZR1scmtscoIa0uDHHGdlVQurGiSoa+RgccANAw52ez7FYx2ky/Fpyd+xLU2mop4QdJYAcgB3IrGEkjv+V8eWRLdWSKOSTx0RNkJlBIe5vaBushbXukvFG5ziSZ48k/+oLdcKWzD6uqmBJbG7Tq7SDk/sWDtfytR/r2d4L1v06nGdHkfOk7ipeD6Qgjh6RztGQwnzuz1J9zY3RGVsZc0bZzzTFve3S7JjY3Bdl78DBJSC5Q01HHTMaHtLzG1+rbOea8r6fI27RzS+VjSTsYr5309L41Sx9JsdLe3ZZ2gbPcbJV1U07pNEj2+dzOw29Supbk5kG8bXR0zgHNz8ZV1RJFStkp6SCKngnY5+gPJDuXaVrH4mSjkl8/FrUr2Itxa5ojiY1zuhjaSRyydgFtuFaN9FYYWSf6yQmR3oJP3YWCmr3wyhuuM7te3Iy12OWf/nUt9w9eBdaeUFgZJC4AgciDyK1x4JY92S/mQzPTE8N8Lf8ACHXfq4u4Fi1tPC3/AAhV36uLuBYte9i/Gix674J/mvU+2v7jEI8E/wA16n21/cYheVn/ACMk824n+dN19sl75Uy31HjFK0k+c3zSofE/zpuvtkvfKYtdR0NUGE+bJsf7l6tXBGmKWmReoQhYncCEIQAhCEAKRc76y02OnpqOld49VNOqoLOTA92GtPrzn6lHTPEFHUG20NZHICwNLdBAODrcc+hY5+0wz9pAhuF0sk0NTIHPY9o6RrjkHc81HqszVzn0cEsMsgMjWkFmncEY7RhXVBFDe7HDQPqy2riy5jCBjOezkq60VclFew6uqXMZoewyEbjIwuKqORuzqS5T3a1ubW00rnUgIdO2MnBPIOPVvsmqC6V1qmbGI3yUtS0BsPxgcjGw7U5e7dPa9L6epMtNUN1tIAwfXjmp4pReLXFUUtdmoo6duYXAebgZOEIKmpjmpqmYUcNRBUwODnB4LHNxnIx61dUNwmutsmqpoXhzTHGZdPmuPndfaqy0VGqoqYKmtdTdM0M6UgHUSeRUi4U9TaaSqp2znoi+JzC3YEEO32WuJXNItF6XZouGHsdc5Yula2Qw+bk8jranOPLewRxVrGjWHaH4HMLJ8OSSsqKuSL44p85Of47exX0vwrc4RTv/ACj3EOOo+nK5vmw05rPVw5NcSRw40CNo21HkOtXksZfVY0+cwcsLz+poY6a4yQS1I1xuAz2HmtVYDNT0ZM9Q+YvOxcc4APas5NaTlhGXUsu3y9Cw775+L1KBU1ED26cEkb6SMhdVNQHNO5yqvpC6TGVideqXLZoLfXUppJmtDY3mMgt5E7Lyq1/K1H+vZ3gtu1n5Vp9KxFqH+lqP9ezvBet+n7RkcPyt2j3yCpBnaxsbHnBwD2J+bSYsGFgMTcq1bwtRNkMgkmDj1lwP9yV/DNM5pHTzb7cx9ydSJ4H0+UzdY5gicAW6NILsfndaz9VVBr2M+McE4xnSOxb53CFG8YdUVBHXuN/2LhnBVvjLtL3kH+MAT9qdRFfpMl2zzzxOaZrZJPNaPOx6FvOBdMlLWTtGD0rWfY0fiVhDwtb44ix5lkz1l2Pq2U622ujtUDoaOLo2PfrdlxOT27+oLOc01SOnB8ecJ6pHgXhb/hDrv1cXcCxa2nhb/hCrv1cXcCxa9bF+NHceu+Cf5r1Ptr+4xCPBP816n21/cYheTn/IyTzbif503X2yXvlVfWrTif503X2ybvlVa9iPaiDRUU/jFMx/53J3rUhUlpqBFUGJx82Tl61drCSpnfjlqiCEIVTQEIQgBPOkhlhZHKJSGs0lrXgA7k55elMKPPX08Gznhzuxu6hwUtmVmotfcdfBtE2pZUMfVskZyIkb+FdXCK2T+fN00OWaXaZR55znJyDuqqe7zSZEQEY7eZUFz3Pdqe4uJ6yVK+LHyckpY/CLM11BHSOo2sq5YvzS6VoLPV5qZhq6OnqxUxx1Yftn8s3B9fmqAhX+mx+jEtLjXW24VM8woZ6dszw/oopmhrSB1At9a7qb1HLYvgttO4npmyCeR4c/ABGnIA23yqhCtHBji7SBY2a5x2uolklgMzZItGkO04OoHPI9is6Piinpax1S6mqpXOBAa6oGB/0rNoUZMGPI7ki8ZyjwXs17t81VJUOt8xdI4uIMzT/4KVBxVRU8DYWW6cNaNv3wPwLMIWf0eH0Sss07TNU7i+kPO3T/ANYH4E0OJ6IO1eIT/wBYH4FmkJ9Fg9Fuvk9mp/dbSA5bbps9WagfhWbpJ/FquGo06uika/TnGcHOE0hbY8MMaqKM5ScuT17y8f0d/tf+RHl5/o7/AGv/ACLyFCp9Ni9FT17y8/0d/tf+RHl5/o7/AGv/ACLyFCfTYvQPXvLz/R3+1/5EeXn+jv8Aa/8AIvIUJ9Ni9AuuLuIf3U8Qz3bxbxbpmtHR69WNIA54HYqVCFvFKKpA9d8E/wA16n21/cYhHgn+a9T7a/uMQvGz/kZJ5txP86br7ZL3yqtWnE/zpuvtkvfKq17Ee1ECtcWuDgcEbgrR0s4qKdkg6xv61m1ZWeo0yugdyfu31qs1aNsMqdFwhMzVUNOPyjwD2cyq6e8uORAzT/KdzWSi2dUskY8stXOaxup7g0dpKgz3eGPaIGQ9vIKolmkmOZHlx9K4Wixryc8s7fBJnr6ifZz9LexuyjIQtEkuDBtvkEIQpIBCEIAQhCAEIQgBCEIAQhCAEIQgBCEIAQhCAEIQgBCEID13wT/Nep9tf3GIR4J/mvU+2v7jELxc/wCRknm3E/zpuvtkvfKq1acT/Om6+2S98qrXsQ7UQCVri0hzTgjkUiFYASSck5J7UIQgBCEIAQhCAEIQgBCEIAQhCAEIQgBCEIAQhCAEIQgBC0OIBYbfCJY4pKmJ2rNGx2o9K4ZMh3bsBy5YUmgt1F4zUQRQTskgqYojLM1rwcuwTgtwDtyOVnrQMqhab4Nt1TSUczwYGx0Alk87HSOMrm5JDTj14PUPSo1VarfRNkqCZ6mHVG1jGHQ5upurJJbuOobDPNNaBRIWiFFTfurqaUwSGFsMv5MRjXtETy7cj7UyyzUlZSxS0onZNVCRtPA4h5c9mknfAyC0kDbmMKdaBRoUivhip62WCFxcyI6C4nOSNiR6M5wo6sD13wT/ADXqfbX9xiEeCf5r1Ptr+4xC8bP+Rknm3E/zpuvtk3fKq1acT/Om6+2Td8qrXsQ7UQCEIVgCEIQAhCEAIQhACEIQAhCEAIQhACELVeDiCnqOLWsqmQuiFNM4maMPY0hhIJB545qspaYtgyqF6jdrPSVs94oaWOCnk/eEMkzYGsjke9+DIwb6WkEcjvhUtNbbDT8WW+jo6a4mWC5RwSuqmtMUg1YO2Nj6OxZLMmuAYhC3/wC5GyXiuhmoJquGA1lTFUseGlzujbr/ACYHLI2A3S0XCPDlxoILlELnBTvZUvfFK5mr8k1p804wc5/+YU9aIPP0L0jhvh+w013sjpqetqJ7hG+pi+K6GNnnAMdtuQBudt+pU3g+p7c7iCrq7rCyWio6Z75GvGRuQ0d5Oqt3XAMw24VjKXxVtVMICCOiEh0789l065172sY6tqHNZjSDKdsclvb7wtR2Pgu4W9zGSXKCYVnS4BcIDIY2jPpADvrTfCVRZbdwQ6uu8NO+N1wfG9r6USvlb0YOhrttG++VHVWnUkDBRVlVA9kkVRKxzG6Wua8gtHYPRuu47jWxTPmjq52yyfHeJCHO9Z61s7VwjY55LTR1fwg+qukDqhskGnoo2+dhpyMkjG56k/WWKzSW6Ovr2TtiobPSyllLpa6VznlpySP2p1o3wDAiqqBUdOJ5BN/9wOOr7U8y6VgrWVjp3yTsBDXvcSW7EberOQtnX8GWMvr6K31NWKuk8XkEk5b0ZZM5oAwN8gPG/XupM/AXD/wjBQw3NwmZWMp5WGdrnStJwSGgeaRzwc7J1oA843Qpt4ipILrUQ0LZW08TyxvSuBccbEnHaVCWy3QPXfBP816n21/cYhHgn+a9T7a/uMQvGz/kZJ5txP8AOm6+2S98qrVpxP8AOm6+2Td8qrXsQ7UQCEIVgCFqqHhGW72qzeKRww1Fe6o/LSTEhwj33bjzcAHtypNn4BZU3e0MqrpSy0Nwe9okpnOJLmfGYMjn6eX9+TyxQMYhayq4Rgnnqaumr6Khtcc4p4pppXua9/PSDpySBzOMBMngW4QR10lbV0dHHQzCGV8shwS5uppbgHIIwpWWL8gzKFrIvB9XSxtxcre2Z1G2tbC6QhxiIznlgYHpUKu4UkoKihE1zozTV0RliqmF7mEA4I2bnOfQnUj7BQIVlfbHUWCtjpqiSOUSwtmikiJ0vY7kRkA9R5hVqummrQBCEKQCEIQAn6StqaCYzUkz4ZCxzC5hwdLhgj6wUwhQCc+93OSm8WfXTGLQyPSXbaWHLB9ROykVHFN9q+g8YutTJ4s8SRan/FcOTvX6VUoUaV6BasqL3T22G4sqZo6bxxxie2TBE+kFxA55wRuuqjiq/wBXvPdamQFr27v20uGHD1EBWVCbdVcEx089xp4ZqSvkqHU8mrVMwsaMNwMZOCN1o+IeJLVPSONJUUEsE00TqeKSSRxpQ0g56PRhoAGCAdxnmsHLetIMrYrhxMaCeC1XOaCmpA2R7em0tYHODds9WSM/aqmZ9ZbJq2gbUjDyYp+ifqZIA7PPrGRleiXO/wBmdcKmd12imknpYg8McXRtcKhri1hLQcacnB5csp2n4msjfG3UlZSQubcJ5phNI+NtSwuyzZrTrGNtJVeo+dIMBS1N+vdcaOnnqaqpqohTlmrJfG3cNPoGM/Un7pZb5abQ1lRLHJbxPkiCoZKxkpHXpJw7AT3Dl4oKXiCskqf3nS18M0AfECfFw/kQOeBy9SjXez0Vrow6K/0tfK+QYhpWuIDcHznEgAH0LW3qoEu11HFtNRW6mttbURU9wlcykY2YAOcDhw5+bufUqqpud1DJqKeslLQxtPIwuyNLHZa0+gFbHhvi2itNu4apHeJP6KqldVPnh1vp2l4ILT1bZ5difs9+tscFI5l4pqOmp6md9xpZIi51Y1ziW42OrLdsHlzVHJpv7QYSS73GY1DpKyVxqWMjmJd8drcaQfVgY9SkTcUX6oNOZbrUvNK4SRan7scOTvX6VsbRxHwzLbImXJmmWcvt7884aUkua/lzaSB/7U/bOKrVUyXEx1EFBUGsBikkldEHU7WhrGhzWnOMZLTzyjm/7QeaPkfLI6R7i5zyXOJ6yVyp98qoa691lVTxRxRSyuc1sWdA9IyAcHny61AXQuAeu+Cf5r1Ptr+4xCPBP816n21/cYheNn/IyTzbif503X2yXvlVatOJ/nTdfbJe+VVr2IdqIBCEKwNdZ+NWWqls8LqF0nwb4zv0mOk6UY7OpcWXjFlqprLG6idILVVSzkh+NYeMActsYVTSXWGKnigmpw8RsIDtIOkku39PxhtnqUoX2hZRmCGmcxzyS54aNiWkbD0EkjsWLgvQHqTiOgktUlpvNBPPTCsNVCYJhG9jjsWnIOQR9advXGhvVtuNK+j6M1lXHMwtfkRtYzQG+k4xuq6W7UlVKXzQuYS/USxjcuGpxAPL+MPXj613VXmimjnZFRMjD2lrCY2nGS7PeG/VpChQV3QLBvGsYuLKrxJ3mWb4M09J16dOvl+xO23jimo6KhpZqCU+KUUtL00UobI0vdq1sJB0kcljkKzxQfgF3xRf4+IaminZBJCaakZTnpJekLtJODnrO+6pEIV4xUVSAIQhWAIQhACEIQAhCEBa8M2YcQX+mtZmMIn1ee1mojDSeWd+Ss7rwNX0tzipLeJKoSUvjR6ZggdEzJB1hxw3l2qs4ZvDbDfqe5PidI2EO81pwd2kf3qTZuIY4H18N4bUVtNcIRFM5suJRpcHNIcfSOSxlr1WuAR63he825srqqjMbYoWzvOtpAjc7SHbHrKequGaig4fmuFYXRTxVMcXQ7HLXs1h2QezCuJeMrPO8Uj7bVi2OtzKJzBODKND9bXB2MKHfuLorzb6ylbSOhE1VFLFl2dLGR6AD2nG6hSyOrQKqgtArLHc7kZiw0HRYZp+PrcRz6sYV5wtwKOJLP46KyWGR1SYGBtMZGNIaHanuB80elQGXu103CVRa6SiqGVtYYxUzPlBYQxxcC0YyDv+xMxcRSU/CXwLAZonuqzO+RkmkOaWBuk49Sl62tttwLR8HX6vgjmpaHWyXJjzKwF4HMtBOSNuakz8GV7xTG3N8ZElDFVTF72sEWskYyTy25qwtXGVqpnWusr7bVS19sh8XidDMGxuZvgluOY1H1qLWcYQ1NmnoG0sjHS2+npA7UMAxyaifUVW8t8AgV3B1/t0Ek1VbnMbE5rXgPaXNycNOAc4J5HkUScH36KSKN1Dl8srYQ1srHFr3cmuAPmk+nCs5eN2+PXKsipna6uGlZGHkENdCWHJ7QdB+1WU/hIgdXU9VBBWNBqmT1UL3R6HBpzpaQwHnyJKasvoGHrqKe3VklJUta2aM4e1rw7SezIJCjp6snFVWTzgECWRzwD1ZOUyt1dbg9d8E/zXqfbX9xiEeCf5r1Ptr+4xC8bP+Rknm3E/zpuvtk3fKq16JePBlerheq2thqqBsdRUPlYHyPBAc4kZ83moXkmv30u3e8f+BepHJHStyDEIW38k1++l273j/wACPJNfvpdu94/8Ct1YewYhC2/kmv30u3e8f+BHkmv30u3e8f8AgTqw9gxCFt/JNfvpdu94/wDAjyTX76XbveP/AAJ1YewYhC2/kmv30u3e8f8AgR5Jr99Lt3vH/gTqw9gxCFt/JNfvpdu94/8AAjyTX76XbveP/AnVh7BiELb+Sa/fS7d7x/4EeSa/fS7d7x/4E6sPYMQhbfyTX76XbveP/AjyTX76XbveP/AnVh7BiELb+Sa/fS7d7x/4EeSa/fS7d7x/4E6sPYMQhbfyTX76XbveP/AjyTX76XbveP8AwJ1YewYhC2/kmv30u3e8f+BHkmv30u3e8f8AgTqx9gxCFt/JNfvpdu94/wDAjyTX76XbveP/AAJ1YewYhC2/kmv30u3e8f8AgR5Jr99Lt3vH/gTqw9gxCFt/JNfvpdu94/8AAjyTX76XbveP/AnVh7BiELb+Sa/fS7d7x/4EeSa/fS7d7x/4E6sPYMQhbfyTX76XbveP/AjyTX76XbveP/AnVh7BpvBP816n21/cYhWnBHD1Xw1ZpqKtkhkkfUOlBhcSMFrR1gb+aULyczvI2iT/2Q==%20"/>
          <p:cNvSpPr>
            <a:spLocks noChangeAspect="1" noChangeArrowheads="1"/>
          </p:cNvSpPr>
          <p:nvPr/>
        </p:nvSpPr>
        <p:spPr bwMode="auto">
          <a:xfrm>
            <a:off x="92075" y="-1571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130" name="Rectangle 10"/>
          <p:cNvSpPr>
            <a:spLocks noChangeArrowheads="1"/>
          </p:cNvSpPr>
          <p:nvPr/>
        </p:nvSpPr>
        <p:spPr bwMode="auto">
          <a:xfrm>
            <a:off x="214282" y="6295273"/>
            <a:ext cx="243528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sz="1200" b="1" i="1" u="none" strike="noStrike" cap="none" normalizeH="0" baseline="0" dirty="0" smtClean="0">
                <a:ln>
                  <a:noFill/>
                </a:ln>
                <a:solidFill>
                  <a:srgbClr val="548DD4"/>
                </a:solidFill>
                <a:effectLst/>
                <a:latin typeface="Tahoma" pitchFamily="34" charset="0"/>
                <a:ea typeface="Calibri" pitchFamily="34" charset="0"/>
                <a:cs typeface="Tahoma" pitchFamily="34" charset="0"/>
              </a:rPr>
              <a:t>تازه های کتاب</a:t>
            </a:r>
            <a:r>
              <a:rPr kumimoji="0" lang="en-US" sz="1200" b="1" i="1" u="none" strike="noStrike" cap="none" normalizeH="0" baseline="0" dirty="0" smtClean="0">
                <a:ln>
                  <a:noFill/>
                </a:ln>
                <a:solidFill>
                  <a:srgbClr val="548DD4"/>
                </a:solidFill>
                <a:effectLst/>
                <a:latin typeface="Tahoma" pitchFamily="34" charset="0"/>
                <a:ea typeface="Calibri" pitchFamily="34" charset="0"/>
                <a:cs typeface="Tahoma" pitchFamily="34" charset="0"/>
              </a:rPr>
              <a:t> </a:t>
            </a:r>
            <a:r>
              <a:rPr kumimoji="0" lang="fa-IR" sz="1200" b="1" i="1" u="none" strike="noStrike" cap="none" normalizeH="0" baseline="0" dirty="0" smtClean="0">
                <a:ln>
                  <a:noFill/>
                </a:ln>
                <a:solidFill>
                  <a:srgbClr val="548DD4"/>
                </a:solidFill>
                <a:effectLst/>
                <a:latin typeface="Tahoma" pitchFamily="34" charset="0"/>
                <a:ea typeface="Calibri" pitchFamily="34" charset="0"/>
                <a:cs typeface="Tahoma" pitchFamily="34" charset="0"/>
              </a:rPr>
              <a:t>شهریورماه</a:t>
            </a:r>
            <a:r>
              <a:rPr kumimoji="0" lang="en-US" sz="1200" b="1" i="1" u="none" strike="noStrike" cap="none" normalizeH="0" baseline="0" dirty="0" smtClean="0">
                <a:ln>
                  <a:noFill/>
                </a:ln>
                <a:solidFill>
                  <a:srgbClr val="548DD4"/>
                </a:solidFill>
                <a:effectLst/>
                <a:latin typeface="Tahoma" pitchFamily="34" charset="0"/>
                <a:ea typeface="Calibri" pitchFamily="34" charset="0"/>
                <a:cs typeface="Tahoma" pitchFamily="34" charset="0"/>
              </a:rPr>
              <a:t>   </a:t>
            </a:r>
            <a:r>
              <a:rPr kumimoji="0" lang="fa-IR" sz="1200" b="1" i="1" u="none" strike="noStrike" cap="none" normalizeH="0" baseline="0" dirty="0" smtClean="0">
                <a:ln>
                  <a:noFill/>
                </a:ln>
                <a:solidFill>
                  <a:srgbClr val="548DD4"/>
                </a:solidFill>
                <a:effectLst/>
                <a:latin typeface="Tahoma" pitchFamily="34" charset="0"/>
                <a:ea typeface="Calibri" pitchFamily="34" charset="0"/>
                <a:cs typeface="Tahoma" pitchFamily="34" charset="0"/>
              </a:rPr>
              <a:t>93</a:t>
            </a:r>
            <a:r>
              <a:rPr kumimoji="0" lang="en-US" sz="1200" b="1" i="1" u="none" strike="noStrike" cap="none" normalizeH="0" baseline="0" dirty="0" smtClean="0">
                <a:ln>
                  <a:noFill/>
                </a:ln>
                <a:solidFill>
                  <a:srgbClr val="548DD4"/>
                </a:solidFill>
                <a:effectLst/>
                <a:latin typeface="Tahoma" pitchFamily="34" charset="0"/>
                <a:ea typeface="Calibri" pitchFamily="34" charset="0"/>
                <a:cs typeface="Tahoma" pitchFamily="34" charset="0"/>
              </a:rPr>
              <a:t> 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-285784" y="714364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en-US" sz="2800" b="1" i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Adult Orthodontics /</a:t>
            </a:r>
            <a:r>
              <a:rPr lang="en-US" sz="2800" i="1" dirty="0" err="1" smtClean="0">
                <a:latin typeface="Tahoma" pitchFamily="34" charset="0"/>
                <a:ea typeface="Tahoma" pitchFamily="34" charset="0"/>
                <a:cs typeface="Tahoma" pitchFamily="34" charset="0"/>
                <a:hlinkClick r:id="rId2" action="ppaction://hlinkfile"/>
              </a:rPr>
              <a:t>Birte</a:t>
            </a:r>
            <a:r>
              <a:rPr lang="en-US" sz="2800" i="1" dirty="0" smtClean="0">
                <a:latin typeface="Tahoma" pitchFamily="34" charset="0"/>
                <a:ea typeface="Tahoma" pitchFamily="34" charset="0"/>
                <a:cs typeface="Tahoma" pitchFamily="34" charset="0"/>
                <a:hlinkClick r:id="rId2" action="ppaction://hlinkfile"/>
              </a:rPr>
              <a:t> </a:t>
            </a:r>
            <a:r>
              <a:rPr lang="en-US" sz="2800" i="1" dirty="0" err="1" smtClean="0">
                <a:latin typeface="Tahoma" pitchFamily="34" charset="0"/>
                <a:ea typeface="Tahoma" pitchFamily="34" charset="0"/>
                <a:cs typeface="Tahoma" pitchFamily="34" charset="0"/>
                <a:hlinkClick r:id="rId2" action="ppaction://hlinkfile"/>
              </a:rPr>
              <a:t>Melsen</a:t>
            </a:r>
            <a:r>
              <a:rPr lang="en-US" sz="2800" i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en-US" sz="2800" i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en-US" sz="2800" b="1" i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                                          2012</a:t>
            </a:r>
            <a:endParaRPr lang="en-US" sz="2800" b="1" i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2" name="Picture 2" descr="Product Details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071670" y="2071678"/>
            <a:ext cx="4000528" cy="4000528"/>
          </a:xfrm>
          <a:prstGeom prst="rect">
            <a:avLst/>
          </a:prstGeom>
          <a:noFill/>
        </p:spPr>
      </p:pic>
    </p:spTree>
  </p:cSld>
  <p:clrMapOvr>
    <a:masterClrMapping/>
  </p:clrMapOvr>
  <p:transition spd="slow" advClick="0" advTm="3000">
    <p:pull dir="ru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AutoShape 2" descr="data:image/jpeg;base64,/9j/4AAQSkZJRgABAQAAAQABAAD/2wBDAAoHBwgHBgoICAgLCgoLDhgQDg0NDh0VFhEYIx8lJCIfIiEmKzcvJik0KSEiMEExNDk7Pj4+JS5ESUM8SDc9Pjv/2wBDAQoLCw4NDhwQEBw7KCIoOzs7Ozs7Ozs7Ozs7Ozs7Ozs7Ozs7Ozs7Ozs7Ozs7Ozs7Ozs7Ozs7Ozs7Ozs7Ozs7Ozv/wAARCAFOAQQDASIAAhEBAxEB/8QAHAAAAQUBAQEAAAAAAAAAAAAAAAEDBAUGAgcI/8QAVRAAAQMDAgIECAkFDAkDBQAAAQACAwQFERIhBjETQVGyBxQXImFxdJMVMjU2VIGR0dIjQlVzoRYkN1JiZGaUpMHh4iUzNERFkqKxwnKC8CZTY4Oz/8QAGQEBAAMBAQAAAAAAAAAAAAAAAAECAwQF/8QALhEAAgIBAwQBAwMEAwEAAAAAAAECEQMSITETMkFRBBQiMwVhcRVS0fAjQ5HB/9oADAMBAAIRAxEAPwDP32+XWG+18MNzq2NbUyNa1s7gGjUcADKr/h+8tGkXeuJ9NS/70cRHTxFcg0bmql7xUOGMtGXc16kYqlsdSVllHebyN3XeuJ7PGH/enPhq8H/itb/WH/eoMYyU+1oyoaXo1jBExl1vDud1rf6w/wC9SY7pdcb3OsP/AO933qFCPOUjYLN16OiGOJJ+FrmB8pVfvnfeuHXi5jlcqv3zvvUcu581w7ziopFnGPo7mv10hjdIblVnHV07vvVfT8RXZ0oMt4rRnk3p3/enKyLMBBHNVNK1/jD3MYTpOHY5hq1jGLXBy5FUki/qb1d9QLLrWbHdvTOH9+6IOIbq6fon3KryeX5d2/7VV1NSHVDHMY9rS4Bur7Co5JFY0tO4OU0KuA2lLY1Tbvc8/KNV7533pz4WuJ/4hVfVM771WxyB7AR1hdgrFxR1pR9FgbtcsYFfVeszO+9cC7XP9I1Xvnfeohd6SjKjSi2mL8E0Xa5AZ+EKr3zvvXD7vcv0jVe+d96ilybeVKiiGo+hu4X+7sbpZdKtpPWJ3feo54ivIkja261pIj1YNQ7zjnr37EzVxl5JUbxcSyQcwchuR1LdRjXBxSX3cFpW8Q3bocNuFfFpbu81Dxk/am6biG7mWMOutaQ5ozmofzx61X1kTpp3x9M97GHG52TtLBmUOxsNgmmKRFXM0Ed4uZBzcqv37vvXfwvc/wBI1XvnfeoABbyXWSsdKOxRXomfC9z/AEjVe+d965N3un6Sq/fO+9RQjtSkHGPolG73TPylV+/d96Q3e6fpKr9+771F1BcueOeVOleiNMfRL+GLp+kqv37vvQbzdP0lV+/d96g6weopcppXorUfRM+Gbof+JVfv3feozrzdmuI+Fa3+sP8AvTJOEzMM7qyivRSUV6PR+Baqoq7LNJU1Es7xUuaHSvLiBpbtkoTHg7ObBP7U7uMQuDL3s8+fczA3yPPElzJ+ly94qMdgAFY3xoF+uJ/nUneKrwN8lelF7I64qkdxNGMBSGtKahGG5Kkhwwqs2ijphxunC4EJjIzsV1yCq0apnQOSugdJTaCcnCCxJTrBCq9AhfJIxz2SDfIPNW427PsVXXO6J4f1HmFeBjlXkSqpz00Ly8vOkOJJTVOxxkLsZwcJZJmsLW75e0HdSqeHDQCcYCt4MquWw9HIGtAOycFQOrJXIjAGxS8lnsdCtC+MN68o8abnCaeWnnsmDjq5KUirm0T+laRsf2pHPGFB1OzsV15x5lNJOs6mmYBgglRYpgZejG2kF2ezCdLCTySwtihc9z49Rc3HqV9jJ22RopRPISNhnJParGF7GDZQoY2QZ68nsUlkg2GEe4htySunbhcuqA3qXI3A5LlzRzJVKRs5MebIXDIH7UzPVsh2Jy48mhIxwAwCoFQCJg4qYxKTm0izhBfC6eTDWgZwFW1NZI2QhkjSAMlozkBSqiT/AELLg7HAOPWq7xYGk6aJxe8nBIbgAKYr2UyN7JFhRz9MzfmP2qXjr6lEoYujjHqUtxwzJ5KsuTSF6dzgAucuXgJTM1reaZFQx5I1DKJMNo9D8HgxYqgfzt3cYhL4PvkKf2p3dYhcGXvZ58+5mIvgLuILh7TJ3ioZbthTr55t9uB/nMneKhsGpd64R2xWwgyI9s8lC+Ey2UtIw0Hc5U8DScFQpbcZZ3NB0sI1ZG+6vGvJE9XgsS1zYRMSCw75CWKVsrMtOQm6VpbaBHr1BjiM9u6qmTPgqMs3BO4zzVUrsvKemv3LwEJC8BMtkD2Bw6wmXvJOFFFnMffNthRnNDzuNxuCUreeXJ0FmOYU1RRvUNVDGzPY7SBpGAGhDZXs6srtz2Dkm3HPIKSOHaHPGX9iTpXuXAHYE41ibE2znBKUMPWnQxdBuFFk6RtrF2GLsAJcKLLUNli5LE6fUkISw0R3QgpvQWHYqURuuS0EclNlXEabI4cikeXuO5Q5uN8JMnPJSVDQWjIJTNU7XDkg5apTXEDkmpgXtcNPNERJbHceJbPM0cwB+xRqPz2hgcdJ3I7EkUs7KGYBh0jCSl1NbrxjOymuSrdtFnlrGYzjCjifxmYQwkkZ3PUmKgPljIBOOtJaToqQ30qK2svrbkkSbn0dNG4b55N9aq6AOkqRnPblWl1DDXQiVuphJzk7Lmlp2Q6iDqJPxlKdRKzjeT+D0fwfjFjn9qd3WoS8AfIc/tTu61C8zL3s5MnezC8QHF+r/aZO8VHiOyd4jdi/1/tMneKjUzwW7leiu1HZBj7253UWoy1uQcAdYUzIxzTFVHqgfgZ25KEaSWw606bUDgDJJwqqmZ0srnO5BOmerloHHT5ofpwBy2S0rNEIJG53V0qTMpPU0PYAGG8kaQeXNKduaXXjqUFgEaHADrykL3H0LlBsB57JQEoC7a1BQNanAEgSqC6FCEmd0uVBY6ShchLndQSKUiMoQg5K5XRK5ypRBy5uybIwnjuuHNUlWjhrtJ9C78124wuCMJOXJSVscIBaWfmu5jtXHRNHoQHkc90usHrQnZiHDepRYcRXFuORcCpR5dqjywPfKwsOntd2KUUlzaJd186ojbtucLpgw0D0KG+Gfx/znl7GnIJOQprAWhVeyouncm6PQeARixz+0u7rUJeAvkOb2l3dahedk72cWTvZgOIfO4iuA/nMneKq5NUYJad+pWl6GeI7kT9Kk7xUOSML0o8I3StWc2bMtURJlwAzuU7dJmxT6IiQRzwVHttR4pVSExl4weXUmZHeOVT3tzgnrU191ltX/Gl5JkEolixjr3HVlKXJuOExtwDhKB2nKEq63FyV1zSADCUbqCQwlAJSgLsDAQtQgGF0EgShQWoVBykG5V7Z+F6i82quuEVRHGyiBLmuBy7AzsqtpchtJblHgrobIRhSSGV11LnGF0EZImfQgpcK84e4ZdfqSvqBVCHxJgeRo1ashx7f5Kq3XJEmkrZRehIWpfThJzVgcI+pBGEgO6khiELghaGw8My32hr6plS2IUTNZaW5Ltif7lREZUJpuitpjRQuiMK14ZsI4ivDaA1TKYFhdrcMk46gOs/4qW6Vsq9in3HJdNdnmFJu1B8F3WpoembN0EhZ0jOTvSonpClU0Ex5rhlO6sjCjNIyo1RUva7S3YJVltelbnqHAPyHNt/vLu61C48HU3TcNvPW2ocD69LULzcvezhybyZhr23/AOobj7VJ3io2AQpl8GL/AHA/zqTvFRGnIwQvRXCOyHA2xhie5zNi4YK5ihbFnHM9qf0+tJhTZbSjhxz1o0YC65JN3FBRzhdBqUN7V0gSEGyVGUKCQyhIdylCEigr0LgT5mcQ/q3f/wAyvPRyW84Kq6eDhC/RTTxRvexwY1zwC7zDyCzy8GeTtHOGbVYn8D1FzutIJDBK7L25DiBjDR6+X1qwt9BwtxTYp6qO2fB4o35kMeNWkb8xzyMqot9VTs8FdfTunjEzpyWxl41HdvUnOCqung4RvsU08cb5I3aWueAXeYeSxae7/cyae7/csLRT8McWW6upqSzNopKdmWSbazkHBz9XI5ULgu02aq4ZuNbdqZrxTyOzJ+c1oaDsmvBpVU9LPc/GJ44g+FoaXuAyd+1WHAkdLPwXd4qyTo6d8rhI/wDijQN0latCVxtWzi0TcJcTzOtLLKKKV7D0MoxqOB2jr9eV1wdRPtsfFFFIQ50DAwntwH7rqzcP2rhSqN7rL3BUMiYehazGXZGO05PqTPC95gq3cUVk8jIDVtDmMe8AnZ+AO3qUe64D3T08EPhuy2i38NScSXyDxhhdphh5g745dpOefYrbhtvCXFFZLosrKaoiZkxfmub2jHX96ruG6y3X7hN3DNfVNpJo3aoJHHAO+Rz9JO3YrfhSzWnha4Sme9U89XLGQ0BwaGtyPTzJwkvN8kS83yVHBNltFyivLrjSskZA7zXHmxvnZx9imWWn4U4shrLdSWcUj4GZjm5vI5B2efPGxUPg2spoLXxI2WoiYZWu0BzwNWzuXaovgxq4KW8Vj6ieOJroMAyODQTkdqs092TJPdlz4PauhHDVxi8R/KUzCal2f9eDqIH2bKNwvbbLcbfc7xDZm1kwmPRULnA6G7YAzt2/YonAlXTU9m4hbNPHG6SLDA94Bd5ruSicGWrxmlkraHiJlvuLHgdE47FnpB5qGuSGuWVPFT7a+64t1tlt4a0CWKQYw7rwOpPcB0FNcOLKenq4RLEWPJae0NOFaeEmuoaquoooJo56qGItqZYsYJ2wP+/2qB4Pp4abi+nlnlZGwMflz3AAeaeta/8AWX5xl3wtYLTXcVX+lq6OOSCmceja7PmDUeSlWCDg/iWoq7NTWUQ9CwllQca3gHGc8wckLnhaupIeKOJ5ZKmJjJdWhzngB3nO5dqqPBjUwUnEtTJUTRxMNM4B0jgATqb2rNp7szabsx1XT+K1k1PnV0UjmZ7cHCizx9I3lurG64ddat7cOa6d5BHIjUVFx6F0p7G9Wje+DIEcO1IPMVju4xCf8H3yFP7U7utQvPy97OKaqTRjb2Ab9X5H+8yd4qI1gUy9H/T1w9pk7xUQLtXCPQjwIQuSuyVyVZFmcEZ6kvRuAzpOO1bjhGx2ymss/E17YJaeIkRQkZBI2zjr32CeHhPj6XonWKn8T5aAfOx9mFR5HdJGLnvUVZgACTgDJShjy7S1jiRuQAtvR1FirfCDa5bJTOije7MrS3DdRB2A6v8AsrqlmrYPCBfWUFDT1JMTC4Sv0aRpHI4PbuFDyNeCHkrweVpepXtt4WuvEMNVW0MUThFKWuZqwdXPAH1qVcfB/fLbbn1sjIZGRt1SNiflzR1nlv8AUr643VltaujNBji3XpOnOM42SLa0tRXjwYVDBQU5pdZaZi/zh5w/NxzyeeVTWPhC78QRmakhayAHHSyu0tJ9HWVCmt7CmvJSZS5V9e+CrxYqbxqojjlgHOSF2oN9fWE3YeErtxCx8tHGxkLDgyyu0tJ7B2qdUauy2qNXZTZ2XQB06sHHbhaaXwdX+LpnObB0cTNevpNnDflt6FYULW+SG4OwMipG+P5bFVzVWiryLlbmIC0Vo4nZbOG7haDSukdWF2JA7AbloHJZvK9Wq7zScN8I2aqdaoKo1ELGu1AA/EBzyKie1Khklwqs8sJSL0OrorLxnw/VXG1UbaKvpBqfG0Aats4OOeRyKxtksFx4gndFQRBwYMvkccNb6ypU01uWU01vsV6QrR3XgO9WujdVubDUQs3eYH6i0erCh2bha536knqaBsb2wHDmudgk4zsp1RaslTjV2VHUkLSRkBaau8H19oLc+teyGRsbdT4435c0dfUtLwTYZ5ODbgXMiLq9jugJ6tiN+zdVlkilZSWSKVnmJY7RqDTpBxnGy4zhb7FzoPB7caF9BSuhgndFJN0nnA6hnbG5ydjnkqm3eDy+3O3Nro2wRMkbqjZK/DnDqPLZWU1TsrrXky25OwSg9q9C8Gtgqob3W1FXFGGU7XU8jHHJD8g8v71U1vAN7qbtXtgZA8xv6QtEm5DydONvQnUjbRHUV0ZUJRsdlo38B3eOWphZJSzS0sQlljjkJcAQSOrfkqq02mrvVeyio2B0rgT52waAOZPUp1JmikmQ+fUjCfrqN9vrpqSR7HvhcWOLDkZHNM5Ulz0DgAYsc/tLu61CXgL5Dm9pd3WoXn5e9nn5O9mKvW1+uHtMneKiZKl3v5duHtMneKhrvXCO+PAEoSJMqSx6JbqZ9/8ABa6gojrqqWUuMQO7sOLsfWD+xYAUtSZ+gFPKZc46PQdWezCl2a+19hrPGaCbQ47Pad2vHYQtX5Va7RkWuk6bHx8nH2f4rOpRbpGFSi3RW8OWivs/G9qhr6d0L3vD256wQetbOz/wkcQfqGf9mrzt3Fdzlv8ADeamRs88ByxjtmN9AAUul44r6W+Vt3ZT05mrGBj2kO0gDHLf0KsoSZWUJSNDwdUy0fBHENRC8skjke5rhzB0DdJ4N6maa2XyKWV8jRGHYc7O5Dsn9iylBxPV2+z11rihidFXEl7nA6m5GNt0WDiar4ehq4qaGKQVbQ1/SZ2G/LB9KPG6YeN0zT0v8DlV+v8A/Nqe4wlqqbguzMtbnsoHRASmLrOkYBI9OfrWSZxNVR8MSWBsMRp5H6y/B15yD246lKsHG9zsVN4oGR1VLnIimBOn1FND5/cOD5/crHVl4NnMLp6v4PL8EEnoy7s/wW2vElTD4LLZ8Gl7YnaRUOi2OMHOcdWrms9fuOrlfKM0XQwUtM74zIhu71k/3Jrh7jO48PQupomx1FM85MMvIH0dilxk1dFnFtXRqvB5NXycPXds7pXUrYz0OsnAOk5A/YoFB/A/cfaR32KNL4TLtI2aJtJSthlZoEYacMznON/SqSHiOph4ZmsIhiNPM/W55B1A5B7cdQVdEm7orok3ZU5XoPGMckvAnDojY55DGZ0jP5i89+pbGh8Jd1oKCCjjo6RzIIxG0uDskAY7VpNO00Xmm2mi34DpKiy2C7XW4RvghfF5gkGC4AHfB9JwE/wrJQU/g4mlmbUGMyu8Z8V/1g3H7MY+pY2/cZXfiGIQVUjI4Ac9FEMNJ7T2prh/ii48OSvNIWvik/1kMm7Xen1rN45NN+SjhJpvybKy8Q8KWds8tBBdnRubiUOaXs9Z3wjgupEHDXEVTRF0bWPe+EnYtGkkKiuXhFuNbQyUlNSU1EyUEPdE3zj2qrtPE9XaLTW22GGJ8VYCHufnIyMbbp03THTdM1fgzq56gXiKaV8jTEH4e7PnHVkrngh7v3F8Q+cfNY7G/LzCsrw/xLVcOOqTSwxSeMsDHdIDsBnlg+lLauJqu0Wqut8MML460EPc8HI2xturSxveiZY3br9jS0BJ8EVwJOT4x2/ymKXabtQ8RUFutVzFXb7hE0CjqYstDtsAg/V/isdBxJVQcNTWFsMRp5n63PIOrmD246lc0XhKuVHQx07qKkmfC3THK5pBA9Q/wVXB77ESg99iy4Ht89p8IVwt80xldFC7Ls/GyWkE+nBTvClRNDbuLp2SOEkbnljs7ggPwslbOLLhbL5UXgNjnqagEP6QHG+Ow+hJQcVVlvpbpTxwQObc89KXA5bnPLf0qXCTIeOTsd4EvTrTxVA+WQ9DVfkZS49vI/bhbh9sg4Epr5emvaX1DtNI0/m53A+0/Y1eY2q3S3S601DAcPmeGh38UdZ+oLW+E289PcKezwv1RUTAXuzkueR1+of9yk43NJCUbkkYx8j5Xuke4ue4kuJ6ykXIISrejpPQuAfkOb2l3dahHAPyHP7S7utQvOy97PPyd7MVe/l6v9pk7xULKm3v5dr/AGmTvFQcr0I8I7o8C80iMoKksCEIQgEIQgBCEIAQhCAEIQgBCFdU3DzZbfFVVFwipnTtcYWPGzgO09SxzZ8eFJzfJKTZSoXccEszi2KN8hHUxpcuSxzXaC0h2caSN8rTVHixQiE5JTzwgGWGSMHkXNIygU8zojK2GQxjm8MOPtUdSFXYobQu44JpRmOJ7wTjLWk79iR0UjZOjdG4P5aSN/sU643VijnqQrGG0SvttZVyl8LqXT+Tewgu1HC4tFrN2rDTiYRYYXlxGdgsfqcSjKV7R5Jog53SKfcqCnojH4vXxVmvOejHJdUdnlqYap8uuA08JlAdGfP9Cj6rF0+o3sRT4K9IruDh9tVVQwQ1Rfrp+mc7oj5p7FCqaBlPb6eoE+qWVzmviLCNGPT1qI/LwzkoJ7/7/gnSyECWnLSQe0JDknJOSetOyU80TQ+SGRjXci5pAKVtJUP3ZBKRjVsw8u1b64VdlaGMYSpSkVweh+D/AOQp/and1qEcAfIU/tLu61C87L3s4MnezF3z5duHtMneKgqdfPl2v9pk7xUFehHhHdHhAhCFJIIQhACEIQAhCEAIQhACEIQAtdYqKsqKCKjraZtRbahrnskDxmA4O/o9SyKcZUTxxOiZNI2N3NjXEA/UuP5nx5Z4KMWl/vgtF0zXWpsUVhLKE1UkjahzZnUbmh7tzpO/VjHJdNlhl4njEtOYqtlM4NM5aS+THmkkbZWOimlhdqhkfG7tY4grkucXai4lxOck7rg/pcnOUnPm/wCd/wD4W1l9cBxEKCQ3MyeLdINQk05z6Ov7Fdv+FDdqX4PwLRobjBHR6Medn081iZaiecASzPkDdgHOJx6kgnmbEYmzPEZ5sDjg/Urz/T5zilcVz4238/yRqNQazxGx3KW2ydG012I3M6m46lNa8S3qmmOg1cttDoi4jeT71iNTtGjUdJOdOdka3kgl7iW8jnkof6Xd/dvvv/KXP/hOs10vwuOFrl8LF2cs6PWRqxq35dSr+DMm8vDQHHoH4B6+SpJKiaXPSTSP1c9Ticrhj3xnLHFp7WnBWkfgS6GTE2vu9LZbEat7NfTtnbfqH4TtlLRbP6LowAHOxtndOQ/DnwfdvhUuMfQu0ayOf8nHUsa+WSTGuRzsctRzhdPqZ5PjzyO2xu8nbsWMv0yUq3XjxxTvbfz5J1m2o5pI7tQtY8ta62AuGeeAcKLRyRTUtikrXBzX1EznF55uycZ+vCyXTSggiR4IGAdXIdi5L3FoaXOLWnIGdgn9Kf8Ad/u/+RrNi74UNPdfhv8A2TondHrIxr/N0rr4Rqqep4epoZCyKSGPpGjbV1YKxz55pWtbJM97W/FDnEgepIZHktOt2WfFOeXqRfpdr7mv4S24oayTdwG3esa0YAmfsPWoiCSSSSSTzJKF7GOOiCj6KM9C4A+Qp/and1qEcAfIU/tTu61C4cvezz8nezF3z5duHtMneKgqdfPl2v8AaZO8VBXoR4R3R4QIQhSSCEIQAhCEAIQhACEYQgBCMIwgBCMIwgBCEIAQhCAEIQgBCEIAQhCAEIwhACExPVwU4894z2DcqunvD3ebCzQP4x3KsotlJZIx5LZ8jI26nuDR2kqBPd4mDELS89p2CqZJZJnapHlx9JXC1WP2c8s7fB7D4L6iSp4bqZJMZ8dcBjqGhiE34J/mvU+2v7jELyc/5GYXZmr58u1/tMneKgqdfPl24e0yd4qCu6PCPRjwgQhCkkEIQgBCEIATtWOgpKeVtQI9UZJY2JjiTqduS4H0JpSKluqnpQeuI99yxzNqJjmdRKFt+Je4Oq3NA5ZpYzn/AKVOhnnqrdJW09exwieGvY6njB3/APapV48GlwhqmmiLSx4aXMlOlzCQc+sbK0h4aqm2BlEzd8YyXNaPOJP7ea5NT9nJqfszFFca2rq20/TNbqbkOEMZA/6FJuNU+11Hi9RcR0mnJ00seO6pNs4WqYK2L8rlziGloapN+4Uqrs8OgbiePzdLttTduv0ZTVIapeykpbtJVSFjKl3b/s0X4VdtgzbJak1LZvPY0NMbWOYd88gMjZJLweOH6CCofKJZJXFryCOfoHPG3NJEf3hUN6g+P/yV4SepF8bepbjluIa+Y9DHKRHsJBsPObv9mVLnhfL/ALOKcO6miFmD+xQKUkRVONyYh32qxo4K10QMbMNPW7Yn1Lm+ZknHLSZ7vx8UJwbkVla6tgwDEyJ3pgZg/sUSK6TRk9IyJ+f/AMLB/cr6ooq6oAY+V0jABsW59aqau2tj2LwDjqC5l8iXsT+Hq4G47lJKTiOEeuJn3LuGukkkcDGwho30wNP/AIqTS2mJzCWyOcAN9sKZYquioquWjfI1rSfjuVllm/JhLGovS0RaRz6mqjBEXRlwBb0TNx9iYomNkrqeNwy10rQQesErUmltclQJYZWGUb/kwdysrRzRxXGl1vDSZmYB9YXf8OUpKVszzRUeD3EcF8N4+SKf7Cl/cXw3+h6f7CotNxNUue+OanYCORGQpBvlc1up1IzlnGSFzfUx9nn9PIdfuL4b/Q9P9hSHgnhpwwbPT4PoKcF9lx51K3PYH/4JufiiCmdiWneBjJcCCApXyI+yNGUY8nvCJ3NhpP8AlP3o8nnCP6BpP+U/epM3FVDB0ZeyUCTkdO2FY2+401zpvGKVxdHqLckEbj1q6zOXEjNxkuT528JVto7TxtV0dvp2U9OxkZbGzkMtBP7VlVtPC3/CHXfq4u4Fi17eLsRU9d8E/wA16n21/cYhHgn+a9T7a/uMQvJz/kZJk7nUdNf7qw/GjrJW/VrOEwoV2qPF+M7oSfNfWytP/OVNXoVSR24paoghCFBqCEIQAhCEALuruVDStpIquVzMwn4rScee5cKNc6JtfVUUIpXyyeLndr8YGt3NY5+0wz9prbNx1w3R2+CCrulXLIxxLjJSiQAb4AOzscutVt344o+j02m4QZ2wXUkjHcv/AFELLVXCtTDE+ZlPKWtGSA9u3PZV1DQeN1jaeOF7pMag0vG+FxHGXFt4gqIasST3WENyCXOhe7G+dgAttSeECxNy+puETHaMAQ2+R++ADu92PzQeXX9vnVfTGhe6Ce3GJxBwekykPD9T4iKxsEjonNDgQ4dYylg9CuHFfBtxc6bxurqK7DWxyzM0BrR1aWgNHX6d1RQ19FWUtU2kkLy17C4kEfxll7ZZ/hOV0UIfraAcZCt7RQyW9ldDLG5rsx8znPxuSvj70aY+9FzbnOb4y5hAcIhjPX57VbwcQF4HTtaHRuwQfN6vR2YVbZaY1b6qJvxjBkesOaqi9TPjqWjcSgHpARjzs/tXL8xJ5qPfwSjHF9yLaSrrb3WGKGQ0zWNALosj7E3VUL7brkragzAnDXnnnHWl4Yzp6QgFzj+crHiGNkkLQIslzwSN1R44qByw+VN/J+17cFZR1scmtscoIa0uDHHGdlVQurGiSoa+RgccANAw52ez7FYx2ky/Fpyd+xLU2mop4QdJYAcgB3IrGEkjv+V8eWRLdWSKOSTx0RNkJlBIe5vaBushbXukvFG5ziSZ48k/+oLdcKWzD6uqmBJbG7Tq7SDk/sWDtfytR/r2d4L1v06nGdHkfOk7ipeD6Qgjh6RztGQwnzuz1J9zY3RGVsZc0bZzzTFve3S7JjY3Bdl78DBJSC5Q01HHTMaHtLzG1+rbOea8r6fI27RzS+VjSTsYr5309L41Sx9JsdLe3ZZ2gbPcbJV1U07pNEj2+dzOw29Supbk5kG8bXR0zgHNz8ZV1RJFStkp6SCKngnY5+gPJDuXaVrH4mSjkl8/FrUr2Itxa5ojiY1zuhjaSRyydgFtuFaN9FYYWSf6yQmR3oJP3YWCmr3wyhuuM7te3Iy12OWf/nUt9w9eBdaeUFgZJC4AgciDyK1x4JY92S/mQzPTE8N8Lf8ACHXfq4u4Fi1tPC3/AAhV36uLuBYte9i/Gix674J/mvU+2v7jEI8E/wA16n21/cYheVn/ACMk824n+dN19sl75Uy31HjFK0k+c3zSofE/zpuvtkvfKYtdR0NUGE+bJsf7l6tXBGmKWmReoQhYncCEIQAhCEAKRc76y02OnpqOld49VNOqoLOTA92GtPrzn6lHTPEFHUG20NZHICwNLdBAODrcc+hY5+0wz9pAhuF0sk0NTIHPY9o6RrjkHc81HqszVzn0cEsMsgMjWkFmncEY7RhXVBFDe7HDQPqy2riy5jCBjOezkq60VclFew6uqXMZoewyEbjIwuKqORuzqS5T3a1ubW00rnUgIdO2MnBPIOPVvsmqC6V1qmbGI3yUtS0BsPxgcjGw7U5e7dPa9L6epMtNUN1tIAwfXjmp4pReLXFUUtdmoo6duYXAebgZOEIKmpjmpqmYUcNRBUwODnB4LHNxnIx61dUNwmutsmqpoXhzTHGZdPmuPndfaqy0VGqoqYKmtdTdM0M6UgHUSeRUi4U9TaaSqp2znoi+JzC3YEEO32WuJXNItF6XZouGHsdc5Yula2Qw+bk8jranOPLewRxVrGjWHaH4HMLJ8OSSsqKuSL44p85Of47exX0vwrc4RTv/ACj3EOOo+nK5vmw05rPVw5NcSRw40CNo21HkOtXksZfVY0+cwcsLz+poY6a4yQS1I1xuAz2HmtVYDNT0ZM9Q+YvOxcc4APas5NaTlhGXUsu3y9Cw775+L1KBU1ED26cEkb6SMhdVNQHNO5yqvpC6TGVideqXLZoLfXUppJmtDY3mMgt5E7Lyq1/K1H+vZ3gtu1n5Vp9KxFqH+lqP9ezvBet+n7RkcPyt2j3yCpBnaxsbHnBwD2J+bSYsGFgMTcq1bwtRNkMgkmDj1lwP9yV/DNM5pHTzb7cx9ydSJ4H0+UzdY5gicAW6NILsfndaz9VVBr2M+McE4xnSOxb53CFG8YdUVBHXuN/2LhnBVvjLtL3kH+MAT9qdRFfpMl2zzzxOaZrZJPNaPOx6FvOBdMlLWTtGD0rWfY0fiVhDwtb44ix5lkz1l2Pq2U622ujtUDoaOLo2PfrdlxOT27+oLOc01SOnB8ecJ6pHgXhb/hDrv1cXcCxa2nhb/hCrv1cXcCxa9bF+NHceu+Cf5r1Ptr+4xCPBP816n21/cYheTn/IyTzbif503X2yXvlVfWrTif503X2ybvlVa9iPaiDRUU/jFMx/53J3rUhUlpqBFUGJx82Tl61drCSpnfjlqiCEIVTQEIQgBPOkhlhZHKJSGs0lrXgA7k55elMKPPX08Gznhzuxu6hwUtmVmotfcdfBtE2pZUMfVskZyIkb+FdXCK2T+fN00OWaXaZR55znJyDuqqe7zSZEQEY7eZUFz3Pdqe4uJ6yVK+LHyckpY/CLM11BHSOo2sq5YvzS6VoLPV5qZhq6OnqxUxx1Yftn8s3B9fmqAhX+mx+jEtLjXW24VM8woZ6dszw/oopmhrSB1At9a7qb1HLYvgttO4npmyCeR4c/ABGnIA23yqhCtHBji7SBY2a5x2uolklgMzZItGkO04OoHPI9is6Piinpax1S6mqpXOBAa6oGB/0rNoUZMGPI7ki8ZyjwXs17t81VJUOt8xdI4uIMzT/4KVBxVRU8DYWW6cNaNv3wPwLMIWf0eH0Sss07TNU7i+kPO3T/ANYH4E0OJ6IO1eIT/wBYH4FmkJ9Fg9Fuvk9mp/dbSA5bbps9WagfhWbpJ/FquGo06uika/TnGcHOE0hbY8MMaqKM5ScuT17y8f0d/tf+RHl5/o7/AGv/ACLyFCp9Ni9FT17y8/0d/tf+RHl5/o7/AGv/ACLyFCfTYvQPXvLz/R3+1/5EeXn+jv8Aa/8AIvIUJ9Ni9AuuLuIf3U8Qz3bxbxbpmtHR69WNIA54HYqVCFvFKKpA9d8E/wA16n21/cYhHgn+a9T7a/uMQvGz/kZJ5txP86br7ZL3yqtWnE/zpuvtkvfKq17Ee1ECtcWuDgcEbgrR0s4qKdkg6xv61m1ZWeo0yugdyfu31qs1aNsMqdFwhMzVUNOPyjwD2cyq6e8uORAzT/KdzWSi2dUskY8stXOaxup7g0dpKgz3eGPaIGQ9vIKolmkmOZHlx9K4Wixryc8s7fBJnr6ifZz9LexuyjIQtEkuDBtvkEIQpIBCEIAQhCAEIQgBCEIAQhCAEIQgBCEIAQhCAEIQgBCEID13wT/Nep9tf3GIR4J/mvU+2v7jELxc/wCRknm3E/zpuvtkvfKq1acT/Om6+2S98qrXsQ7UQCVri0hzTgjkUiFYASSck5J7UIQgBCEIAQhCAEIQgBCEIAQhCAEIQgBCEIAQhCAEIQgBC0OIBYbfCJY4pKmJ2rNGx2o9K4ZMh3bsBy5YUmgt1F4zUQRQTskgqYojLM1rwcuwTgtwDtyOVnrQMqhab4Nt1TSUczwYGx0Alk87HSOMrm5JDTj14PUPSo1VarfRNkqCZ6mHVG1jGHQ5upurJJbuOobDPNNaBRIWiFFTfurqaUwSGFsMv5MRjXtETy7cj7UyyzUlZSxS0onZNVCRtPA4h5c9mknfAyC0kDbmMKdaBRoUivhip62WCFxcyI6C4nOSNiR6M5wo6sD13wT/ADXqfbX9xiEeCf5r1Ptr+4xC8bP+Rknm3E/zpuvtk3fKq1acT/Om6+2Td8qrXsQ7UQCEIVgCEIQAhCEAIQhACEIQAhCEAIQhACELVeDiCnqOLWsqmQuiFNM4maMPY0hhIJB545qspaYtgyqF6jdrPSVs94oaWOCnk/eEMkzYGsjke9+DIwb6WkEcjvhUtNbbDT8WW+jo6a4mWC5RwSuqmtMUg1YO2Nj6OxZLMmuAYhC3/wC5GyXiuhmoJquGA1lTFUseGlzujbr/ACYHLI2A3S0XCPDlxoILlELnBTvZUvfFK5mr8k1p804wc5/+YU9aIPP0L0jhvh+w013sjpqetqJ7hG+pi+K6GNnnAMdtuQBudt+pU3g+p7c7iCrq7rCyWio6Z75GvGRuQ0d5Oqt3XAMw24VjKXxVtVMICCOiEh0789l065172sY6tqHNZjSDKdsclvb7wtR2Pgu4W9zGSXKCYVnS4BcIDIY2jPpADvrTfCVRZbdwQ6uu8NO+N1wfG9r6USvlb0YOhrttG++VHVWnUkDBRVlVA9kkVRKxzG6Wua8gtHYPRuu47jWxTPmjq52yyfHeJCHO9Z61s7VwjY55LTR1fwg+qukDqhskGnoo2+dhpyMkjG56k/WWKzSW6Ovr2TtiobPSyllLpa6VznlpySP2p1o3wDAiqqBUdOJ5BN/9wOOr7U8y6VgrWVjp3yTsBDXvcSW7EberOQtnX8GWMvr6K31NWKuk8XkEk5b0ZZM5oAwN8gPG/XupM/AXD/wjBQw3NwmZWMp5WGdrnStJwSGgeaRzwc7J1oA843Qpt4ipILrUQ0LZW08TyxvSuBccbEnHaVCWy3QPXfBP816n21/cYhHgn+a9T7a/uMQvGz/kZJ5txP8AOm6+2S98qrVpxP8AOm6+2Td8qrXsQ7UQCEIVgCFqqHhGW72qzeKRww1Fe6o/LSTEhwj33bjzcAHtypNn4BZU3e0MqrpSy0Nwe9okpnOJLmfGYMjn6eX9+TyxQMYhayq4Rgnnqaumr6Khtcc4p4pppXua9/PSDpySBzOMBMngW4QR10lbV0dHHQzCGV8shwS5uppbgHIIwpWWL8gzKFrIvB9XSxtxcre2Z1G2tbC6QhxiIznlgYHpUKu4UkoKihE1zozTV0RliqmF7mEA4I2bnOfQnUj7BQIVlfbHUWCtjpqiSOUSwtmikiJ0vY7kRkA9R5hVqummrQBCEKQCEIQAn6StqaCYzUkz4ZCxzC5hwdLhgj6wUwhQCc+93OSm8WfXTGLQyPSXbaWHLB9ROykVHFN9q+g8YutTJ4s8SRan/FcOTvX6VUoUaV6BasqL3T22G4sqZo6bxxxie2TBE+kFxA55wRuuqjiq/wBXvPdamQFr27v20uGHD1EBWVCbdVcEx089xp4ZqSvkqHU8mrVMwsaMNwMZOCN1o+IeJLVPSONJUUEsE00TqeKSSRxpQ0g56PRhoAGCAdxnmsHLetIMrYrhxMaCeC1XOaCmpA2R7em0tYHODds9WSM/aqmZ9ZbJq2gbUjDyYp+ifqZIA7PPrGRleiXO/wBmdcKmd12imknpYg8McXRtcKhri1hLQcacnB5csp2n4msjfG3UlZSQubcJ5phNI+NtSwuyzZrTrGNtJVeo+dIMBS1N+vdcaOnnqaqpqohTlmrJfG3cNPoGM/Un7pZb5abQ1lRLHJbxPkiCoZKxkpHXpJw7AT3Dl4oKXiCskqf3nS18M0AfECfFw/kQOeBy9SjXez0Vrow6K/0tfK+QYhpWuIDcHznEgAH0LW3qoEu11HFtNRW6mttbURU9wlcykY2YAOcDhw5+bufUqqpud1DJqKeslLQxtPIwuyNLHZa0+gFbHhvi2itNu4apHeJP6KqldVPnh1vp2l4ILT1bZ5difs9+tscFI5l4pqOmp6md9xpZIi51Y1ziW42OrLdsHlzVHJpv7QYSS73GY1DpKyVxqWMjmJd8drcaQfVgY9SkTcUX6oNOZbrUvNK4SRan7scOTvX6VsbRxHwzLbImXJmmWcvt7884aUkua/lzaSB/7U/bOKrVUyXEx1EFBUGsBikkldEHU7WhrGhzWnOMZLTzyjm/7QeaPkfLI6R7i5zyXOJ6yVyp98qoa691lVTxRxRSyuc1sWdA9IyAcHny61AXQuAeu+Cf5r1Ptr+4xCPBP816n21/cYheNn/IyTzbif503X2yXvlVatOJ/nTdfbJe+VVr2IdqIBCEKwNdZ+NWWqls8LqF0nwb4zv0mOk6UY7OpcWXjFlqprLG6idILVVSzkh+NYeMActsYVTSXWGKnigmpw8RsIDtIOkku39PxhtnqUoX2hZRmCGmcxzyS54aNiWkbD0EkjsWLgvQHqTiOgktUlpvNBPPTCsNVCYJhG9jjsWnIOQR9advXGhvVtuNK+j6M1lXHMwtfkRtYzQG+k4xuq6W7UlVKXzQuYS/USxjcuGpxAPL+MPXj613VXmimjnZFRMjD2lrCY2nGS7PeG/VpChQV3QLBvGsYuLKrxJ3mWb4M09J16dOvl+xO23jimo6KhpZqCU+KUUtL00UobI0vdq1sJB0kcljkKzxQfgF3xRf4+IaminZBJCaakZTnpJekLtJODnrO+6pEIV4xUVSAIQhWAIQhACEIQAhCEBa8M2YcQX+mtZmMIn1ee1mojDSeWd+Ss7rwNX0tzipLeJKoSUvjR6ZggdEzJB1hxw3l2qs4ZvDbDfqe5PidI2EO81pwd2kf3qTZuIY4H18N4bUVtNcIRFM5suJRpcHNIcfSOSxlr1WuAR63he825srqqjMbYoWzvOtpAjc7SHbHrKequGaig4fmuFYXRTxVMcXQ7HLXs1h2QezCuJeMrPO8Uj7bVi2OtzKJzBODKND9bXB2MKHfuLorzb6ylbSOhE1VFLFl2dLGR6AD2nG6hSyOrQKqgtArLHc7kZiw0HRYZp+PrcRz6sYV5wtwKOJLP46KyWGR1SYGBtMZGNIaHanuB80elQGXu103CVRa6SiqGVtYYxUzPlBYQxxcC0YyDv+xMxcRSU/CXwLAZonuqzO+RkmkOaWBuk49Sl62tttwLR8HX6vgjmpaHWyXJjzKwF4HMtBOSNuakz8GV7xTG3N8ZElDFVTF72sEWskYyTy25qwtXGVqpnWusr7bVS19sh8XidDMGxuZvgluOY1H1qLWcYQ1NmnoG0sjHS2+npA7UMAxyaifUVW8t8AgV3B1/t0Ek1VbnMbE5rXgPaXNycNOAc4J5HkUScH36KSKN1Dl8srYQ1srHFr3cmuAPmk+nCs5eN2+PXKsipna6uGlZGHkENdCWHJ7QdB+1WU/hIgdXU9VBBWNBqmT1UL3R6HBpzpaQwHnyJKasvoGHrqKe3VklJUta2aM4e1rw7SezIJCjp6snFVWTzgECWRzwD1ZOUyt1dbg9d8E/zXqfbX9xiEeCf5r1Ptr+4xC8bP+Rknm3E/zpuvtk3fKq16JePBlerheq2thqqBsdRUPlYHyPBAc4kZ83moXkmv30u3e8f+BepHJHStyDEIW38k1++l273j/wACPJNfvpdu94/8Ct1YewYhC2/kmv30u3e8f+BHkmv30u3e8f8AgTqw9gxCFt/JNfvpdu94/wDAjyTX76XbveP/AAJ1YewYhC2/kmv30u3e8f8AgR5Jr99Lt3vH/gTqw9gxCFt/JNfvpdu94/8AAjyTX76XbveP/AnVh7BiELb+Sa/fS7d7x/4EeSa/fS7d7x/4E6sPYMQhbfyTX76XbveP/AjyTX76XbveP/AnVh7BiELb+Sa/fS7d7x/4EeSa/fS7d7x/4E6sPYMQhbfyTX76XbveP/AjyTX76XbveP8AwJ1YewYhC2/kmv30u3e8f+BHkmv30u3e8f8AgTqx9gxCFt/JNfvpdu94/wDAjyTX76XbveP/AAJ1YewYhC2/kmv30u3e8f8AgR5Jr99Lt3vH/gTqw9gxCFt/JNfvpdu94/8AAjyTX76XbveP/AnVh7BiELb+Sa/fS7d7x/4EeSa/fS7d7x/4E6sPYMQhbfyTX76XbveP/AjyTX76XbveP/AnVh7BpvBP816n21/cYhWnBHD1Xw1ZpqKtkhkkfUOlBhcSMFrR1gb+aULyczvI2iT/2Q==%20"/>
          <p:cNvSpPr>
            <a:spLocks noChangeAspect="1" noChangeArrowheads="1"/>
          </p:cNvSpPr>
          <p:nvPr/>
        </p:nvSpPr>
        <p:spPr bwMode="auto">
          <a:xfrm>
            <a:off x="92075" y="-1571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124" name="AutoShape 4" descr="data:image/jpeg;base64,/9j/4AAQSkZJRgABAQAAAQABAAD/2wBDAAoHBwgHBgoICAgLCgoLDhgQDg0NDh0VFhEYIx8lJCIfIiEmKzcvJik0KSEiMEExNDk7Pj4+JS5ESUM8SDc9Pjv/2wBDAQoLCw4NDhwQEBw7KCIoOzs7Ozs7Ozs7Ozs7Ozs7Ozs7Ozs7Ozs7Ozs7Ozs7Ozs7Ozs7Ozs7Ozs7Ozs7Ozs7Ozv/wAARCAFOAQQDASIAAhEBAxEB/8QAHAAAAQUBAQEAAAAAAAAAAAAAAAEDBAUGAgcI/8QAVRAAAQMDAgIECAkFDAkDBQAAAQACAwQFERIhBjETQVGyBxQXImFxdJMVMjU2VIGR0dIjQlVzoRYkN1JiZGaUpMHh4iUzNERFkqKxwnKC8CZTY4Oz/8QAGQEBAAMBAQAAAAAAAAAAAAAAAAECAwQF/8QALhEAAgIBAwQBAwMEAwEAAAAAAAECEQMSITETMkFRBBQiMwVhcRVS0fAjQ5HB/9oADAMBAAIRAxEAPwDP32+XWG+18MNzq2NbUyNa1s7gGjUcADKr/h+8tGkXeuJ9NS/70cRHTxFcg0bmql7xUOGMtGXc16kYqlsdSVllHebyN3XeuJ7PGH/enPhq8H/itb/WH/eoMYyU+1oyoaXo1jBExl1vDud1rf6w/wC9SY7pdcb3OsP/AO933qFCPOUjYLN16OiGOJJ+FrmB8pVfvnfeuHXi5jlcqv3zvvUcu581w7ziopFnGPo7mv10hjdIblVnHV07vvVfT8RXZ0oMt4rRnk3p3/enKyLMBBHNVNK1/jD3MYTpOHY5hq1jGLXBy5FUki/qb1d9QLLrWbHdvTOH9+6IOIbq6fon3KryeX5d2/7VV1NSHVDHMY9rS4Bur7Co5JFY0tO4OU0KuA2lLY1Tbvc8/KNV7533pz4WuJ/4hVfVM771WxyB7AR1hdgrFxR1pR9FgbtcsYFfVeszO+9cC7XP9I1Xvnfeohd6SjKjSi2mL8E0Xa5AZ+EKr3zvvXD7vcv0jVe+d96ilybeVKiiGo+hu4X+7sbpZdKtpPWJ3feo54ivIkja261pIj1YNQ7zjnr37EzVxl5JUbxcSyQcwchuR1LdRjXBxSX3cFpW8Q3bocNuFfFpbu81Dxk/am6biG7mWMOutaQ5ozmofzx61X1kTpp3x9M97GHG52TtLBmUOxsNgmmKRFXM0Ed4uZBzcqv37vvXfwvc/wBI1XvnfeoABbyXWSsdKOxRXomfC9z/AEjVe+d965N3un6Sq/fO+9RQjtSkHGPolG73TPylV+/d96Q3e6fpKr9+771F1BcueOeVOleiNMfRL+GLp+kqv37vvQbzdP0lV+/d96g6weopcppXorUfRM+Gbof+JVfv3feozrzdmuI+Fa3+sP8AvTJOEzMM7qyivRSUV6PR+Baqoq7LNJU1Es7xUuaHSvLiBpbtkoTHg7ObBP7U7uMQuDL3s8+fczA3yPPElzJ+ly94qMdgAFY3xoF+uJ/nUneKrwN8lelF7I64qkdxNGMBSGtKahGG5Kkhwwqs2ijphxunC4EJjIzsV1yCq0apnQOSugdJTaCcnCCxJTrBCq9AhfJIxz2SDfIPNW427PsVXXO6J4f1HmFeBjlXkSqpz00Ly8vOkOJJTVOxxkLsZwcJZJmsLW75e0HdSqeHDQCcYCt4MquWw9HIGtAOycFQOrJXIjAGxS8lnsdCtC+MN68o8abnCaeWnnsmDjq5KUirm0T+laRsf2pHPGFB1OzsV15x5lNJOs6mmYBgglRYpgZejG2kF2ezCdLCTySwtihc9z49Rc3HqV9jJ22RopRPISNhnJParGF7GDZQoY2QZ68nsUlkg2GEe4htySunbhcuqA3qXI3A5LlzRzJVKRs5MebIXDIH7UzPVsh2Jy48mhIxwAwCoFQCJg4qYxKTm0izhBfC6eTDWgZwFW1NZI2QhkjSAMlozkBSqiT/AELLg7HAOPWq7xYGk6aJxe8nBIbgAKYr2UyN7JFhRz9MzfmP2qXjr6lEoYujjHqUtxwzJ5KsuTSF6dzgAucuXgJTM1reaZFQx5I1DKJMNo9D8HgxYqgfzt3cYhL4PvkKf2p3dYhcGXvZ58+5mIvgLuILh7TJ3ioZbthTr55t9uB/nMneKhsGpd64R2xWwgyI9s8lC+Ey2UtIw0Hc5U8DScFQpbcZZ3NB0sI1ZG+6vGvJE9XgsS1zYRMSCw75CWKVsrMtOQm6VpbaBHr1BjiM9u6qmTPgqMs3BO4zzVUrsvKemv3LwEJC8BMtkD2Bw6wmXvJOFFFnMffNthRnNDzuNxuCUreeXJ0FmOYU1RRvUNVDGzPY7SBpGAGhDZXs6srtz2Dkm3HPIKSOHaHPGX9iTpXuXAHYE41ibE2znBKUMPWnQxdBuFFk6RtrF2GLsAJcKLLUNli5LE6fUkISw0R3QgpvQWHYqURuuS0EclNlXEabI4cikeXuO5Q5uN8JMnPJSVDQWjIJTNU7XDkg5apTXEDkmpgXtcNPNERJbHceJbPM0cwB+xRqPz2hgcdJ3I7EkUs7KGYBh0jCSl1NbrxjOymuSrdtFnlrGYzjCjifxmYQwkkZ3PUmKgPljIBOOtJaToqQ30qK2svrbkkSbn0dNG4b55N9aq6AOkqRnPblWl1DDXQiVuphJzk7Lmlp2Q6iDqJPxlKdRKzjeT+D0fwfjFjn9qd3WoS8AfIc/tTu61C8zL3s5MnezC8QHF+r/aZO8VHiOyd4jdi/1/tMneKjUzwW7leiu1HZBj7253UWoy1uQcAdYUzIxzTFVHqgfgZ25KEaSWw606bUDgDJJwqqmZ0srnO5BOmerloHHT5ofpwBy2S0rNEIJG53V0qTMpPU0PYAGG8kaQeXNKduaXXjqUFgEaHADrykL3H0LlBsB57JQEoC7a1BQNanAEgSqC6FCEmd0uVBY6ShchLndQSKUiMoQg5K5XRK5ypRBy5uybIwnjuuHNUlWjhrtJ9C78124wuCMJOXJSVscIBaWfmu5jtXHRNHoQHkc90usHrQnZiHDepRYcRXFuORcCpR5dqjywPfKwsOntd2KUUlzaJd186ojbtucLpgw0D0KG+Gfx/znl7GnIJOQprAWhVeyouncm6PQeARixz+0u7rUJeAvkOb2l3dahedk72cWTvZgOIfO4iuA/nMneKq5NUYJad+pWl6GeI7kT9Kk7xUOSML0o8I3StWc2bMtURJlwAzuU7dJmxT6IiQRzwVHttR4pVSExl4weXUmZHeOVT3tzgnrU191ltX/Gl5JkEolixjr3HVlKXJuOExtwDhKB2nKEq63FyV1zSADCUbqCQwlAJSgLsDAQtQgGF0EgShQWoVBykG5V7Z+F6i82quuEVRHGyiBLmuBy7AzsqtpchtJblHgrobIRhSSGV11LnGF0EZImfQgpcK84e4ZdfqSvqBVCHxJgeRo1ashx7f5Kq3XJEmkrZRehIWpfThJzVgcI+pBGEgO6khiELghaGw8My32hr6plS2IUTNZaW5Ltif7lREZUJpuitpjRQuiMK14ZsI4ivDaA1TKYFhdrcMk46gOs/4qW6Vsq9in3HJdNdnmFJu1B8F3WpoembN0EhZ0jOTvSonpClU0Ex5rhlO6sjCjNIyo1RUva7S3YJVltelbnqHAPyHNt/vLu61C48HU3TcNvPW2ocD69LULzcvezhybyZhr23/AOobj7VJ3io2AQpl8GL/AHA/zqTvFRGnIwQvRXCOyHA2xhie5zNi4YK5ihbFnHM9qf0+tJhTZbSjhxz1o0YC65JN3FBRzhdBqUN7V0gSEGyVGUKCQyhIdylCEigr0LgT5mcQ/q3f/wAyvPRyW84Kq6eDhC/RTTxRvexwY1zwC7zDyCzy8GeTtHOGbVYn8D1FzutIJDBK7L25DiBjDR6+X1qwt9BwtxTYp6qO2fB4o35kMeNWkb8xzyMqot9VTs8FdfTunjEzpyWxl41HdvUnOCqung4RvsU08cb5I3aWueAXeYeSxae7/cyae7/csLRT8McWW6upqSzNopKdmWSbazkHBz9XI5ULgu02aq4ZuNbdqZrxTyOzJ+c1oaDsmvBpVU9LPc/GJ44g+FoaXuAyd+1WHAkdLPwXd4qyTo6d8rhI/wDijQN0latCVxtWzi0TcJcTzOtLLKKKV7D0MoxqOB2jr9eV1wdRPtsfFFFIQ50DAwntwH7rqzcP2rhSqN7rL3BUMiYehazGXZGO05PqTPC95gq3cUVk8jIDVtDmMe8AnZ+AO3qUe64D3T08EPhuy2i38NScSXyDxhhdphh5g745dpOefYrbhtvCXFFZLosrKaoiZkxfmub2jHX96ruG6y3X7hN3DNfVNpJo3aoJHHAO+Rz9JO3YrfhSzWnha4Sme9U89XLGQ0BwaGtyPTzJwkvN8kS83yVHBNltFyivLrjSskZA7zXHmxvnZx9imWWn4U4shrLdSWcUj4GZjm5vI5B2efPGxUPg2spoLXxI2WoiYZWu0BzwNWzuXaovgxq4KW8Vj6ieOJroMAyODQTkdqs092TJPdlz4PauhHDVxi8R/KUzCal2f9eDqIH2bKNwvbbLcbfc7xDZm1kwmPRULnA6G7YAzt2/YonAlXTU9m4hbNPHG6SLDA94Bd5ruSicGWrxmlkraHiJlvuLHgdE47FnpB5qGuSGuWVPFT7a+64t1tlt4a0CWKQYw7rwOpPcB0FNcOLKenq4RLEWPJae0NOFaeEmuoaquoooJo56qGItqZYsYJ2wP+/2qB4Pp4abi+nlnlZGwMflz3AAeaeta/8AWX5xl3wtYLTXcVX+lq6OOSCmceja7PmDUeSlWCDg/iWoq7NTWUQ9CwllQca3gHGc8wckLnhaupIeKOJ5ZKmJjJdWhzngB3nO5dqqPBjUwUnEtTJUTRxMNM4B0jgATqb2rNp7szabsx1XT+K1k1PnV0UjmZ7cHCizx9I3lurG64ddat7cOa6d5BHIjUVFx6F0p7G9Wje+DIEcO1IPMVju4xCf8H3yFP7U7utQvPy97OKaqTRjb2Ab9X5H+8yd4qI1gUy9H/T1w9pk7xUQLtXCPQjwIQuSuyVyVZFmcEZ6kvRuAzpOO1bjhGx2ymss/E17YJaeIkRQkZBI2zjr32CeHhPj6XonWKn8T5aAfOx9mFR5HdJGLnvUVZgACTgDJShjy7S1jiRuQAtvR1FirfCDa5bJTOije7MrS3DdRB2A6v8AsrqlmrYPCBfWUFDT1JMTC4Sv0aRpHI4PbuFDyNeCHkrweVpepXtt4WuvEMNVW0MUThFKWuZqwdXPAH1qVcfB/fLbbn1sjIZGRt1SNiflzR1nlv8AUr643VltaujNBji3XpOnOM42SLa0tRXjwYVDBQU5pdZaZi/zh5w/NxzyeeVTWPhC78QRmakhayAHHSyu0tJ9HWVCmt7CmvJSZS5V9e+CrxYqbxqojjlgHOSF2oN9fWE3YeErtxCx8tHGxkLDgyyu0tJ7B2qdUauy2qNXZTZ2XQB06sHHbhaaXwdX+LpnObB0cTNevpNnDflt6FYULW+SG4OwMipG+P5bFVzVWiryLlbmIC0Vo4nZbOG7haDSukdWF2JA7AbloHJZvK9Wq7zScN8I2aqdaoKo1ELGu1AA/EBzyKie1Khklwqs8sJSL0OrorLxnw/VXG1UbaKvpBqfG0Aats4OOeRyKxtksFx4gndFQRBwYMvkccNb6ypU01uWU01vsV6QrR3XgO9WujdVubDUQs3eYH6i0erCh2bha536knqaBsb2wHDmudgk4zsp1RaslTjV2VHUkLSRkBaau8H19oLc+teyGRsbdT4435c0dfUtLwTYZ5ODbgXMiLq9jugJ6tiN+zdVlkilZSWSKVnmJY7RqDTpBxnGy4zhb7FzoPB7caF9BSuhgndFJN0nnA6hnbG5ydjnkqm3eDy+3O3Nro2wRMkbqjZK/DnDqPLZWU1TsrrXky25OwSg9q9C8Gtgqob3W1FXFGGU7XU8jHHJD8g8v71U1vAN7qbtXtgZA8xv6QtEm5DydONvQnUjbRHUV0ZUJRsdlo38B3eOWphZJSzS0sQlljjkJcAQSOrfkqq02mrvVeyio2B0rgT52waAOZPUp1JmikmQ+fUjCfrqN9vrpqSR7HvhcWOLDkZHNM5Ulz0DgAYsc/tLu61CXgL5Dm9pd3WoXn5e9nn5O9mKvW1+uHtMneKiZKl3v5duHtMneKhrvXCO+PAEoSJMqSx6JbqZ9/8ABa6gojrqqWUuMQO7sOLsfWD+xYAUtSZ+gFPKZc46PQdWezCl2a+19hrPGaCbQ47Pad2vHYQtX5Va7RkWuk6bHx8nH2f4rOpRbpGFSi3RW8OWivs/G9qhr6d0L3vD256wQetbOz/wkcQfqGf9mrzt3Fdzlv8ADeamRs88ByxjtmN9AAUul44r6W+Vt3ZT05mrGBj2kO0gDHLf0KsoSZWUJSNDwdUy0fBHENRC8skjke5rhzB0DdJ4N6maa2XyKWV8jRGHYc7O5Dsn9iylBxPV2+z11rihidFXEl7nA6m5GNt0WDiar4ehq4qaGKQVbQ1/SZ2G/LB9KPG6YeN0zT0v8DlV+v8A/Nqe4wlqqbguzMtbnsoHRASmLrOkYBI9OfrWSZxNVR8MSWBsMRp5H6y/B15yD246lKsHG9zsVN4oGR1VLnIimBOn1FND5/cOD5/crHVl4NnMLp6v4PL8EEnoy7s/wW2vElTD4LLZ8Gl7YnaRUOi2OMHOcdWrms9fuOrlfKM0XQwUtM74zIhu71k/3Jrh7jO48PQupomx1FM85MMvIH0dilxk1dFnFtXRqvB5NXycPXds7pXUrYz0OsnAOk5A/YoFB/A/cfaR32KNL4TLtI2aJtJSthlZoEYacMznON/SqSHiOph4ZmsIhiNPM/W55B1A5B7cdQVdEm7orok3ZU5XoPGMckvAnDojY55DGZ0jP5i89+pbGh8Jd1oKCCjjo6RzIIxG0uDskAY7VpNO00Xmm2mi34DpKiy2C7XW4RvghfF5gkGC4AHfB9JwE/wrJQU/g4mlmbUGMyu8Z8V/1g3H7MY+pY2/cZXfiGIQVUjI4Ac9FEMNJ7T2prh/ii48OSvNIWvik/1kMm7Xen1rN45NN+SjhJpvybKy8Q8KWds8tBBdnRubiUOaXs9Z3wjgupEHDXEVTRF0bWPe+EnYtGkkKiuXhFuNbQyUlNSU1EyUEPdE3zj2qrtPE9XaLTW22GGJ8VYCHufnIyMbbp03THTdM1fgzq56gXiKaV8jTEH4e7PnHVkrngh7v3F8Q+cfNY7G/LzCsrw/xLVcOOqTSwxSeMsDHdIDsBnlg+lLauJqu0Wqut8MML460EPc8HI2xturSxveiZY3br9jS0BJ8EVwJOT4x2/ymKXabtQ8RUFutVzFXb7hE0CjqYstDtsAg/V/isdBxJVQcNTWFsMRp5n63PIOrmD246lc0XhKuVHQx07qKkmfC3THK5pBA9Q/wVXB77ESg99iy4Ht89p8IVwt80xldFC7Ls/GyWkE+nBTvClRNDbuLp2SOEkbnljs7ggPwslbOLLhbL5UXgNjnqagEP6QHG+Ow+hJQcVVlvpbpTxwQObc89KXA5bnPLf0qXCTIeOTsd4EvTrTxVA+WQ9DVfkZS49vI/bhbh9sg4Epr5emvaX1DtNI0/m53A+0/Y1eY2q3S3S601DAcPmeGh38UdZ+oLW+E289PcKezwv1RUTAXuzkueR1+of9yk43NJCUbkkYx8j5Xuke4ue4kuJ6ykXIISrejpPQuAfkOb2l3dahHAPyHP7S7utQvOy97PPyd7MVe/l6v9pk7xULKm3v5dr/AGmTvFQcr0I8I7o8C80iMoKksCEIQgEIQgBCEIAQhCAEIQgBCFdU3DzZbfFVVFwipnTtcYWPGzgO09SxzZ8eFJzfJKTZSoXccEszi2KN8hHUxpcuSxzXaC0h2caSN8rTVHixQiE5JTzwgGWGSMHkXNIygU8zojK2GQxjm8MOPtUdSFXYobQu44JpRmOJ7wTjLWk79iR0UjZOjdG4P5aSN/sU643VijnqQrGG0SvttZVyl8LqXT+Tewgu1HC4tFrN2rDTiYRYYXlxGdgsfqcSjKV7R5Jog53SKfcqCnojH4vXxVmvOejHJdUdnlqYap8uuA08JlAdGfP9Cj6rF0+o3sRT4K9IruDh9tVVQwQ1Rfrp+mc7oj5p7FCqaBlPb6eoE+qWVzmviLCNGPT1qI/LwzkoJ7/7/gnSyECWnLSQe0JDknJOSetOyU80TQ+SGRjXci5pAKVtJUP3ZBKRjVsw8u1b64VdlaGMYSpSkVweh+D/AOQp/and1qEcAfIU/tLu61C87L3s4MnezF3z5duHtMneKgqdfPl2v9pk7xUFehHhHdHhAhCFJIIQhACEIQAhCEAIQhACEIQAtdYqKsqKCKjraZtRbahrnskDxmA4O/o9SyKcZUTxxOiZNI2N3NjXEA/UuP5nx5Z4KMWl/vgtF0zXWpsUVhLKE1UkjahzZnUbmh7tzpO/VjHJdNlhl4njEtOYqtlM4NM5aS+THmkkbZWOimlhdqhkfG7tY4grkucXai4lxOck7rg/pcnOUnPm/wCd/wD4W1l9cBxEKCQ3MyeLdINQk05z6Ov7Fdv+FDdqX4PwLRobjBHR6Medn081iZaiecASzPkDdgHOJx6kgnmbEYmzPEZ5sDjg/Urz/T5zilcVz4238/yRqNQazxGx3KW2ydG012I3M6m46lNa8S3qmmOg1cttDoi4jeT71iNTtGjUdJOdOdka3kgl7iW8jnkof6Xd/dvvv/KXP/hOs10vwuOFrl8LF2cs6PWRqxq35dSr+DMm8vDQHHoH4B6+SpJKiaXPSTSP1c9Ticrhj3xnLHFp7WnBWkfgS6GTE2vu9LZbEat7NfTtnbfqH4TtlLRbP6LowAHOxtndOQ/DnwfdvhUuMfQu0ayOf8nHUsa+WSTGuRzsctRzhdPqZ5PjzyO2xu8nbsWMv0yUq3XjxxTvbfz5J1m2o5pI7tQtY8ta62AuGeeAcKLRyRTUtikrXBzX1EznF55uycZ+vCyXTSggiR4IGAdXIdi5L3FoaXOLWnIGdgn9Kf8Ad/u/+RrNi74UNPdfhv8A2TondHrIxr/N0rr4Rqqep4epoZCyKSGPpGjbV1YKxz55pWtbJM97W/FDnEgepIZHktOt2WfFOeXqRfpdr7mv4S24oayTdwG3esa0YAmfsPWoiCSSSSSTzJKF7GOOiCj6KM9C4A+Qp/and1qEcAfIU/tTu61C4cvezz8nezF3z5duHtMneKgqdfPl2v8AaZO8VBXoR4R3R4QIQhSSCEIQAhCEAIQhACEYQgBCMIwgBCMIwgBCEIAQhCAEIQgBCEIAQhCAEIwhACExPVwU4894z2DcqunvD3ebCzQP4x3KsotlJZIx5LZ8jI26nuDR2kqBPd4mDELS89p2CqZJZJnapHlx9JXC1WP2c8s7fB7D4L6iSp4bqZJMZ8dcBjqGhiE34J/mvU+2v7jELyc/5GYXZmr58u1/tMneKgqdfPl24e0yd4qCu6PCPRjwgQhCkkEIQgBCEIATtWOgpKeVtQI9UZJY2JjiTqduS4H0JpSKluqnpQeuI99yxzNqJjmdRKFt+Je4Oq3NA5ZpYzn/AKVOhnnqrdJW09exwieGvY6njB3/APapV48GlwhqmmiLSx4aXMlOlzCQc+sbK0h4aqm2BlEzd8YyXNaPOJP7ea5NT9nJqfszFFca2rq20/TNbqbkOEMZA/6FJuNU+11Hi9RcR0mnJ00seO6pNs4WqYK2L8rlziGloapN+4Uqrs8OgbiePzdLttTduv0ZTVIapeykpbtJVSFjKl3b/s0X4VdtgzbJak1LZvPY0NMbWOYd88gMjZJLweOH6CCofKJZJXFryCOfoHPG3NJEf3hUN6g+P/yV4SepF8bepbjluIa+Y9DHKRHsJBsPObv9mVLnhfL/ALOKcO6miFmD+xQKUkRVONyYh32qxo4K10QMbMNPW7Yn1Lm+ZknHLSZ7vx8UJwbkVla6tgwDEyJ3pgZg/sUSK6TRk9IyJ+f/AMLB/cr6ooq6oAY+V0jABsW59aqau2tj2LwDjqC5l8iXsT+Hq4G47lJKTiOEeuJn3LuGukkkcDGwho30wNP/AIqTS2mJzCWyOcAN9sKZYquioquWjfI1rSfjuVllm/JhLGovS0RaRz6mqjBEXRlwBb0TNx9iYomNkrqeNwy10rQQesErUmltclQJYZWGUb/kwdysrRzRxXGl1vDSZmYB9YXf8OUpKVszzRUeD3EcF8N4+SKf7Cl/cXw3+h6f7CotNxNUue+OanYCORGQpBvlc1up1IzlnGSFzfUx9nn9PIdfuL4b/Q9P9hSHgnhpwwbPT4PoKcF9lx51K3PYH/4JufiiCmdiWneBjJcCCApXyI+yNGUY8nvCJ3NhpP8AlP3o8nnCP6BpP+U/epM3FVDB0ZeyUCTkdO2FY2+401zpvGKVxdHqLckEbj1q6zOXEjNxkuT528JVto7TxtV0dvp2U9OxkZbGzkMtBP7VlVtPC3/CHXfq4u4Fi17eLsRU9d8E/wA16n21/cYhHgn+a9T7a/uMQvJz/kZJk7nUdNf7qw/GjrJW/VrOEwoV2qPF+M7oSfNfWytP/OVNXoVSR24paoghCFBqCEIQAhCEALuruVDStpIquVzMwn4rScee5cKNc6JtfVUUIpXyyeLndr8YGt3NY5+0wz9prbNx1w3R2+CCrulXLIxxLjJSiQAb4AOzscutVt344o+j02m4QZ2wXUkjHcv/AFELLVXCtTDE+ZlPKWtGSA9u3PZV1DQeN1jaeOF7pMag0vG+FxHGXFt4gqIasST3WENyCXOhe7G+dgAttSeECxNy+puETHaMAQ2+R++ADu92PzQeXX9vnVfTGhe6Ce3GJxBwekykPD9T4iKxsEjonNDgQ4dYylg9CuHFfBtxc6bxurqK7DWxyzM0BrR1aWgNHX6d1RQ19FWUtU2kkLy17C4kEfxll7ZZ/hOV0UIfraAcZCt7RQyW9ldDLG5rsx8znPxuSvj70aY+9FzbnOb4y5hAcIhjPX57VbwcQF4HTtaHRuwQfN6vR2YVbZaY1b6qJvxjBkesOaqi9TPjqWjcSgHpARjzs/tXL8xJ5qPfwSjHF9yLaSrrb3WGKGQ0zWNALosj7E3VUL7brkragzAnDXnnnHWl4Yzp6QgFzj+crHiGNkkLQIslzwSN1R44qByw+VN/J+17cFZR1scmtscoIa0uDHHGdlVQurGiSoa+RgccANAw52ez7FYx2ky/Fpyd+xLU2mop4QdJYAcgB3IrGEkjv+V8eWRLdWSKOSTx0RNkJlBIe5vaBushbXukvFG5ziSZ48k/+oLdcKWzD6uqmBJbG7Tq7SDk/sWDtfytR/r2d4L1v06nGdHkfOk7ipeD6Qgjh6RztGQwnzuz1J9zY3RGVsZc0bZzzTFve3S7JjY3Bdl78DBJSC5Q01HHTMaHtLzG1+rbOea8r6fI27RzS+VjSTsYr5309L41Sx9JsdLe3ZZ2gbPcbJV1U07pNEj2+dzOw29Supbk5kG8bXR0zgHNz8ZV1RJFStkp6SCKngnY5+gPJDuXaVrH4mSjkl8/FrUr2Itxa5ojiY1zuhjaSRyydgFtuFaN9FYYWSf6yQmR3oJP3YWCmr3wyhuuM7te3Iy12OWf/nUt9w9eBdaeUFgZJC4AgciDyK1x4JY92S/mQzPTE8N8Lf8ACHXfq4u4Fi1tPC3/AAhV36uLuBYte9i/Gix674J/mvU+2v7jEI8E/wA16n21/cYheVn/ACMk824n+dN19sl75Uy31HjFK0k+c3zSofE/zpuvtkvfKYtdR0NUGE+bJsf7l6tXBGmKWmReoQhYncCEIQAhCEAKRc76y02OnpqOld49VNOqoLOTA92GtPrzn6lHTPEFHUG20NZHICwNLdBAODrcc+hY5+0wz9pAhuF0sk0NTIHPY9o6RrjkHc81HqszVzn0cEsMsgMjWkFmncEY7RhXVBFDe7HDQPqy2riy5jCBjOezkq60VclFew6uqXMZoewyEbjIwuKqORuzqS5T3a1ubW00rnUgIdO2MnBPIOPVvsmqC6V1qmbGI3yUtS0BsPxgcjGw7U5e7dPa9L6epMtNUN1tIAwfXjmp4pReLXFUUtdmoo6duYXAebgZOEIKmpjmpqmYUcNRBUwODnB4LHNxnIx61dUNwmutsmqpoXhzTHGZdPmuPndfaqy0VGqoqYKmtdTdM0M6UgHUSeRUi4U9TaaSqp2znoi+JzC3YEEO32WuJXNItF6XZouGHsdc5Yula2Qw+bk8jranOPLewRxVrGjWHaH4HMLJ8OSSsqKuSL44p85Of47exX0vwrc4RTv/ACj3EOOo+nK5vmw05rPVw5NcSRw40CNo21HkOtXksZfVY0+cwcsLz+poY6a4yQS1I1xuAz2HmtVYDNT0ZM9Q+YvOxcc4APas5NaTlhGXUsu3y9Cw775+L1KBU1ED26cEkb6SMhdVNQHNO5yqvpC6TGVideqXLZoLfXUppJmtDY3mMgt5E7Lyq1/K1H+vZ3gtu1n5Vp9KxFqH+lqP9ezvBet+n7RkcPyt2j3yCpBnaxsbHnBwD2J+bSYsGFgMTcq1bwtRNkMgkmDj1lwP9yV/DNM5pHTzb7cx9ydSJ4H0+UzdY5gicAW6NILsfndaz9VVBr2M+McE4xnSOxb53CFG8YdUVBHXuN/2LhnBVvjLtL3kH+MAT9qdRFfpMl2zzzxOaZrZJPNaPOx6FvOBdMlLWTtGD0rWfY0fiVhDwtb44ix5lkz1l2Pq2U622ujtUDoaOLo2PfrdlxOT27+oLOc01SOnB8ecJ6pHgXhb/hDrv1cXcCxa2nhb/hCrv1cXcCxa9bF+NHceu+Cf5r1Ptr+4xCPBP816n21/cYheTn/IyTzbif503X2yXvlVfWrTif503X2ybvlVa9iPaiDRUU/jFMx/53J3rUhUlpqBFUGJx82Tl61drCSpnfjlqiCEIVTQEIQgBPOkhlhZHKJSGs0lrXgA7k55elMKPPX08Gznhzuxu6hwUtmVmotfcdfBtE2pZUMfVskZyIkb+FdXCK2T+fN00OWaXaZR55znJyDuqqe7zSZEQEY7eZUFz3Pdqe4uJ6yVK+LHyckpY/CLM11BHSOo2sq5YvzS6VoLPV5qZhq6OnqxUxx1Yftn8s3B9fmqAhX+mx+jEtLjXW24VM8woZ6dszw/oopmhrSB1At9a7qb1HLYvgttO4npmyCeR4c/ABGnIA23yqhCtHBji7SBY2a5x2uolklgMzZItGkO04OoHPI9is6Piinpax1S6mqpXOBAa6oGB/0rNoUZMGPI7ki8ZyjwXs17t81VJUOt8xdI4uIMzT/4KVBxVRU8DYWW6cNaNv3wPwLMIWf0eH0Sss07TNU7i+kPO3T/ANYH4E0OJ6IO1eIT/wBYH4FmkJ9Fg9Fuvk9mp/dbSA5bbps9WagfhWbpJ/FquGo06uika/TnGcHOE0hbY8MMaqKM5ScuT17y8f0d/tf+RHl5/o7/AGv/ACLyFCp9Ni9FT17y8/0d/tf+RHl5/o7/AGv/ACLyFCfTYvQPXvLz/R3+1/5EeXn+jv8Aa/8AIvIUJ9Ni9AuuLuIf3U8Qz3bxbxbpmtHR69WNIA54HYqVCFvFKKpA9d8E/wA16n21/cYhHgn+a9T7a/uMQvGz/kZJ5txP86br7ZL3yqtWnE/zpuvtkvfKq17Ee1ECtcWuDgcEbgrR0s4qKdkg6xv61m1ZWeo0yugdyfu31qs1aNsMqdFwhMzVUNOPyjwD2cyq6e8uORAzT/KdzWSi2dUskY8stXOaxup7g0dpKgz3eGPaIGQ9vIKolmkmOZHlx9K4Wixryc8s7fBJnr6ifZz9LexuyjIQtEkuDBtvkEIQpIBCEIAQhCAEIQgBCEIAQhCAEIQgBCEIAQhCAEIQgBCEID13wT/Nep9tf3GIR4J/mvU+2v7jELxc/wCRknm3E/zpuvtkvfKq1acT/Om6+2S98qrXsQ7UQCVri0hzTgjkUiFYASSck5J7UIQgBCEIAQhCAEIQgBCEIAQhCAEIQgBCEIAQhCAEIQgBC0OIBYbfCJY4pKmJ2rNGx2o9K4ZMh3bsBy5YUmgt1F4zUQRQTskgqYojLM1rwcuwTgtwDtyOVnrQMqhab4Nt1TSUczwYGx0Alk87HSOMrm5JDTj14PUPSo1VarfRNkqCZ6mHVG1jGHQ5upurJJbuOobDPNNaBRIWiFFTfurqaUwSGFsMv5MRjXtETy7cj7UyyzUlZSxS0onZNVCRtPA4h5c9mknfAyC0kDbmMKdaBRoUivhip62WCFxcyI6C4nOSNiR6M5wo6sD13wT/ADXqfbX9xiEeCf5r1Ptr+4xC8bP+Rknm3E/zpuvtk3fKq1acT/Om6+2Td8qrXsQ7UQCEIVgCEIQAhCEAIQhACEIQAhCEAIQhACELVeDiCnqOLWsqmQuiFNM4maMPY0hhIJB545qspaYtgyqF6jdrPSVs94oaWOCnk/eEMkzYGsjke9+DIwb6WkEcjvhUtNbbDT8WW+jo6a4mWC5RwSuqmtMUg1YO2Nj6OxZLMmuAYhC3/wC5GyXiuhmoJquGA1lTFUseGlzujbr/ACYHLI2A3S0XCPDlxoILlELnBTvZUvfFK5mr8k1p804wc5/+YU9aIPP0L0jhvh+w013sjpqetqJ7hG+pi+K6GNnnAMdtuQBudt+pU3g+p7c7iCrq7rCyWio6Z75GvGRuQ0d5Oqt3XAMw24VjKXxVtVMICCOiEh0789l065172sY6tqHNZjSDKdsclvb7wtR2Pgu4W9zGSXKCYVnS4BcIDIY2jPpADvrTfCVRZbdwQ6uu8NO+N1wfG9r6USvlb0YOhrttG++VHVWnUkDBRVlVA9kkVRKxzG6Wua8gtHYPRuu47jWxTPmjq52yyfHeJCHO9Z61s7VwjY55LTR1fwg+qukDqhskGnoo2+dhpyMkjG56k/WWKzSW6Ovr2TtiobPSyllLpa6VznlpySP2p1o3wDAiqqBUdOJ5BN/9wOOr7U8y6VgrWVjp3yTsBDXvcSW7EberOQtnX8GWMvr6K31NWKuk8XkEk5b0ZZM5oAwN8gPG/XupM/AXD/wjBQw3NwmZWMp5WGdrnStJwSGgeaRzwc7J1oA843Qpt4ipILrUQ0LZW08TyxvSuBccbEnHaVCWy3QPXfBP816n21/cYhHgn+a9T7a/uMQvGz/kZJ5txP8AOm6+2S98qrVpxP8AOm6+2Td8qrXsQ7UQCEIVgCFqqHhGW72qzeKRww1Fe6o/LSTEhwj33bjzcAHtypNn4BZU3e0MqrpSy0Nwe9okpnOJLmfGYMjn6eX9+TyxQMYhayq4Rgnnqaumr6Khtcc4p4pppXua9/PSDpySBzOMBMngW4QR10lbV0dHHQzCGV8shwS5uppbgHIIwpWWL8gzKFrIvB9XSxtxcre2Z1G2tbC6QhxiIznlgYHpUKu4UkoKihE1zozTV0RliqmF7mEA4I2bnOfQnUj7BQIVlfbHUWCtjpqiSOUSwtmikiJ0vY7kRkA9R5hVqummrQBCEKQCEIQAn6StqaCYzUkz4ZCxzC5hwdLhgj6wUwhQCc+93OSm8WfXTGLQyPSXbaWHLB9ROykVHFN9q+g8YutTJ4s8SRan/FcOTvX6VUoUaV6BasqL3T22G4sqZo6bxxxie2TBE+kFxA55wRuuqjiq/wBXvPdamQFr27v20uGHD1EBWVCbdVcEx089xp4ZqSvkqHU8mrVMwsaMNwMZOCN1o+IeJLVPSONJUUEsE00TqeKSSRxpQ0g56PRhoAGCAdxnmsHLetIMrYrhxMaCeC1XOaCmpA2R7em0tYHODds9WSM/aqmZ9ZbJq2gbUjDyYp+ifqZIA7PPrGRleiXO/wBmdcKmd12imknpYg8McXRtcKhri1hLQcacnB5csp2n4msjfG3UlZSQubcJ5phNI+NtSwuyzZrTrGNtJVeo+dIMBS1N+vdcaOnnqaqpqohTlmrJfG3cNPoGM/Un7pZb5abQ1lRLHJbxPkiCoZKxkpHXpJw7AT3Dl4oKXiCskqf3nS18M0AfECfFw/kQOeBy9SjXez0Vrow6K/0tfK+QYhpWuIDcHznEgAH0LW3qoEu11HFtNRW6mttbURU9wlcykY2YAOcDhw5+bufUqqpud1DJqKeslLQxtPIwuyNLHZa0+gFbHhvi2itNu4apHeJP6KqldVPnh1vp2l4ILT1bZ5difs9+tscFI5l4pqOmp6md9xpZIi51Y1ziW42OrLdsHlzVHJpv7QYSS73GY1DpKyVxqWMjmJd8drcaQfVgY9SkTcUX6oNOZbrUvNK4SRan7scOTvX6VsbRxHwzLbImXJmmWcvt7884aUkua/lzaSB/7U/bOKrVUyXEx1EFBUGsBikkldEHU7WhrGhzWnOMZLTzyjm/7QeaPkfLI6R7i5zyXOJ6yVyp98qoa691lVTxRxRSyuc1sWdA9IyAcHny61AXQuAeu+Cf5r1Ptr+4xCPBP816n21/cYheNn/IyTzbif503X2yXvlVatOJ/nTdfbJe+VVr2IdqIBCEKwNdZ+NWWqls8LqF0nwb4zv0mOk6UY7OpcWXjFlqprLG6idILVVSzkh+NYeMActsYVTSXWGKnigmpw8RsIDtIOkku39PxhtnqUoX2hZRmCGmcxzyS54aNiWkbD0EkjsWLgvQHqTiOgktUlpvNBPPTCsNVCYJhG9jjsWnIOQR9advXGhvVtuNK+j6M1lXHMwtfkRtYzQG+k4xuq6W7UlVKXzQuYS/USxjcuGpxAPL+MPXj613VXmimjnZFRMjD2lrCY2nGS7PeG/VpChQV3QLBvGsYuLKrxJ3mWb4M09J16dOvl+xO23jimo6KhpZqCU+KUUtL00UobI0vdq1sJB0kcljkKzxQfgF3xRf4+IaminZBJCaakZTnpJekLtJODnrO+6pEIV4xUVSAIQhWAIQhACEIQAhCEBa8M2YcQX+mtZmMIn1ee1mojDSeWd+Ss7rwNX0tzipLeJKoSUvjR6ZggdEzJB1hxw3l2qs4ZvDbDfqe5PidI2EO81pwd2kf3qTZuIY4H18N4bUVtNcIRFM5suJRpcHNIcfSOSxlr1WuAR63he825srqqjMbYoWzvOtpAjc7SHbHrKequGaig4fmuFYXRTxVMcXQ7HLXs1h2QezCuJeMrPO8Uj7bVi2OtzKJzBODKND9bXB2MKHfuLorzb6ylbSOhE1VFLFl2dLGR6AD2nG6hSyOrQKqgtArLHc7kZiw0HRYZp+PrcRz6sYV5wtwKOJLP46KyWGR1SYGBtMZGNIaHanuB80elQGXu103CVRa6SiqGVtYYxUzPlBYQxxcC0YyDv+xMxcRSU/CXwLAZonuqzO+RkmkOaWBuk49Sl62tttwLR8HX6vgjmpaHWyXJjzKwF4HMtBOSNuakz8GV7xTG3N8ZElDFVTF72sEWskYyTy25qwtXGVqpnWusr7bVS19sh8XidDMGxuZvgluOY1H1qLWcYQ1NmnoG0sjHS2+npA7UMAxyaifUVW8t8AgV3B1/t0Ek1VbnMbE5rXgPaXNycNOAc4J5HkUScH36KSKN1Dl8srYQ1srHFr3cmuAPmk+nCs5eN2+PXKsipna6uGlZGHkENdCWHJ7QdB+1WU/hIgdXU9VBBWNBqmT1UL3R6HBpzpaQwHnyJKasvoGHrqKe3VklJUta2aM4e1rw7SezIJCjp6snFVWTzgECWRzwD1ZOUyt1dbg9d8E/zXqfbX9xiEeCf5r1Ptr+4xC8bP+Rknm3E/zpuvtk3fKq16JePBlerheq2thqqBsdRUPlYHyPBAc4kZ83moXkmv30u3e8f+BepHJHStyDEIW38k1++l273j/wACPJNfvpdu94/8Ct1YewYhC2/kmv30u3e8f+BHkmv30u3e8f8AgTqw9gxCFt/JNfvpdu94/wDAjyTX76XbveP/AAJ1YewYhC2/kmv30u3e8f8AgR5Jr99Lt3vH/gTqw9gxCFt/JNfvpdu94/8AAjyTX76XbveP/AnVh7BiELb+Sa/fS7d7x/4EeSa/fS7d7x/4E6sPYMQhbfyTX76XbveP/AjyTX76XbveP/AnVh7BiELb+Sa/fS7d7x/4EeSa/fS7d7x/4E6sPYMQhbfyTX76XbveP/AjyTX76XbveP8AwJ1YewYhC2/kmv30u3e8f+BHkmv30u3e8f8AgTqx9gxCFt/JNfvpdu94/wDAjyTX76XbveP/AAJ1YewYhC2/kmv30u3e8f8AgR5Jr99Lt3vH/gTqw9gxCFt/JNfvpdu94/8AAjyTX76XbveP/AnVh7BiELb+Sa/fS7d7x/4EeSa/fS7d7x/4E6sPYMQhbfyTX76XbveP/AjyTX76XbveP/AnVh7BpvBP816n21/cYhWnBHD1Xw1ZpqKtkhkkfUOlBhcSMFrR1gb+aULyczvI2iT/2Q==%20"/>
          <p:cNvSpPr>
            <a:spLocks noChangeAspect="1" noChangeArrowheads="1"/>
          </p:cNvSpPr>
          <p:nvPr/>
        </p:nvSpPr>
        <p:spPr bwMode="auto">
          <a:xfrm>
            <a:off x="92075" y="-1571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126" name="AutoShape 6" descr="data:image/jpeg;base64,/9j/4AAQSkZJRgABAQAAAQABAAD/2wBDAAoHBwgHBgoICAgLCgoLDhgQDg0NDh0VFhEYIx8lJCIfIiEmKzcvJik0KSEiMEExNDk7Pj4+JS5ESUM8SDc9Pjv/2wBDAQoLCw4NDhwQEBw7KCIoOzs7Ozs7Ozs7Ozs7Ozs7Ozs7Ozs7Ozs7Ozs7Ozs7Ozs7Ozs7Ozs7Ozs7Ozs7Ozs7Ozv/wAARCAFOAQQDASIAAhEBAxEB/8QAHAAAAQUBAQEAAAAAAAAAAAAAAAEDBAUGAgcI/8QAVRAAAQMDAgIECAkFDAkDBQAAAQACAwQFERIhBjETQVGyBxQXImFxdJMVMjU2VIGR0dIjQlVzoRYkN1JiZGaUpMHh4iUzNERFkqKxwnKC8CZTY4Oz/8QAGQEBAAMBAQAAAAAAAAAAAAAAAAECAwQF/8QALhEAAgIBAwQBAwMEAwEAAAAAAAECEQMSITETMkFRBBQiMwVhcRVS0fAjQ5HB/9oADAMBAAIRAxEAPwDP32+XWG+18MNzq2NbUyNa1s7gGjUcADKr/h+8tGkXeuJ9NS/70cRHTxFcg0bmql7xUOGMtGXc16kYqlsdSVllHebyN3XeuJ7PGH/enPhq8H/itb/WH/eoMYyU+1oyoaXo1jBExl1vDud1rf6w/wC9SY7pdcb3OsP/AO933qFCPOUjYLN16OiGOJJ+FrmB8pVfvnfeuHXi5jlcqv3zvvUcu581w7ziopFnGPo7mv10hjdIblVnHV07vvVfT8RXZ0oMt4rRnk3p3/enKyLMBBHNVNK1/jD3MYTpOHY5hq1jGLXBy5FUki/qb1d9QLLrWbHdvTOH9+6IOIbq6fon3KryeX5d2/7VV1NSHVDHMY9rS4Bur7Co5JFY0tO4OU0KuA2lLY1Tbvc8/KNV7533pz4WuJ/4hVfVM771WxyB7AR1hdgrFxR1pR9FgbtcsYFfVeszO+9cC7XP9I1Xvnfeohd6SjKjSi2mL8E0Xa5AZ+EKr3zvvXD7vcv0jVe+d96ilybeVKiiGo+hu4X+7sbpZdKtpPWJ3feo54ivIkja261pIj1YNQ7zjnr37EzVxl5JUbxcSyQcwchuR1LdRjXBxSX3cFpW8Q3bocNuFfFpbu81Dxk/am6biG7mWMOutaQ5ozmofzx61X1kTpp3x9M97GHG52TtLBmUOxsNgmmKRFXM0Ed4uZBzcqv37vvXfwvc/wBI1XvnfeoABbyXWSsdKOxRXomfC9z/AEjVe+d965N3un6Sq/fO+9RQjtSkHGPolG73TPylV+/d96Q3e6fpKr9+771F1BcueOeVOleiNMfRL+GLp+kqv37vvQbzdP0lV+/d96g6weopcppXorUfRM+Gbof+JVfv3feozrzdmuI+Fa3+sP8AvTJOEzMM7qyivRSUV6PR+Baqoq7LNJU1Es7xUuaHSvLiBpbtkoTHg7ObBP7U7uMQuDL3s8+fczA3yPPElzJ+ly94qMdgAFY3xoF+uJ/nUneKrwN8lelF7I64qkdxNGMBSGtKahGG5Kkhwwqs2ijphxunC4EJjIzsV1yCq0apnQOSugdJTaCcnCCxJTrBCq9AhfJIxz2SDfIPNW427PsVXXO6J4f1HmFeBjlXkSqpz00Ly8vOkOJJTVOxxkLsZwcJZJmsLW75e0HdSqeHDQCcYCt4MquWw9HIGtAOycFQOrJXIjAGxS8lnsdCtC+MN68o8abnCaeWnnsmDjq5KUirm0T+laRsf2pHPGFB1OzsV15x5lNJOs6mmYBgglRYpgZejG2kF2ezCdLCTySwtihc9z49Rc3HqV9jJ22RopRPISNhnJParGF7GDZQoY2QZ68nsUlkg2GEe4htySunbhcuqA3qXI3A5LlzRzJVKRs5MebIXDIH7UzPVsh2Jy48mhIxwAwCoFQCJg4qYxKTm0izhBfC6eTDWgZwFW1NZI2QhkjSAMlozkBSqiT/AELLg7HAOPWq7xYGk6aJxe8nBIbgAKYr2UyN7JFhRz9MzfmP2qXjr6lEoYujjHqUtxwzJ5KsuTSF6dzgAucuXgJTM1reaZFQx5I1DKJMNo9D8HgxYqgfzt3cYhL4PvkKf2p3dYhcGXvZ58+5mIvgLuILh7TJ3ioZbthTr55t9uB/nMneKhsGpd64R2xWwgyI9s8lC+Ey2UtIw0Hc5U8DScFQpbcZZ3NB0sI1ZG+6vGvJE9XgsS1zYRMSCw75CWKVsrMtOQm6VpbaBHr1BjiM9u6qmTPgqMs3BO4zzVUrsvKemv3LwEJC8BMtkD2Bw6wmXvJOFFFnMffNthRnNDzuNxuCUreeXJ0FmOYU1RRvUNVDGzPY7SBpGAGhDZXs6srtz2Dkm3HPIKSOHaHPGX9iTpXuXAHYE41ibE2znBKUMPWnQxdBuFFk6RtrF2GLsAJcKLLUNli5LE6fUkISw0R3QgpvQWHYqURuuS0EclNlXEabI4cikeXuO5Q5uN8JMnPJSVDQWjIJTNU7XDkg5apTXEDkmpgXtcNPNERJbHceJbPM0cwB+xRqPz2hgcdJ3I7EkUs7KGYBh0jCSl1NbrxjOymuSrdtFnlrGYzjCjifxmYQwkkZ3PUmKgPljIBOOtJaToqQ30qK2svrbkkSbn0dNG4b55N9aq6AOkqRnPblWl1DDXQiVuphJzk7Lmlp2Q6iDqJPxlKdRKzjeT+D0fwfjFjn9qd3WoS8AfIc/tTu61C8zL3s5MnezC8QHF+r/aZO8VHiOyd4jdi/1/tMneKjUzwW7leiu1HZBj7253UWoy1uQcAdYUzIxzTFVHqgfgZ25KEaSWw606bUDgDJJwqqmZ0srnO5BOmerloHHT5ofpwBy2S0rNEIJG53V0qTMpPU0PYAGG8kaQeXNKduaXXjqUFgEaHADrykL3H0LlBsB57JQEoC7a1BQNanAEgSqC6FCEmd0uVBY6ShchLndQSKUiMoQg5K5XRK5ypRBy5uybIwnjuuHNUlWjhrtJ9C78124wuCMJOXJSVscIBaWfmu5jtXHRNHoQHkc90usHrQnZiHDepRYcRXFuORcCpR5dqjywPfKwsOntd2KUUlzaJd186ojbtucLpgw0D0KG+Gfx/znl7GnIJOQprAWhVeyouncm6PQeARixz+0u7rUJeAvkOb2l3dahedk72cWTvZgOIfO4iuA/nMneKq5NUYJad+pWl6GeI7kT9Kk7xUOSML0o8I3StWc2bMtURJlwAzuU7dJmxT6IiQRzwVHttR4pVSExl4weXUmZHeOVT3tzgnrU191ltX/Gl5JkEolixjr3HVlKXJuOExtwDhKB2nKEq63FyV1zSADCUbqCQwlAJSgLsDAQtQgGF0EgShQWoVBykG5V7Z+F6i82quuEVRHGyiBLmuBy7AzsqtpchtJblHgrobIRhSSGV11LnGF0EZImfQgpcK84e4ZdfqSvqBVCHxJgeRo1ashx7f5Kq3XJEmkrZRehIWpfThJzVgcI+pBGEgO6khiELghaGw8My32hr6plS2IUTNZaW5Ltif7lREZUJpuitpjRQuiMK14ZsI4ivDaA1TKYFhdrcMk46gOs/4qW6Vsq9in3HJdNdnmFJu1B8F3WpoembN0EhZ0jOTvSonpClU0Ex5rhlO6sjCjNIyo1RUva7S3YJVltelbnqHAPyHNt/vLu61C48HU3TcNvPW2ocD69LULzcvezhybyZhr23/AOobj7VJ3io2AQpl8GL/AHA/zqTvFRGnIwQvRXCOyHA2xhie5zNi4YK5ihbFnHM9qf0+tJhTZbSjhxz1o0YC65JN3FBRzhdBqUN7V0gSEGyVGUKCQyhIdylCEigr0LgT5mcQ/q3f/wAyvPRyW84Kq6eDhC/RTTxRvexwY1zwC7zDyCzy8GeTtHOGbVYn8D1FzutIJDBK7L25DiBjDR6+X1qwt9BwtxTYp6qO2fB4o35kMeNWkb8xzyMqot9VTs8FdfTunjEzpyWxl41HdvUnOCqung4RvsU08cb5I3aWueAXeYeSxae7/cyae7/csLRT8McWW6upqSzNopKdmWSbazkHBz9XI5ULgu02aq4ZuNbdqZrxTyOzJ+c1oaDsmvBpVU9LPc/GJ44g+FoaXuAyd+1WHAkdLPwXd4qyTo6d8rhI/wDijQN0latCVxtWzi0TcJcTzOtLLKKKV7D0MoxqOB2jr9eV1wdRPtsfFFFIQ50DAwntwH7rqzcP2rhSqN7rL3BUMiYehazGXZGO05PqTPC95gq3cUVk8jIDVtDmMe8AnZ+AO3qUe64D3T08EPhuy2i38NScSXyDxhhdphh5g745dpOefYrbhtvCXFFZLosrKaoiZkxfmub2jHX96ruG6y3X7hN3DNfVNpJo3aoJHHAO+Rz9JO3YrfhSzWnha4Sme9U89XLGQ0BwaGtyPTzJwkvN8kS83yVHBNltFyivLrjSskZA7zXHmxvnZx9imWWn4U4shrLdSWcUj4GZjm5vI5B2efPGxUPg2spoLXxI2WoiYZWu0BzwNWzuXaovgxq4KW8Vj6ieOJroMAyODQTkdqs092TJPdlz4PauhHDVxi8R/KUzCal2f9eDqIH2bKNwvbbLcbfc7xDZm1kwmPRULnA6G7YAzt2/YonAlXTU9m4hbNPHG6SLDA94Bd5ruSicGWrxmlkraHiJlvuLHgdE47FnpB5qGuSGuWVPFT7a+64t1tlt4a0CWKQYw7rwOpPcB0FNcOLKenq4RLEWPJae0NOFaeEmuoaquoooJo56qGItqZYsYJ2wP+/2qB4Pp4abi+nlnlZGwMflz3AAeaeta/8AWX5xl3wtYLTXcVX+lq6OOSCmceja7PmDUeSlWCDg/iWoq7NTWUQ9CwllQca3gHGc8wckLnhaupIeKOJ5ZKmJjJdWhzngB3nO5dqqPBjUwUnEtTJUTRxMNM4B0jgATqb2rNp7szabsx1XT+K1k1PnV0UjmZ7cHCizx9I3lurG64ddat7cOa6d5BHIjUVFx6F0p7G9Wje+DIEcO1IPMVju4xCf8H3yFP7U7utQvPy97OKaqTRjb2Ab9X5H+8yd4qI1gUy9H/T1w9pk7xUQLtXCPQjwIQuSuyVyVZFmcEZ6kvRuAzpOO1bjhGx2ymss/E17YJaeIkRQkZBI2zjr32CeHhPj6XonWKn8T5aAfOx9mFR5HdJGLnvUVZgACTgDJShjy7S1jiRuQAtvR1FirfCDa5bJTOije7MrS3DdRB2A6v8AsrqlmrYPCBfWUFDT1JMTC4Sv0aRpHI4PbuFDyNeCHkrweVpepXtt4WuvEMNVW0MUThFKWuZqwdXPAH1qVcfB/fLbbn1sjIZGRt1SNiflzR1nlv8AUr643VltaujNBji3XpOnOM42SLa0tRXjwYVDBQU5pdZaZi/zh5w/NxzyeeVTWPhC78QRmakhayAHHSyu0tJ9HWVCmt7CmvJSZS5V9e+CrxYqbxqojjlgHOSF2oN9fWE3YeErtxCx8tHGxkLDgyyu0tJ7B2qdUauy2qNXZTZ2XQB06sHHbhaaXwdX+LpnObB0cTNevpNnDflt6FYULW+SG4OwMipG+P5bFVzVWiryLlbmIC0Vo4nZbOG7haDSukdWF2JA7AbloHJZvK9Wq7zScN8I2aqdaoKo1ELGu1AA/EBzyKie1Khklwqs8sJSL0OrorLxnw/VXG1UbaKvpBqfG0Aats4OOeRyKxtksFx4gndFQRBwYMvkccNb6ypU01uWU01vsV6QrR3XgO9WujdVubDUQs3eYH6i0erCh2bha536knqaBsb2wHDmudgk4zsp1RaslTjV2VHUkLSRkBaau8H19oLc+teyGRsbdT4435c0dfUtLwTYZ5ODbgXMiLq9jugJ6tiN+zdVlkilZSWSKVnmJY7RqDTpBxnGy4zhb7FzoPB7caF9BSuhgndFJN0nnA6hnbG5ydjnkqm3eDy+3O3Nro2wRMkbqjZK/DnDqPLZWU1TsrrXky25OwSg9q9C8Gtgqob3W1FXFGGU7XU8jHHJD8g8v71U1vAN7qbtXtgZA8xv6QtEm5DydONvQnUjbRHUV0ZUJRsdlo38B3eOWphZJSzS0sQlljjkJcAQSOrfkqq02mrvVeyio2B0rgT52waAOZPUp1JmikmQ+fUjCfrqN9vrpqSR7HvhcWOLDkZHNM5Ulz0DgAYsc/tLu61CXgL5Dm9pd3WoXn5e9nn5O9mKvW1+uHtMneKiZKl3v5duHtMneKhrvXCO+PAEoSJMqSx6JbqZ9/8ABa6gojrqqWUuMQO7sOLsfWD+xYAUtSZ+gFPKZc46PQdWezCl2a+19hrPGaCbQ47Pad2vHYQtX5Va7RkWuk6bHx8nH2f4rOpRbpGFSi3RW8OWivs/G9qhr6d0L3vD256wQetbOz/wkcQfqGf9mrzt3Fdzlv8ADeamRs88ByxjtmN9AAUul44r6W+Vt3ZT05mrGBj2kO0gDHLf0KsoSZWUJSNDwdUy0fBHENRC8skjke5rhzB0DdJ4N6maa2XyKWV8jRGHYc7O5Dsn9iylBxPV2+z11rihidFXEl7nA6m5GNt0WDiar4ehq4qaGKQVbQ1/SZ2G/LB9KPG6YeN0zT0v8DlV+v8A/Nqe4wlqqbguzMtbnsoHRASmLrOkYBI9OfrWSZxNVR8MSWBsMRp5H6y/B15yD246lKsHG9zsVN4oGR1VLnIimBOn1FND5/cOD5/crHVl4NnMLp6v4PL8EEnoy7s/wW2vElTD4LLZ8Gl7YnaRUOi2OMHOcdWrms9fuOrlfKM0XQwUtM74zIhu71k/3Jrh7jO48PQupomx1FM85MMvIH0dilxk1dFnFtXRqvB5NXycPXds7pXUrYz0OsnAOk5A/YoFB/A/cfaR32KNL4TLtI2aJtJSthlZoEYacMznON/SqSHiOph4ZmsIhiNPM/W55B1A5B7cdQVdEm7orok3ZU5XoPGMckvAnDojY55DGZ0jP5i89+pbGh8Jd1oKCCjjo6RzIIxG0uDskAY7VpNO00Xmm2mi34DpKiy2C7XW4RvghfF5gkGC4AHfB9JwE/wrJQU/g4mlmbUGMyu8Z8V/1g3H7MY+pY2/cZXfiGIQVUjI4Ac9FEMNJ7T2prh/ii48OSvNIWvik/1kMm7Xen1rN45NN+SjhJpvybKy8Q8KWds8tBBdnRubiUOaXs9Z3wjgupEHDXEVTRF0bWPe+EnYtGkkKiuXhFuNbQyUlNSU1EyUEPdE3zj2qrtPE9XaLTW22GGJ8VYCHufnIyMbbp03THTdM1fgzq56gXiKaV8jTEH4e7PnHVkrngh7v3F8Q+cfNY7G/LzCsrw/xLVcOOqTSwxSeMsDHdIDsBnlg+lLauJqu0Wqut8MML460EPc8HI2xturSxveiZY3br9jS0BJ8EVwJOT4x2/ymKXabtQ8RUFutVzFXb7hE0CjqYstDtsAg/V/isdBxJVQcNTWFsMRp5n63PIOrmD246lc0XhKuVHQx07qKkmfC3THK5pBA9Q/wVXB77ESg99iy4Ht89p8IVwt80xldFC7Ls/GyWkE+nBTvClRNDbuLp2SOEkbnljs7ggPwslbOLLhbL5UXgNjnqagEP6QHG+Ow+hJQcVVlvpbpTxwQObc89KXA5bnPLf0qXCTIeOTsd4EvTrTxVA+WQ9DVfkZS49vI/bhbh9sg4Epr5emvaX1DtNI0/m53A+0/Y1eY2q3S3S601DAcPmeGh38UdZ+oLW+E289PcKezwv1RUTAXuzkueR1+of9yk43NJCUbkkYx8j5Xuke4ue4kuJ6ykXIISrejpPQuAfkOb2l3dahHAPyHP7S7utQvOy97PPyd7MVe/l6v9pk7xULKm3v5dr/AGmTvFQcr0I8I7o8C80iMoKksCEIQgEIQgBCEIAQhCAEIQgBCFdU3DzZbfFVVFwipnTtcYWPGzgO09SxzZ8eFJzfJKTZSoXccEszi2KN8hHUxpcuSxzXaC0h2caSN8rTVHixQiE5JTzwgGWGSMHkXNIygU8zojK2GQxjm8MOPtUdSFXYobQu44JpRmOJ7wTjLWk79iR0UjZOjdG4P5aSN/sU643VijnqQrGG0SvttZVyl8LqXT+Tewgu1HC4tFrN2rDTiYRYYXlxGdgsfqcSjKV7R5Jog53SKfcqCnojH4vXxVmvOejHJdUdnlqYap8uuA08JlAdGfP9Cj6rF0+o3sRT4K9IruDh9tVVQwQ1Rfrp+mc7oj5p7FCqaBlPb6eoE+qWVzmviLCNGPT1qI/LwzkoJ7/7/gnSyECWnLSQe0JDknJOSetOyU80TQ+SGRjXci5pAKVtJUP3ZBKRjVsw8u1b64VdlaGMYSpSkVweh+D/AOQp/and1qEcAfIU/tLu61C87L3s4MnezF3z5duHtMneKgqdfPl2v9pk7xUFehHhHdHhAhCFJIIQhACEIQAhCEAIQhACEIQAtdYqKsqKCKjraZtRbahrnskDxmA4O/o9SyKcZUTxxOiZNI2N3NjXEA/UuP5nx5Z4KMWl/vgtF0zXWpsUVhLKE1UkjahzZnUbmh7tzpO/VjHJdNlhl4njEtOYqtlM4NM5aS+THmkkbZWOimlhdqhkfG7tY4grkucXai4lxOck7rg/pcnOUnPm/wCd/wD4W1l9cBxEKCQ3MyeLdINQk05z6Ov7Fdv+FDdqX4PwLRobjBHR6Medn081iZaiecASzPkDdgHOJx6kgnmbEYmzPEZ5sDjg/Urz/T5zilcVz4238/yRqNQazxGx3KW2ydG012I3M6m46lNa8S3qmmOg1cttDoi4jeT71iNTtGjUdJOdOdka3kgl7iW8jnkof6Xd/dvvv/KXP/hOs10vwuOFrl8LF2cs6PWRqxq35dSr+DMm8vDQHHoH4B6+SpJKiaXPSTSP1c9Ticrhj3xnLHFp7WnBWkfgS6GTE2vu9LZbEat7NfTtnbfqH4TtlLRbP6LowAHOxtndOQ/DnwfdvhUuMfQu0ayOf8nHUsa+WSTGuRzsctRzhdPqZ5PjzyO2xu8nbsWMv0yUq3XjxxTvbfz5J1m2o5pI7tQtY8ta62AuGeeAcKLRyRTUtikrXBzX1EznF55uycZ+vCyXTSggiR4IGAdXIdi5L3FoaXOLWnIGdgn9Kf8Ad/u/+RrNi74UNPdfhv8A2TondHrIxr/N0rr4Rqqep4epoZCyKSGPpGjbV1YKxz55pWtbJM97W/FDnEgepIZHktOt2WfFOeXqRfpdr7mv4S24oayTdwG3esa0YAmfsPWoiCSSSSSTzJKF7GOOiCj6KM9C4A+Qp/and1qEcAfIU/tTu61C4cvezz8nezF3z5duHtMneKgqdfPl2v8AaZO8VBXoR4R3R4QIQhSSCEIQAhCEAIQhACEYQgBCMIwgBCMIwgBCEIAQhCAEIQgBCEIAQhCAEIwhACExPVwU4894z2DcqunvD3ebCzQP4x3KsotlJZIx5LZ8jI26nuDR2kqBPd4mDELS89p2CqZJZJnapHlx9JXC1WP2c8s7fB7D4L6iSp4bqZJMZ8dcBjqGhiE34J/mvU+2v7jELyc/5GYXZmr58u1/tMneKgqdfPl24e0yd4qCu6PCPRjwgQhCkkEIQgBCEIATtWOgpKeVtQI9UZJY2JjiTqduS4H0JpSKluqnpQeuI99yxzNqJjmdRKFt+Je4Oq3NA5ZpYzn/AKVOhnnqrdJW09exwieGvY6njB3/APapV48GlwhqmmiLSx4aXMlOlzCQc+sbK0h4aqm2BlEzd8YyXNaPOJP7ea5NT9nJqfszFFca2rq20/TNbqbkOEMZA/6FJuNU+11Hi9RcR0mnJ00seO6pNs4WqYK2L8rlziGloapN+4Uqrs8OgbiePzdLttTduv0ZTVIapeykpbtJVSFjKl3b/s0X4VdtgzbJak1LZvPY0NMbWOYd88gMjZJLweOH6CCofKJZJXFryCOfoHPG3NJEf3hUN6g+P/yV4SepF8bepbjluIa+Y9DHKRHsJBsPObv9mVLnhfL/ALOKcO6miFmD+xQKUkRVONyYh32qxo4K10QMbMNPW7Yn1Lm+ZknHLSZ7vx8UJwbkVla6tgwDEyJ3pgZg/sUSK6TRk9IyJ+f/AMLB/cr6ooq6oAY+V0jABsW59aqau2tj2LwDjqC5l8iXsT+Hq4G47lJKTiOEeuJn3LuGukkkcDGwho30wNP/AIqTS2mJzCWyOcAN9sKZYquioquWjfI1rSfjuVllm/JhLGovS0RaRz6mqjBEXRlwBb0TNx9iYomNkrqeNwy10rQQesErUmltclQJYZWGUb/kwdysrRzRxXGl1vDSZmYB9YXf8OUpKVszzRUeD3EcF8N4+SKf7Cl/cXw3+h6f7CotNxNUue+OanYCORGQpBvlc1up1IzlnGSFzfUx9nn9PIdfuL4b/Q9P9hSHgnhpwwbPT4PoKcF9lx51K3PYH/4JufiiCmdiWneBjJcCCApXyI+yNGUY8nvCJ3NhpP8AlP3o8nnCP6BpP+U/epM3FVDB0ZeyUCTkdO2FY2+401zpvGKVxdHqLckEbj1q6zOXEjNxkuT528JVto7TxtV0dvp2U9OxkZbGzkMtBP7VlVtPC3/CHXfq4u4Fi17eLsRU9d8E/wA16n21/cYhHgn+a9T7a/uMQvJz/kZJk7nUdNf7qw/GjrJW/VrOEwoV2qPF+M7oSfNfWytP/OVNXoVSR24paoghCFBqCEIQAhCEALuruVDStpIquVzMwn4rScee5cKNc6JtfVUUIpXyyeLndr8YGt3NY5+0wz9prbNx1w3R2+CCrulXLIxxLjJSiQAb4AOzscutVt344o+j02m4QZ2wXUkjHcv/AFELLVXCtTDE+ZlPKWtGSA9u3PZV1DQeN1jaeOF7pMag0vG+FxHGXFt4gqIasST3WENyCXOhe7G+dgAttSeECxNy+puETHaMAQ2+R++ADu92PzQeXX9vnVfTGhe6Ce3GJxBwekykPD9T4iKxsEjonNDgQ4dYylg9CuHFfBtxc6bxurqK7DWxyzM0BrR1aWgNHX6d1RQ19FWUtU2kkLy17C4kEfxll7ZZ/hOV0UIfraAcZCt7RQyW9ldDLG5rsx8znPxuSvj70aY+9FzbnOb4y5hAcIhjPX57VbwcQF4HTtaHRuwQfN6vR2YVbZaY1b6qJvxjBkesOaqi9TPjqWjcSgHpARjzs/tXL8xJ5qPfwSjHF9yLaSrrb3WGKGQ0zWNALosj7E3VUL7brkragzAnDXnnnHWl4Yzp6QgFzj+crHiGNkkLQIslzwSN1R44qByw+VN/J+17cFZR1scmtscoIa0uDHHGdlVQurGiSoa+RgccANAw52ez7FYx2ky/Fpyd+xLU2mop4QdJYAcgB3IrGEkjv+V8eWRLdWSKOSTx0RNkJlBIe5vaBushbXukvFG5ziSZ48k/+oLdcKWzD6uqmBJbG7Tq7SDk/sWDtfytR/r2d4L1v06nGdHkfOk7ipeD6Qgjh6RztGQwnzuz1J9zY3RGVsZc0bZzzTFve3S7JjY3Bdl78DBJSC5Q01HHTMaHtLzG1+rbOea8r6fI27RzS+VjSTsYr5309L41Sx9JsdLe3ZZ2gbPcbJV1U07pNEj2+dzOw29Supbk5kG8bXR0zgHNz8ZV1RJFStkp6SCKngnY5+gPJDuXaVrH4mSjkl8/FrUr2Itxa5ojiY1zuhjaSRyydgFtuFaN9FYYWSf6yQmR3oJP3YWCmr3wyhuuM7te3Iy12OWf/nUt9w9eBdaeUFgZJC4AgciDyK1x4JY92S/mQzPTE8N8Lf8ACHXfq4u4Fi1tPC3/AAhV36uLuBYte9i/Gix674J/mvU+2v7jEI8E/wA16n21/cYheVn/ACMk824n+dN19sl75Uy31HjFK0k+c3zSofE/zpuvtkvfKYtdR0NUGE+bJsf7l6tXBGmKWmReoQhYncCEIQAhCEAKRc76y02OnpqOld49VNOqoLOTA92GtPrzn6lHTPEFHUG20NZHICwNLdBAODrcc+hY5+0wz9pAhuF0sk0NTIHPY9o6RrjkHc81HqszVzn0cEsMsgMjWkFmncEY7RhXVBFDe7HDQPqy2riy5jCBjOezkq60VclFew6uqXMZoewyEbjIwuKqORuzqS5T3a1ubW00rnUgIdO2MnBPIOPVvsmqC6V1qmbGI3yUtS0BsPxgcjGw7U5e7dPa9L6epMtNUN1tIAwfXjmp4pReLXFUUtdmoo6duYXAebgZOEIKmpjmpqmYUcNRBUwODnB4LHNxnIx61dUNwmutsmqpoXhzTHGZdPmuPndfaqy0VGqoqYKmtdTdM0M6UgHUSeRUi4U9TaaSqp2znoi+JzC3YEEO32WuJXNItF6XZouGHsdc5Yula2Qw+bk8jranOPLewRxVrGjWHaH4HMLJ8OSSsqKuSL44p85Of47exX0vwrc4RTv/ACj3EOOo+nK5vmw05rPVw5NcSRw40CNo21HkOtXksZfVY0+cwcsLz+poY6a4yQS1I1xuAz2HmtVYDNT0ZM9Q+YvOxcc4APas5NaTlhGXUsu3y9Cw775+L1KBU1ED26cEkb6SMhdVNQHNO5yqvpC6TGVideqXLZoLfXUppJmtDY3mMgt5E7Lyq1/K1H+vZ3gtu1n5Vp9KxFqH+lqP9ezvBet+n7RkcPyt2j3yCpBnaxsbHnBwD2J+bSYsGFgMTcq1bwtRNkMgkmDj1lwP9yV/DNM5pHTzb7cx9ydSJ4H0+UzdY5gicAW6NILsfndaz9VVBr2M+McE4xnSOxb53CFG8YdUVBHXuN/2LhnBVvjLtL3kH+MAT9qdRFfpMl2zzzxOaZrZJPNaPOx6FvOBdMlLWTtGD0rWfY0fiVhDwtb44ix5lkz1l2Pq2U622ujtUDoaOLo2PfrdlxOT27+oLOc01SOnB8ecJ6pHgXhb/hDrv1cXcCxa2nhb/hCrv1cXcCxa9bF+NHceu+Cf5r1Ptr+4xCPBP816n21/cYheTn/IyTzbif503X2yXvlVfWrTif503X2ybvlVa9iPaiDRUU/jFMx/53J3rUhUlpqBFUGJx82Tl61drCSpnfjlqiCEIVTQEIQgBPOkhlhZHKJSGs0lrXgA7k55elMKPPX08Gznhzuxu6hwUtmVmotfcdfBtE2pZUMfVskZyIkb+FdXCK2T+fN00OWaXaZR55znJyDuqqe7zSZEQEY7eZUFz3Pdqe4uJ6yVK+LHyckpY/CLM11BHSOo2sq5YvzS6VoLPV5qZhq6OnqxUxx1Yftn8s3B9fmqAhX+mx+jEtLjXW24VM8woZ6dszw/oopmhrSB1At9a7qb1HLYvgttO4npmyCeR4c/ABGnIA23yqhCtHBji7SBY2a5x2uolklgMzZItGkO04OoHPI9is6Piinpax1S6mqpXOBAa6oGB/0rNoUZMGPI7ki8ZyjwXs17t81VJUOt8xdI4uIMzT/4KVBxVRU8DYWW6cNaNv3wPwLMIWf0eH0Sss07TNU7i+kPO3T/ANYH4E0OJ6IO1eIT/wBYH4FmkJ9Fg9Fuvk9mp/dbSA5bbps9WagfhWbpJ/FquGo06uika/TnGcHOE0hbY8MMaqKM5ScuT17y8f0d/tf+RHl5/o7/AGv/ACLyFCp9Ni9FT17y8/0d/tf+RHl5/o7/AGv/ACLyFCfTYvQPXvLz/R3+1/5EeXn+jv8Aa/8AIvIUJ9Ni9AuuLuIf3U8Qz3bxbxbpmtHR69WNIA54HYqVCFvFKKpA9d8E/wA16n21/cYhHgn+a9T7a/uMQvGz/kZJ5txP86br7ZL3yqtWnE/zpuvtkvfKq17Ee1ECtcWuDgcEbgrR0s4qKdkg6xv61m1ZWeo0yugdyfu31qs1aNsMqdFwhMzVUNOPyjwD2cyq6e8uORAzT/KdzWSi2dUskY8stXOaxup7g0dpKgz3eGPaIGQ9vIKolmkmOZHlx9K4Wixryc8s7fBJnr6ifZz9LexuyjIQtEkuDBtvkEIQpIBCEIAQhCAEIQgBCEIAQhCAEIQgBCEIAQhCAEIQgBCEID13wT/Nep9tf3GIR4J/mvU+2v7jELxc/wCRknm3E/zpuvtkvfKq1acT/Om6+2S98qrXsQ7UQCVri0hzTgjkUiFYASSck5J7UIQgBCEIAQhCAEIQgBCEIAQhCAEIQgBCEIAQhCAEIQgBC0OIBYbfCJY4pKmJ2rNGx2o9K4ZMh3bsBy5YUmgt1F4zUQRQTskgqYojLM1rwcuwTgtwDtyOVnrQMqhab4Nt1TSUczwYGx0Alk87HSOMrm5JDTj14PUPSo1VarfRNkqCZ6mHVG1jGHQ5upurJJbuOobDPNNaBRIWiFFTfurqaUwSGFsMv5MRjXtETy7cj7UyyzUlZSxS0onZNVCRtPA4h5c9mknfAyC0kDbmMKdaBRoUivhip62WCFxcyI6C4nOSNiR6M5wo6sD13wT/ADXqfbX9xiEeCf5r1Ptr+4xC8bP+Rknm3E/zpuvtk3fKq1acT/Om6+2Td8qrXsQ7UQCEIVgCEIQAhCEAIQhACEIQAhCEAIQhACELVeDiCnqOLWsqmQuiFNM4maMPY0hhIJB545qspaYtgyqF6jdrPSVs94oaWOCnk/eEMkzYGsjke9+DIwb6WkEcjvhUtNbbDT8WW+jo6a4mWC5RwSuqmtMUg1YO2Nj6OxZLMmuAYhC3/wC5GyXiuhmoJquGA1lTFUseGlzujbr/ACYHLI2A3S0XCPDlxoILlELnBTvZUvfFK5mr8k1p804wc5/+YU9aIPP0L0jhvh+w013sjpqetqJ7hG+pi+K6GNnnAMdtuQBudt+pU3g+p7c7iCrq7rCyWio6Z75GvGRuQ0d5Oqt3XAMw24VjKXxVtVMICCOiEh0789l065172sY6tqHNZjSDKdsclvb7wtR2Pgu4W9zGSXKCYVnS4BcIDIY2jPpADvrTfCVRZbdwQ6uu8NO+N1wfG9r6USvlb0YOhrttG++VHVWnUkDBRVlVA9kkVRKxzG6Wua8gtHYPRuu47jWxTPmjq52yyfHeJCHO9Z61s7VwjY55LTR1fwg+qukDqhskGnoo2+dhpyMkjG56k/WWKzSW6Ovr2TtiobPSyllLpa6VznlpySP2p1o3wDAiqqBUdOJ5BN/9wOOr7U8y6VgrWVjp3yTsBDXvcSW7EberOQtnX8GWMvr6K31NWKuk8XkEk5b0ZZM5oAwN8gPG/XupM/AXD/wjBQw3NwmZWMp5WGdrnStJwSGgeaRzwc7J1oA843Qpt4ipILrUQ0LZW08TyxvSuBccbEnHaVCWy3QPXfBP816n21/cYhHgn+a9T7a/uMQvGz/kZJ5txP8AOm6+2S98qrVpxP8AOm6+2Td8qrXsQ7UQCEIVgCFqqHhGW72qzeKRww1Fe6o/LSTEhwj33bjzcAHtypNn4BZU3e0MqrpSy0Nwe9okpnOJLmfGYMjn6eX9+TyxQMYhayq4Rgnnqaumr6Khtcc4p4pppXua9/PSDpySBzOMBMngW4QR10lbV0dHHQzCGV8shwS5uppbgHIIwpWWL8gzKFrIvB9XSxtxcre2Z1G2tbC6QhxiIznlgYHpUKu4UkoKihE1zozTV0RliqmF7mEA4I2bnOfQnUj7BQIVlfbHUWCtjpqiSOUSwtmikiJ0vY7kRkA9R5hVqummrQBCEKQCEIQAn6StqaCYzUkz4ZCxzC5hwdLhgj6wUwhQCc+93OSm8WfXTGLQyPSXbaWHLB9ROykVHFN9q+g8YutTJ4s8SRan/FcOTvX6VUoUaV6BasqL3T22G4sqZo6bxxxie2TBE+kFxA55wRuuqjiq/wBXvPdamQFr27v20uGHD1EBWVCbdVcEx089xp4ZqSvkqHU8mrVMwsaMNwMZOCN1o+IeJLVPSONJUUEsE00TqeKSSRxpQ0g56PRhoAGCAdxnmsHLetIMrYrhxMaCeC1XOaCmpA2R7em0tYHODds9WSM/aqmZ9ZbJq2gbUjDyYp+ifqZIA7PPrGRleiXO/wBmdcKmd12imknpYg8McXRtcKhri1hLQcacnB5csp2n4msjfG3UlZSQubcJ5phNI+NtSwuyzZrTrGNtJVeo+dIMBS1N+vdcaOnnqaqpqohTlmrJfG3cNPoGM/Un7pZb5abQ1lRLHJbxPkiCoZKxkpHXpJw7AT3Dl4oKXiCskqf3nS18M0AfECfFw/kQOeBy9SjXez0Vrow6K/0tfK+QYhpWuIDcHznEgAH0LW3qoEu11HFtNRW6mttbURU9wlcykY2YAOcDhw5+bufUqqpud1DJqKeslLQxtPIwuyNLHZa0+gFbHhvi2itNu4apHeJP6KqldVPnh1vp2l4ILT1bZ5difs9+tscFI5l4pqOmp6md9xpZIi51Y1ziW42OrLdsHlzVHJpv7QYSS73GY1DpKyVxqWMjmJd8drcaQfVgY9SkTcUX6oNOZbrUvNK4SRan7scOTvX6VsbRxHwzLbImXJmmWcvt7884aUkua/lzaSB/7U/bOKrVUyXEx1EFBUGsBikkldEHU7WhrGhzWnOMZLTzyjm/7QeaPkfLI6R7i5zyXOJ6yVyp98qoa691lVTxRxRSyuc1sWdA9IyAcHny61AXQuAeu+Cf5r1Ptr+4xCPBP816n21/cYheNn/IyTzbif503X2yXvlVatOJ/nTdfbJe+VVr2IdqIBCEKwNdZ+NWWqls8LqF0nwb4zv0mOk6UY7OpcWXjFlqprLG6idILVVSzkh+NYeMActsYVTSXWGKnigmpw8RsIDtIOkku39PxhtnqUoX2hZRmCGmcxzyS54aNiWkbD0EkjsWLgvQHqTiOgktUlpvNBPPTCsNVCYJhG9jjsWnIOQR9advXGhvVtuNK+j6M1lXHMwtfkRtYzQG+k4xuq6W7UlVKXzQuYS/USxjcuGpxAPL+MPXj613VXmimjnZFRMjD2lrCY2nGS7PeG/VpChQV3QLBvGsYuLKrxJ3mWb4M09J16dOvl+xO23jimo6KhpZqCU+KUUtL00UobI0vdq1sJB0kcljkKzxQfgF3xRf4+IaminZBJCaakZTnpJekLtJODnrO+6pEIV4xUVSAIQhWAIQhACEIQAhCEBa8M2YcQX+mtZmMIn1ee1mojDSeWd+Ss7rwNX0tzipLeJKoSUvjR6ZggdEzJB1hxw3l2qs4ZvDbDfqe5PidI2EO81pwd2kf3qTZuIY4H18N4bUVtNcIRFM5suJRpcHNIcfSOSxlr1WuAR63he825srqqjMbYoWzvOtpAjc7SHbHrKequGaig4fmuFYXRTxVMcXQ7HLXs1h2QezCuJeMrPO8Uj7bVi2OtzKJzBODKND9bXB2MKHfuLorzb6ylbSOhE1VFLFl2dLGR6AD2nG6hSyOrQKqgtArLHc7kZiw0HRYZp+PrcRz6sYV5wtwKOJLP46KyWGR1SYGBtMZGNIaHanuB80elQGXu103CVRa6SiqGVtYYxUzPlBYQxxcC0YyDv+xMxcRSU/CXwLAZonuqzO+RkmkOaWBuk49Sl62tttwLR8HX6vgjmpaHWyXJjzKwF4HMtBOSNuakz8GV7xTG3N8ZElDFVTF72sEWskYyTy25qwtXGVqpnWusr7bVS19sh8XidDMGxuZvgluOY1H1qLWcYQ1NmnoG0sjHS2+npA7UMAxyaifUVW8t8AgV3B1/t0Ek1VbnMbE5rXgPaXNycNOAc4J5HkUScH36KSKN1Dl8srYQ1srHFr3cmuAPmk+nCs5eN2+PXKsipna6uGlZGHkENdCWHJ7QdB+1WU/hIgdXU9VBBWNBqmT1UL3R6HBpzpaQwHnyJKasvoGHrqKe3VklJUta2aM4e1rw7SezIJCjp6snFVWTzgECWRzwD1ZOUyt1dbg9d8E/zXqfbX9xiEeCf5r1Ptr+4xC8bP+Rknm3E/zpuvtk3fKq16JePBlerheq2thqqBsdRUPlYHyPBAc4kZ83moXkmv30u3e8f+BepHJHStyDEIW38k1++l273j/wACPJNfvpdu94/8Ct1YewYhC2/kmv30u3e8f+BHkmv30u3e8f8AgTqw9gxCFt/JNfvpdu94/wDAjyTX76XbveP/AAJ1YewYhC2/kmv30u3e8f8AgR5Jr99Lt3vH/gTqw9gxCFt/JNfvpdu94/8AAjyTX76XbveP/AnVh7BiELb+Sa/fS7d7x/4EeSa/fS7d7x/4E6sPYMQhbfyTX76XbveP/AjyTX76XbveP/AnVh7BiELb+Sa/fS7d7x/4EeSa/fS7d7x/4E6sPYMQhbfyTX76XbveP/AjyTX76XbveP8AwJ1YewYhC2/kmv30u3e8f+BHkmv30u3e8f8AgTqx9gxCFt/JNfvpdu94/wDAjyTX76XbveP/AAJ1YewYhC2/kmv30u3e8f8AgR5Jr99Lt3vH/gTqw9gxCFt/JNfvpdu94/8AAjyTX76XbveP/AnVh7BiELb+Sa/fS7d7x/4EeSa/fS7d7x/4E6sPYMQhbfyTX76XbveP/AjyTX76XbveP/AnVh7BpvBP816n21/cYhWnBHD1Xw1ZpqKtkhkkfUOlBhcSMFrR1gb+aULyczvI2iT/2Q==%20"/>
          <p:cNvSpPr>
            <a:spLocks noChangeAspect="1" noChangeArrowheads="1"/>
          </p:cNvSpPr>
          <p:nvPr/>
        </p:nvSpPr>
        <p:spPr bwMode="auto">
          <a:xfrm>
            <a:off x="92075" y="-1571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130" name="Rectangle 10"/>
          <p:cNvSpPr>
            <a:spLocks noChangeArrowheads="1"/>
          </p:cNvSpPr>
          <p:nvPr/>
        </p:nvSpPr>
        <p:spPr bwMode="auto">
          <a:xfrm>
            <a:off x="214282" y="6295273"/>
            <a:ext cx="243528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sz="1200" b="1" i="1" u="none" strike="noStrike" cap="none" normalizeH="0" baseline="0" dirty="0" smtClean="0">
                <a:ln>
                  <a:noFill/>
                </a:ln>
                <a:solidFill>
                  <a:srgbClr val="548DD4"/>
                </a:solidFill>
                <a:effectLst/>
                <a:latin typeface="Tahoma" pitchFamily="34" charset="0"/>
                <a:ea typeface="Calibri" pitchFamily="34" charset="0"/>
                <a:cs typeface="Tahoma" pitchFamily="34" charset="0"/>
              </a:rPr>
              <a:t>تازه های کتاب</a:t>
            </a:r>
            <a:r>
              <a:rPr kumimoji="0" lang="en-US" sz="1200" b="1" i="1" u="none" strike="noStrike" cap="none" normalizeH="0" baseline="0" dirty="0" smtClean="0">
                <a:ln>
                  <a:noFill/>
                </a:ln>
                <a:solidFill>
                  <a:srgbClr val="548DD4"/>
                </a:solidFill>
                <a:effectLst/>
                <a:latin typeface="Tahoma" pitchFamily="34" charset="0"/>
                <a:ea typeface="Calibri" pitchFamily="34" charset="0"/>
                <a:cs typeface="Tahoma" pitchFamily="34" charset="0"/>
              </a:rPr>
              <a:t> </a:t>
            </a:r>
            <a:r>
              <a:rPr kumimoji="0" lang="fa-IR" sz="1200" b="1" i="1" u="none" strike="noStrike" cap="none" normalizeH="0" baseline="0" dirty="0" smtClean="0">
                <a:ln>
                  <a:noFill/>
                </a:ln>
                <a:solidFill>
                  <a:srgbClr val="548DD4"/>
                </a:solidFill>
                <a:effectLst/>
                <a:latin typeface="Tahoma" pitchFamily="34" charset="0"/>
                <a:ea typeface="Calibri" pitchFamily="34" charset="0"/>
                <a:cs typeface="Tahoma" pitchFamily="34" charset="0"/>
              </a:rPr>
              <a:t>شهریورماه</a:t>
            </a:r>
            <a:r>
              <a:rPr kumimoji="0" lang="en-US" sz="1200" b="1" i="1" u="none" strike="noStrike" cap="none" normalizeH="0" baseline="0" dirty="0" smtClean="0">
                <a:ln>
                  <a:noFill/>
                </a:ln>
                <a:solidFill>
                  <a:srgbClr val="548DD4"/>
                </a:solidFill>
                <a:effectLst/>
                <a:latin typeface="Tahoma" pitchFamily="34" charset="0"/>
                <a:ea typeface="Calibri" pitchFamily="34" charset="0"/>
                <a:cs typeface="Tahoma" pitchFamily="34" charset="0"/>
              </a:rPr>
              <a:t>   </a:t>
            </a:r>
            <a:r>
              <a:rPr kumimoji="0" lang="fa-IR" sz="1200" b="1" i="1" u="none" strike="noStrike" cap="none" normalizeH="0" baseline="0" dirty="0" smtClean="0">
                <a:ln>
                  <a:noFill/>
                </a:ln>
                <a:solidFill>
                  <a:srgbClr val="548DD4"/>
                </a:solidFill>
                <a:effectLst/>
                <a:latin typeface="Tahoma" pitchFamily="34" charset="0"/>
                <a:ea typeface="Calibri" pitchFamily="34" charset="0"/>
                <a:cs typeface="Tahoma" pitchFamily="34" charset="0"/>
              </a:rPr>
              <a:t>93</a:t>
            </a:r>
            <a:r>
              <a:rPr kumimoji="0" lang="en-US" sz="1200" b="1" i="1" u="none" strike="noStrike" cap="none" normalizeH="0" baseline="0" dirty="0" smtClean="0">
                <a:ln>
                  <a:noFill/>
                </a:ln>
                <a:solidFill>
                  <a:srgbClr val="548DD4"/>
                </a:solidFill>
                <a:effectLst/>
                <a:latin typeface="Tahoma" pitchFamily="34" charset="0"/>
                <a:ea typeface="Calibri" pitchFamily="34" charset="0"/>
                <a:cs typeface="Tahoma" pitchFamily="34" charset="0"/>
              </a:rPr>
              <a:t> 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i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Clinical Cases in Pediatric Dentistry /</a:t>
            </a:r>
            <a:br>
              <a:rPr lang="en-US" sz="2800" b="1" i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en-US" sz="2800" b="1" i="1" dirty="0" err="1" smtClean="0">
                <a:latin typeface="Tahoma" pitchFamily="34" charset="0"/>
                <a:ea typeface="Tahoma" pitchFamily="34" charset="0"/>
                <a:cs typeface="Tahoma" pitchFamily="34" charset="0"/>
                <a:hlinkClick r:id="rId2" action="ppaction://hlinkfile"/>
              </a:rPr>
              <a:t>Amr</a:t>
            </a:r>
            <a:r>
              <a:rPr lang="en-US" sz="2800" b="1" i="1" dirty="0" smtClean="0">
                <a:latin typeface="Tahoma" pitchFamily="34" charset="0"/>
                <a:ea typeface="Tahoma" pitchFamily="34" charset="0"/>
                <a:cs typeface="Tahoma" pitchFamily="34" charset="0"/>
                <a:hlinkClick r:id="rId2" action="ppaction://hlinkfile"/>
              </a:rPr>
              <a:t> M. </a:t>
            </a:r>
            <a:r>
              <a:rPr lang="en-US" sz="2800" b="1" i="1" dirty="0" err="1" smtClean="0">
                <a:latin typeface="Tahoma" pitchFamily="34" charset="0"/>
                <a:ea typeface="Tahoma" pitchFamily="34" charset="0"/>
                <a:cs typeface="Tahoma" pitchFamily="34" charset="0"/>
                <a:hlinkClick r:id="rId2" action="ppaction://hlinkfile"/>
              </a:rPr>
              <a:t>Moursi</a:t>
            </a:r>
            <a:r>
              <a:rPr lang="en-US" sz="2800" b="1" i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         2012</a:t>
            </a:r>
            <a:endParaRPr lang="en-US" sz="2800" b="1" i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4098" name="Picture 2" descr="Product Details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714612" y="2428868"/>
            <a:ext cx="3429024" cy="3571900"/>
          </a:xfrm>
          <a:prstGeom prst="rect">
            <a:avLst/>
          </a:prstGeom>
          <a:noFill/>
        </p:spPr>
      </p:pic>
    </p:spTree>
  </p:cSld>
  <p:clrMapOvr>
    <a:masterClrMapping/>
  </p:clrMapOvr>
  <p:transition spd="slow" advClick="0" advTm="3000">
    <p:wheel spokes="1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AutoShape 2" descr="data:image/jpeg;base64,/9j/4AAQSkZJRgABAQAAAQABAAD/2wBDAAoHBwgHBgoICAgLCgoLDhgQDg0NDh0VFhEYIx8lJCIfIiEmKzcvJik0KSEiMEExNDk7Pj4+JS5ESUM8SDc9Pjv/2wBDAQoLCw4NDhwQEBw7KCIoOzs7Ozs7Ozs7Ozs7Ozs7Ozs7Ozs7Ozs7Ozs7Ozs7Ozs7Ozs7Ozs7Ozs7Ozs7Ozs7Ozv/wAARCAFOAQQDASIAAhEBAxEB/8QAHAAAAQUBAQEAAAAAAAAAAAAAAAEDBAUGAgcI/8QAVRAAAQMDAgIECAkFDAkDBQAAAQACAwQFERIhBjETQVGyBxQXImFxdJMVMjU2VIGR0dIjQlVzoRYkN1JiZGaUpMHh4iUzNERFkqKxwnKC8CZTY4Oz/8QAGQEBAAMBAQAAAAAAAAAAAAAAAAECAwQF/8QALhEAAgIBAwQBAwMEAwEAAAAAAAECEQMSITETMkFRBBQiMwVhcRVS0fAjQ5HB/9oADAMBAAIRAxEAPwDP32+XWG+18MNzq2NbUyNa1s7gGjUcADKr/h+8tGkXeuJ9NS/70cRHTxFcg0bmql7xUOGMtGXc16kYqlsdSVllHebyN3XeuJ7PGH/enPhq8H/itb/WH/eoMYyU+1oyoaXo1jBExl1vDud1rf6w/wC9SY7pdcb3OsP/AO933qFCPOUjYLN16OiGOJJ+FrmB8pVfvnfeuHXi5jlcqv3zvvUcu581w7ziopFnGPo7mv10hjdIblVnHV07vvVfT8RXZ0oMt4rRnk3p3/enKyLMBBHNVNK1/jD3MYTpOHY5hq1jGLXBy5FUki/qb1d9QLLrWbHdvTOH9+6IOIbq6fon3KryeX5d2/7VV1NSHVDHMY9rS4Bur7Co5JFY0tO4OU0KuA2lLY1Tbvc8/KNV7533pz4WuJ/4hVfVM771WxyB7AR1hdgrFxR1pR9FgbtcsYFfVeszO+9cC7XP9I1Xvnfeohd6SjKjSi2mL8E0Xa5AZ+EKr3zvvXD7vcv0jVe+d96ilybeVKiiGo+hu4X+7sbpZdKtpPWJ3feo54ivIkja261pIj1YNQ7zjnr37EzVxl5JUbxcSyQcwchuR1LdRjXBxSX3cFpW8Q3bocNuFfFpbu81Dxk/am6biG7mWMOutaQ5ozmofzx61X1kTpp3x9M97GHG52TtLBmUOxsNgmmKRFXM0Ed4uZBzcqv37vvXfwvc/wBI1XvnfeoABbyXWSsdKOxRXomfC9z/AEjVe+d965N3un6Sq/fO+9RQjtSkHGPolG73TPylV+/d96Q3e6fpKr9+771F1BcueOeVOleiNMfRL+GLp+kqv37vvQbzdP0lV+/d96g6weopcppXorUfRM+Gbof+JVfv3feozrzdmuI+Fa3+sP8AvTJOEzMM7qyivRSUV6PR+Baqoq7LNJU1Es7xUuaHSvLiBpbtkoTHg7ObBP7U7uMQuDL3s8+fczA3yPPElzJ+ly94qMdgAFY3xoF+uJ/nUneKrwN8lelF7I64qkdxNGMBSGtKahGG5Kkhwwqs2ijphxunC4EJjIzsV1yCq0apnQOSugdJTaCcnCCxJTrBCq9AhfJIxz2SDfIPNW427PsVXXO6J4f1HmFeBjlXkSqpz00Ly8vOkOJJTVOxxkLsZwcJZJmsLW75e0HdSqeHDQCcYCt4MquWw9HIGtAOycFQOrJXIjAGxS8lnsdCtC+MN68o8abnCaeWnnsmDjq5KUirm0T+laRsf2pHPGFB1OzsV15x5lNJOs6mmYBgglRYpgZejG2kF2ezCdLCTySwtihc9z49Rc3HqV9jJ22RopRPISNhnJParGF7GDZQoY2QZ68nsUlkg2GEe4htySunbhcuqA3qXI3A5LlzRzJVKRs5MebIXDIH7UzPVsh2Jy48mhIxwAwCoFQCJg4qYxKTm0izhBfC6eTDWgZwFW1NZI2QhkjSAMlozkBSqiT/AELLg7HAOPWq7xYGk6aJxe8nBIbgAKYr2UyN7JFhRz9MzfmP2qXjr6lEoYujjHqUtxwzJ5KsuTSF6dzgAucuXgJTM1reaZFQx5I1DKJMNo9D8HgxYqgfzt3cYhL4PvkKf2p3dYhcGXvZ58+5mIvgLuILh7TJ3ioZbthTr55t9uB/nMneKhsGpd64R2xWwgyI9s8lC+Ey2UtIw0Hc5U8DScFQpbcZZ3NB0sI1ZG+6vGvJE9XgsS1zYRMSCw75CWKVsrMtOQm6VpbaBHr1BjiM9u6qmTPgqMs3BO4zzVUrsvKemv3LwEJC8BMtkD2Bw6wmXvJOFFFnMffNthRnNDzuNxuCUreeXJ0FmOYU1RRvUNVDGzPY7SBpGAGhDZXs6srtz2Dkm3HPIKSOHaHPGX9iTpXuXAHYE41ibE2znBKUMPWnQxdBuFFk6RtrF2GLsAJcKLLUNli5LE6fUkISw0R3QgpvQWHYqURuuS0EclNlXEabI4cikeXuO5Q5uN8JMnPJSVDQWjIJTNU7XDkg5apTXEDkmpgXtcNPNERJbHceJbPM0cwB+xRqPz2hgcdJ3I7EkUs7KGYBh0jCSl1NbrxjOymuSrdtFnlrGYzjCjifxmYQwkkZ3PUmKgPljIBOOtJaToqQ30qK2svrbkkSbn0dNG4b55N9aq6AOkqRnPblWl1DDXQiVuphJzk7Lmlp2Q6iDqJPxlKdRKzjeT+D0fwfjFjn9qd3WoS8AfIc/tTu61C8zL3s5MnezC8QHF+r/aZO8VHiOyd4jdi/1/tMneKjUzwW7leiu1HZBj7253UWoy1uQcAdYUzIxzTFVHqgfgZ25KEaSWw606bUDgDJJwqqmZ0srnO5BOmerloHHT5ofpwBy2S0rNEIJG53V0qTMpPU0PYAGG8kaQeXNKduaXXjqUFgEaHADrykL3H0LlBsB57JQEoC7a1BQNanAEgSqC6FCEmd0uVBY6ShchLndQSKUiMoQg5K5XRK5ypRBy5uybIwnjuuHNUlWjhrtJ9C78124wuCMJOXJSVscIBaWfmu5jtXHRNHoQHkc90usHrQnZiHDepRYcRXFuORcCpR5dqjywPfKwsOntd2KUUlzaJd186ojbtucLpgw0D0KG+Gfx/znl7GnIJOQprAWhVeyouncm6PQeARixz+0u7rUJeAvkOb2l3dahedk72cWTvZgOIfO4iuA/nMneKq5NUYJad+pWl6GeI7kT9Kk7xUOSML0o8I3StWc2bMtURJlwAzuU7dJmxT6IiQRzwVHttR4pVSExl4weXUmZHeOVT3tzgnrU191ltX/Gl5JkEolixjr3HVlKXJuOExtwDhKB2nKEq63FyV1zSADCUbqCQwlAJSgLsDAQtQgGF0EgShQWoVBykG5V7Z+F6i82quuEVRHGyiBLmuBy7AzsqtpchtJblHgrobIRhSSGV11LnGF0EZImfQgpcK84e4ZdfqSvqBVCHxJgeRo1ashx7f5Kq3XJEmkrZRehIWpfThJzVgcI+pBGEgO6khiELghaGw8My32hr6plS2IUTNZaW5Ltif7lREZUJpuitpjRQuiMK14ZsI4ivDaA1TKYFhdrcMk46gOs/4qW6Vsq9in3HJdNdnmFJu1B8F3WpoembN0EhZ0jOTvSonpClU0Ex5rhlO6sjCjNIyo1RUva7S3YJVltelbnqHAPyHNt/vLu61C48HU3TcNvPW2ocD69LULzcvezhybyZhr23/AOobj7VJ3io2AQpl8GL/AHA/zqTvFRGnIwQvRXCOyHA2xhie5zNi4YK5ihbFnHM9qf0+tJhTZbSjhxz1o0YC65JN3FBRzhdBqUN7V0gSEGyVGUKCQyhIdylCEigr0LgT5mcQ/q3f/wAyvPRyW84Kq6eDhC/RTTxRvexwY1zwC7zDyCzy8GeTtHOGbVYn8D1FzutIJDBK7L25DiBjDR6+X1qwt9BwtxTYp6qO2fB4o35kMeNWkb8xzyMqot9VTs8FdfTunjEzpyWxl41HdvUnOCqung4RvsU08cb5I3aWueAXeYeSxae7/cyae7/csLRT8McWW6upqSzNopKdmWSbazkHBz9XI5ULgu02aq4ZuNbdqZrxTyOzJ+c1oaDsmvBpVU9LPc/GJ44g+FoaXuAyd+1WHAkdLPwXd4qyTo6d8rhI/wDijQN0latCVxtWzi0TcJcTzOtLLKKKV7D0MoxqOB2jr9eV1wdRPtsfFFFIQ50DAwntwH7rqzcP2rhSqN7rL3BUMiYehazGXZGO05PqTPC95gq3cUVk8jIDVtDmMe8AnZ+AO3qUe64D3T08EPhuy2i38NScSXyDxhhdphh5g745dpOefYrbhtvCXFFZLosrKaoiZkxfmub2jHX96ruG6y3X7hN3DNfVNpJo3aoJHHAO+Rz9JO3YrfhSzWnha4Sme9U89XLGQ0BwaGtyPTzJwkvN8kS83yVHBNltFyivLrjSskZA7zXHmxvnZx9imWWn4U4shrLdSWcUj4GZjm5vI5B2efPGxUPg2spoLXxI2WoiYZWu0BzwNWzuXaovgxq4KW8Vj6ieOJroMAyODQTkdqs092TJPdlz4PauhHDVxi8R/KUzCal2f9eDqIH2bKNwvbbLcbfc7xDZm1kwmPRULnA6G7YAzt2/YonAlXTU9m4hbNPHG6SLDA94Bd5ruSicGWrxmlkraHiJlvuLHgdE47FnpB5qGuSGuWVPFT7a+64t1tlt4a0CWKQYw7rwOpPcB0FNcOLKenq4RLEWPJae0NOFaeEmuoaquoooJo56qGItqZYsYJ2wP+/2qB4Pp4abi+nlnlZGwMflz3AAeaeta/8AWX5xl3wtYLTXcVX+lq6OOSCmceja7PmDUeSlWCDg/iWoq7NTWUQ9CwllQca3gHGc8wckLnhaupIeKOJ5ZKmJjJdWhzngB3nO5dqqPBjUwUnEtTJUTRxMNM4B0jgATqb2rNp7szabsx1XT+K1k1PnV0UjmZ7cHCizx9I3lurG64ddat7cOa6d5BHIjUVFx6F0p7G9Wje+DIEcO1IPMVju4xCf8H3yFP7U7utQvPy97OKaqTRjb2Ab9X5H+8yd4qI1gUy9H/T1w9pk7xUQLtXCPQjwIQuSuyVyVZFmcEZ6kvRuAzpOO1bjhGx2ymss/E17YJaeIkRQkZBI2zjr32CeHhPj6XonWKn8T5aAfOx9mFR5HdJGLnvUVZgACTgDJShjy7S1jiRuQAtvR1FirfCDa5bJTOije7MrS3DdRB2A6v8AsrqlmrYPCBfWUFDT1JMTC4Sv0aRpHI4PbuFDyNeCHkrweVpepXtt4WuvEMNVW0MUThFKWuZqwdXPAH1qVcfB/fLbbn1sjIZGRt1SNiflzR1nlv8AUr643VltaujNBji3XpOnOM42SLa0tRXjwYVDBQU5pdZaZi/zh5w/NxzyeeVTWPhC78QRmakhayAHHSyu0tJ9HWVCmt7CmvJSZS5V9e+CrxYqbxqojjlgHOSF2oN9fWE3YeErtxCx8tHGxkLDgyyu0tJ7B2qdUauy2qNXZTZ2XQB06sHHbhaaXwdX+LpnObB0cTNevpNnDflt6FYULW+SG4OwMipG+P5bFVzVWiryLlbmIC0Vo4nZbOG7haDSukdWF2JA7AbloHJZvK9Wq7zScN8I2aqdaoKo1ELGu1AA/EBzyKie1Khklwqs8sJSL0OrorLxnw/VXG1UbaKvpBqfG0Aats4OOeRyKxtksFx4gndFQRBwYMvkccNb6ypU01uWU01vsV6QrR3XgO9WujdVubDUQs3eYH6i0erCh2bha536knqaBsb2wHDmudgk4zsp1RaslTjV2VHUkLSRkBaau8H19oLc+teyGRsbdT4435c0dfUtLwTYZ5ODbgXMiLq9jugJ6tiN+zdVlkilZSWSKVnmJY7RqDTpBxnGy4zhb7FzoPB7caF9BSuhgndFJN0nnA6hnbG5ydjnkqm3eDy+3O3Nro2wRMkbqjZK/DnDqPLZWU1TsrrXky25OwSg9q9C8Gtgqob3W1FXFGGU7XU8jHHJD8g8v71U1vAN7qbtXtgZA8xv6QtEm5DydONvQnUjbRHUV0ZUJRsdlo38B3eOWphZJSzS0sQlljjkJcAQSOrfkqq02mrvVeyio2B0rgT52waAOZPUp1JmikmQ+fUjCfrqN9vrpqSR7HvhcWOLDkZHNM5Ulz0DgAYsc/tLu61CXgL5Dm9pd3WoXn5e9nn5O9mKvW1+uHtMneKiZKl3v5duHtMneKhrvXCO+PAEoSJMqSx6JbqZ9/8ABa6gojrqqWUuMQO7sOLsfWD+xYAUtSZ+gFPKZc46PQdWezCl2a+19hrPGaCbQ47Pad2vHYQtX5Va7RkWuk6bHx8nH2f4rOpRbpGFSi3RW8OWivs/G9qhr6d0L3vD256wQetbOz/wkcQfqGf9mrzt3Fdzlv8ADeamRs88ByxjtmN9AAUul44r6W+Vt3ZT05mrGBj2kO0gDHLf0KsoSZWUJSNDwdUy0fBHENRC8skjke5rhzB0DdJ4N6maa2XyKWV8jRGHYc7O5Dsn9iylBxPV2+z11rihidFXEl7nA6m5GNt0WDiar4ehq4qaGKQVbQ1/SZ2G/LB9KPG6YeN0zT0v8DlV+v8A/Nqe4wlqqbguzMtbnsoHRASmLrOkYBI9OfrWSZxNVR8MSWBsMRp5H6y/B15yD246lKsHG9zsVN4oGR1VLnIimBOn1FND5/cOD5/crHVl4NnMLp6v4PL8EEnoy7s/wW2vElTD4LLZ8Gl7YnaRUOi2OMHOcdWrms9fuOrlfKM0XQwUtM74zIhu71k/3Jrh7jO48PQupomx1FM85MMvIH0dilxk1dFnFtXRqvB5NXycPXds7pXUrYz0OsnAOk5A/YoFB/A/cfaR32KNL4TLtI2aJtJSthlZoEYacMznON/SqSHiOph4ZmsIhiNPM/W55B1A5B7cdQVdEm7orok3ZU5XoPGMckvAnDojY55DGZ0jP5i89+pbGh8Jd1oKCCjjo6RzIIxG0uDskAY7VpNO00Xmm2mi34DpKiy2C7XW4RvghfF5gkGC4AHfB9JwE/wrJQU/g4mlmbUGMyu8Z8V/1g3H7MY+pY2/cZXfiGIQVUjI4Ac9FEMNJ7T2prh/ii48OSvNIWvik/1kMm7Xen1rN45NN+SjhJpvybKy8Q8KWds8tBBdnRubiUOaXs9Z3wjgupEHDXEVTRF0bWPe+EnYtGkkKiuXhFuNbQyUlNSU1EyUEPdE3zj2qrtPE9XaLTW22GGJ8VYCHufnIyMbbp03THTdM1fgzq56gXiKaV8jTEH4e7PnHVkrngh7v3F8Q+cfNY7G/LzCsrw/xLVcOOqTSwxSeMsDHdIDsBnlg+lLauJqu0Wqut8MML460EPc8HI2xturSxveiZY3br9jS0BJ8EVwJOT4x2/ymKXabtQ8RUFutVzFXb7hE0CjqYstDtsAg/V/isdBxJVQcNTWFsMRp5n63PIOrmD246lc0XhKuVHQx07qKkmfC3THK5pBA9Q/wVXB77ESg99iy4Ht89p8IVwt80xldFC7Ls/GyWkE+nBTvClRNDbuLp2SOEkbnljs7ggPwslbOLLhbL5UXgNjnqagEP6QHG+Ow+hJQcVVlvpbpTxwQObc89KXA5bnPLf0qXCTIeOTsd4EvTrTxVA+WQ9DVfkZS49vI/bhbh9sg4Epr5emvaX1DtNI0/m53A+0/Y1eY2q3S3S601DAcPmeGh38UdZ+oLW+E289PcKezwv1RUTAXuzkueR1+of9yk43NJCUbkkYx8j5Xuke4ue4kuJ6ykXIISrejpPQuAfkOb2l3dahHAPyHP7S7utQvOy97PPyd7MVe/l6v9pk7xULKm3v5dr/AGmTvFQcr0I8I7o8C80iMoKksCEIQgEIQgBCEIAQhCAEIQgBCFdU3DzZbfFVVFwipnTtcYWPGzgO09SxzZ8eFJzfJKTZSoXccEszi2KN8hHUxpcuSxzXaC0h2caSN8rTVHixQiE5JTzwgGWGSMHkXNIygU8zojK2GQxjm8MOPtUdSFXYobQu44JpRmOJ7wTjLWk79iR0UjZOjdG4P5aSN/sU643VijnqQrGG0SvttZVyl8LqXT+Tewgu1HC4tFrN2rDTiYRYYXlxGdgsfqcSjKV7R5Jog53SKfcqCnojH4vXxVmvOejHJdUdnlqYap8uuA08JlAdGfP9Cj6rF0+o3sRT4K9IruDh9tVVQwQ1Rfrp+mc7oj5p7FCqaBlPb6eoE+qWVzmviLCNGPT1qI/LwzkoJ7/7/gnSyECWnLSQe0JDknJOSetOyU80TQ+SGRjXci5pAKVtJUP3ZBKRjVsw8u1b64VdlaGMYSpSkVweh+D/AOQp/and1qEcAfIU/tLu61C87L3s4MnezF3z5duHtMneKgqdfPl2v9pk7xUFehHhHdHhAhCFJIIQhACEIQAhCEAIQhACEIQAtdYqKsqKCKjraZtRbahrnskDxmA4O/o9SyKcZUTxxOiZNI2N3NjXEA/UuP5nx5Z4KMWl/vgtF0zXWpsUVhLKE1UkjahzZnUbmh7tzpO/VjHJdNlhl4njEtOYqtlM4NM5aS+THmkkbZWOimlhdqhkfG7tY4grkucXai4lxOck7rg/pcnOUnPm/wCd/wD4W1l9cBxEKCQ3MyeLdINQk05z6Ov7Fdv+FDdqX4PwLRobjBHR6Medn081iZaiecASzPkDdgHOJx6kgnmbEYmzPEZ5sDjg/Urz/T5zilcVz4238/yRqNQazxGx3KW2ydG012I3M6m46lNa8S3qmmOg1cttDoi4jeT71iNTtGjUdJOdOdka3kgl7iW8jnkof6Xd/dvvv/KXP/hOs10vwuOFrl8LF2cs6PWRqxq35dSr+DMm8vDQHHoH4B6+SpJKiaXPSTSP1c9Ticrhj3xnLHFp7WnBWkfgS6GTE2vu9LZbEat7NfTtnbfqH4TtlLRbP6LowAHOxtndOQ/DnwfdvhUuMfQu0ayOf8nHUsa+WSTGuRzsctRzhdPqZ5PjzyO2xu8nbsWMv0yUq3XjxxTvbfz5J1m2o5pI7tQtY8ta62AuGeeAcKLRyRTUtikrXBzX1EznF55uycZ+vCyXTSggiR4IGAdXIdi5L3FoaXOLWnIGdgn9Kf8Ad/u/+RrNi74UNPdfhv8A2TondHrIxr/N0rr4Rqqep4epoZCyKSGPpGjbV1YKxz55pWtbJM97W/FDnEgepIZHktOt2WfFOeXqRfpdr7mv4S24oayTdwG3esa0YAmfsPWoiCSSSSSTzJKF7GOOiCj6KM9C4A+Qp/and1qEcAfIU/tTu61C4cvezz8nezF3z5duHtMneKgqdfPl2v8AaZO8VBXoR4R3R4QIQhSSCEIQAhCEAIQhACEYQgBCMIwgBCMIwgBCEIAQhCAEIQgBCEIAQhCAEIwhACExPVwU4894z2DcqunvD3ebCzQP4x3KsotlJZIx5LZ8jI26nuDR2kqBPd4mDELS89p2CqZJZJnapHlx9JXC1WP2c8s7fB7D4L6iSp4bqZJMZ8dcBjqGhiE34J/mvU+2v7jELyc/5GYXZmr58u1/tMneKgqdfPl24e0yd4qCu6PCPRjwgQhCkkEIQgBCEIATtWOgpKeVtQI9UZJY2JjiTqduS4H0JpSKluqnpQeuI99yxzNqJjmdRKFt+Je4Oq3NA5ZpYzn/AKVOhnnqrdJW09exwieGvY6njB3/APapV48GlwhqmmiLSx4aXMlOlzCQc+sbK0h4aqm2BlEzd8YyXNaPOJP7ea5NT9nJqfszFFca2rq20/TNbqbkOEMZA/6FJuNU+11Hi9RcR0mnJ00seO6pNs4WqYK2L8rlziGloapN+4Uqrs8OgbiePzdLttTduv0ZTVIapeykpbtJVSFjKl3b/s0X4VdtgzbJak1LZvPY0NMbWOYd88gMjZJLweOH6CCofKJZJXFryCOfoHPG3NJEf3hUN6g+P/yV4SepF8bepbjluIa+Y9DHKRHsJBsPObv9mVLnhfL/ALOKcO6miFmD+xQKUkRVONyYh32qxo4K10QMbMNPW7Yn1Lm+ZknHLSZ7vx8UJwbkVla6tgwDEyJ3pgZg/sUSK6TRk9IyJ+f/AMLB/cr6ooq6oAY+V0jABsW59aqau2tj2LwDjqC5l8iXsT+Hq4G47lJKTiOEeuJn3LuGukkkcDGwho30wNP/AIqTS2mJzCWyOcAN9sKZYquioquWjfI1rSfjuVllm/JhLGovS0RaRz6mqjBEXRlwBb0TNx9iYomNkrqeNwy10rQQesErUmltclQJYZWGUb/kwdysrRzRxXGl1vDSZmYB9YXf8OUpKVszzRUeD3EcF8N4+SKf7Cl/cXw3+h6f7CotNxNUue+OanYCORGQpBvlc1up1IzlnGSFzfUx9nn9PIdfuL4b/Q9P9hSHgnhpwwbPT4PoKcF9lx51K3PYH/4JufiiCmdiWneBjJcCCApXyI+yNGUY8nvCJ3NhpP8AlP3o8nnCP6BpP+U/epM3FVDB0ZeyUCTkdO2FY2+401zpvGKVxdHqLckEbj1q6zOXEjNxkuT528JVto7TxtV0dvp2U9OxkZbGzkMtBP7VlVtPC3/CHXfq4u4Fi17eLsRU9d8E/wA16n21/cYhHgn+a9T7a/uMQvJz/kZJk7nUdNf7qw/GjrJW/VrOEwoV2qPF+M7oSfNfWytP/OVNXoVSR24paoghCFBqCEIQAhCEALuruVDStpIquVzMwn4rScee5cKNc6JtfVUUIpXyyeLndr8YGt3NY5+0wz9prbNx1w3R2+CCrulXLIxxLjJSiQAb4AOzscutVt344o+j02m4QZ2wXUkjHcv/AFELLVXCtTDE+ZlPKWtGSA9u3PZV1DQeN1jaeOF7pMag0vG+FxHGXFt4gqIasST3WENyCXOhe7G+dgAttSeECxNy+puETHaMAQ2+R++ADu92PzQeXX9vnVfTGhe6Ce3GJxBwekykPD9T4iKxsEjonNDgQ4dYylg9CuHFfBtxc6bxurqK7DWxyzM0BrR1aWgNHX6d1RQ19FWUtU2kkLy17C4kEfxll7ZZ/hOV0UIfraAcZCt7RQyW9ldDLG5rsx8znPxuSvj70aY+9FzbnOb4y5hAcIhjPX57VbwcQF4HTtaHRuwQfN6vR2YVbZaY1b6qJvxjBkesOaqi9TPjqWjcSgHpARjzs/tXL8xJ5qPfwSjHF9yLaSrrb3WGKGQ0zWNALosj7E3VUL7brkragzAnDXnnnHWl4Yzp6QgFzj+crHiGNkkLQIslzwSN1R44qByw+VN/J+17cFZR1scmtscoIa0uDHHGdlVQurGiSoa+RgccANAw52ez7FYx2ky/Fpyd+xLU2mop4QdJYAcgB3IrGEkjv+V8eWRLdWSKOSTx0RNkJlBIe5vaBushbXukvFG5ziSZ48k/+oLdcKWzD6uqmBJbG7Tq7SDk/sWDtfytR/r2d4L1v06nGdHkfOk7ipeD6Qgjh6RztGQwnzuz1J9zY3RGVsZc0bZzzTFve3S7JjY3Bdl78DBJSC5Q01HHTMaHtLzG1+rbOea8r6fI27RzS+VjSTsYr5309L41Sx9JsdLe3ZZ2gbPcbJV1U07pNEj2+dzOw29Supbk5kG8bXR0zgHNz8ZV1RJFStkp6SCKngnY5+gPJDuXaVrH4mSjkl8/FrUr2Itxa5ojiY1zuhjaSRyydgFtuFaN9FYYWSf6yQmR3oJP3YWCmr3wyhuuM7te3Iy12OWf/nUt9w9eBdaeUFgZJC4AgciDyK1x4JY92S/mQzPTE8N8Lf8ACHXfq4u4Fi1tPC3/AAhV36uLuBYte9i/Gix674J/mvU+2v7jEI8E/wA16n21/cYheVn/ACMk824n+dN19sl75Uy31HjFK0k+c3zSofE/zpuvtkvfKYtdR0NUGE+bJsf7l6tXBGmKWmReoQhYncCEIQAhCEAKRc76y02OnpqOld49VNOqoLOTA92GtPrzn6lHTPEFHUG20NZHICwNLdBAODrcc+hY5+0wz9pAhuF0sk0NTIHPY9o6RrjkHc81HqszVzn0cEsMsgMjWkFmncEY7RhXVBFDe7HDQPqy2riy5jCBjOezkq60VclFew6uqXMZoewyEbjIwuKqORuzqS5T3a1ubW00rnUgIdO2MnBPIOPVvsmqC6V1qmbGI3yUtS0BsPxgcjGw7U5e7dPa9L6epMtNUN1tIAwfXjmp4pReLXFUUtdmoo6duYXAebgZOEIKmpjmpqmYUcNRBUwODnB4LHNxnIx61dUNwmutsmqpoXhzTHGZdPmuPndfaqy0VGqoqYKmtdTdM0M6UgHUSeRUi4U9TaaSqp2znoi+JzC3YEEO32WuJXNItF6XZouGHsdc5Yula2Qw+bk8jranOPLewRxVrGjWHaH4HMLJ8OSSsqKuSL44p85Of47exX0vwrc4RTv/ACj3EOOo+nK5vmw05rPVw5NcSRw40CNo21HkOtXksZfVY0+cwcsLz+poY6a4yQS1I1xuAz2HmtVYDNT0ZM9Q+YvOxcc4APas5NaTlhGXUsu3y9Cw775+L1KBU1ED26cEkb6SMhdVNQHNO5yqvpC6TGVideqXLZoLfXUppJmtDY3mMgt5E7Lyq1/K1H+vZ3gtu1n5Vp9KxFqH+lqP9ezvBet+n7RkcPyt2j3yCpBnaxsbHnBwD2J+bSYsGFgMTcq1bwtRNkMgkmDj1lwP9yV/DNM5pHTzb7cx9ydSJ4H0+UzdY5gicAW6NILsfndaz9VVBr2M+McE4xnSOxb53CFG8YdUVBHXuN/2LhnBVvjLtL3kH+MAT9qdRFfpMl2zzzxOaZrZJPNaPOx6FvOBdMlLWTtGD0rWfY0fiVhDwtb44ix5lkz1l2Pq2U622ujtUDoaOLo2PfrdlxOT27+oLOc01SOnB8ecJ6pHgXhb/hDrv1cXcCxa2nhb/hCrv1cXcCxa9bF+NHceu+Cf5r1Ptr+4xCPBP816n21/cYheTn/IyTzbif503X2yXvlVfWrTif503X2ybvlVa9iPaiDRUU/jFMx/53J3rUhUlpqBFUGJx82Tl61drCSpnfjlqiCEIVTQEIQgBPOkhlhZHKJSGs0lrXgA7k55elMKPPX08Gznhzuxu6hwUtmVmotfcdfBtE2pZUMfVskZyIkb+FdXCK2T+fN00OWaXaZR55znJyDuqqe7zSZEQEY7eZUFz3Pdqe4uJ6yVK+LHyckpY/CLM11BHSOo2sq5YvzS6VoLPV5qZhq6OnqxUxx1Yftn8s3B9fmqAhX+mx+jEtLjXW24VM8woZ6dszw/oopmhrSB1At9a7qb1HLYvgttO4npmyCeR4c/ABGnIA23yqhCtHBji7SBY2a5x2uolklgMzZItGkO04OoHPI9is6Piinpax1S6mqpXOBAa6oGB/0rNoUZMGPI7ki8ZyjwXs17t81VJUOt8xdI4uIMzT/4KVBxVRU8DYWW6cNaNv3wPwLMIWf0eH0Sss07TNU7i+kPO3T/ANYH4E0OJ6IO1eIT/wBYH4FmkJ9Fg9Fuvk9mp/dbSA5bbps9WagfhWbpJ/FquGo06uika/TnGcHOE0hbY8MMaqKM5ScuT17y8f0d/tf+RHl5/o7/AGv/ACLyFCp9Ni9FT17y8/0d/tf+RHl5/o7/AGv/ACLyFCfTYvQPXvLz/R3+1/5EeXn+jv8Aa/8AIvIUJ9Ni9AuuLuIf3U8Qz3bxbxbpmtHR69WNIA54HYqVCFvFKKpA9d8E/wA16n21/cYhHgn+a9T7a/uMQvGz/kZJ5txP86br7ZL3yqtWnE/zpuvtkvfKq17Ee1ECtcWuDgcEbgrR0s4qKdkg6xv61m1ZWeo0yugdyfu31qs1aNsMqdFwhMzVUNOPyjwD2cyq6e8uORAzT/KdzWSi2dUskY8stXOaxup7g0dpKgz3eGPaIGQ9vIKolmkmOZHlx9K4Wixryc8s7fBJnr6ifZz9LexuyjIQtEkuDBtvkEIQpIBCEIAQhCAEIQgBCEIAQhCAEIQgBCEIAQhCAEIQgBCEID13wT/Nep9tf3GIR4J/mvU+2v7jELxc/wCRknm3E/zpuvtkvfKq1acT/Om6+2S98qrXsQ7UQCVri0hzTgjkUiFYASSck5J7UIQgBCEIAQhCAEIQgBCEIAQhCAEIQgBCEIAQhCAEIQgBC0OIBYbfCJY4pKmJ2rNGx2o9K4ZMh3bsBy5YUmgt1F4zUQRQTskgqYojLM1rwcuwTgtwDtyOVnrQMqhab4Nt1TSUczwYGx0Alk87HSOMrm5JDTj14PUPSo1VarfRNkqCZ6mHVG1jGHQ5upurJJbuOobDPNNaBRIWiFFTfurqaUwSGFsMv5MRjXtETy7cj7UyyzUlZSxS0onZNVCRtPA4h5c9mknfAyC0kDbmMKdaBRoUivhip62WCFxcyI6C4nOSNiR6M5wo6sD13wT/ADXqfbX9xiEeCf5r1Ptr+4xC8bP+Rknm3E/zpuvtk3fKq1acT/Om6+2Td8qrXsQ7UQCEIVgCEIQAhCEAIQhACEIQAhCEAIQhACELVeDiCnqOLWsqmQuiFNM4maMPY0hhIJB545qspaYtgyqF6jdrPSVs94oaWOCnk/eEMkzYGsjke9+DIwb6WkEcjvhUtNbbDT8WW+jo6a4mWC5RwSuqmtMUg1YO2Nj6OxZLMmuAYhC3/wC5GyXiuhmoJquGA1lTFUseGlzujbr/ACYHLI2A3S0XCPDlxoILlELnBTvZUvfFK5mr8k1p804wc5/+YU9aIPP0L0jhvh+w013sjpqetqJ7hG+pi+K6GNnnAMdtuQBudt+pU3g+p7c7iCrq7rCyWio6Z75GvGRuQ0d5Oqt3XAMw24VjKXxVtVMICCOiEh0789l065172sY6tqHNZjSDKdsclvb7wtR2Pgu4W9zGSXKCYVnS4BcIDIY2jPpADvrTfCVRZbdwQ6uu8NO+N1wfG9r6USvlb0YOhrttG++VHVWnUkDBRVlVA9kkVRKxzG6Wua8gtHYPRuu47jWxTPmjq52yyfHeJCHO9Z61s7VwjY55LTR1fwg+qukDqhskGnoo2+dhpyMkjG56k/WWKzSW6Ovr2TtiobPSyllLpa6VznlpySP2p1o3wDAiqqBUdOJ5BN/9wOOr7U8y6VgrWVjp3yTsBDXvcSW7EberOQtnX8GWMvr6K31NWKuk8XkEk5b0ZZM5oAwN8gPG/XupM/AXD/wjBQw3NwmZWMp5WGdrnStJwSGgeaRzwc7J1oA843Qpt4ipILrUQ0LZW08TyxvSuBccbEnHaVCWy3QPXfBP816n21/cYhHgn+a9T7a/uMQvGz/kZJ5txP8AOm6+2S98qrVpxP8AOm6+2Td8qrXsQ7UQCEIVgCFqqHhGW72qzeKRww1Fe6o/LSTEhwj33bjzcAHtypNn4BZU3e0MqrpSy0Nwe9okpnOJLmfGYMjn6eX9+TyxQMYhayq4Rgnnqaumr6Khtcc4p4pppXua9/PSDpySBzOMBMngW4QR10lbV0dHHQzCGV8shwS5uppbgHIIwpWWL8gzKFrIvB9XSxtxcre2Z1G2tbC6QhxiIznlgYHpUKu4UkoKihE1zozTV0RliqmF7mEA4I2bnOfQnUj7BQIVlfbHUWCtjpqiSOUSwtmikiJ0vY7kRkA9R5hVqummrQBCEKQCEIQAn6StqaCYzUkz4ZCxzC5hwdLhgj6wUwhQCc+93OSm8WfXTGLQyPSXbaWHLB9ROykVHFN9q+g8YutTJ4s8SRan/FcOTvX6VUoUaV6BasqL3T22G4sqZo6bxxxie2TBE+kFxA55wRuuqjiq/wBXvPdamQFr27v20uGHD1EBWVCbdVcEx089xp4ZqSvkqHU8mrVMwsaMNwMZOCN1o+IeJLVPSONJUUEsE00TqeKSSRxpQ0g56PRhoAGCAdxnmsHLetIMrYrhxMaCeC1XOaCmpA2R7em0tYHODds9WSM/aqmZ9ZbJq2gbUjDyYp+ifqZIA7PPrGRleiXO/wBmdcKmd12imknpYg8McXRtcKhri1hLQcacnB5csp2n4msjfG3UlZSQubcJ5phNI+NtSwuyzZrTrGNtJVeo+dIMBS1N+vdcaOnnqaqpqohTlmrJfG3cNPoGM/Un7pZb5abQ1lRLHJbxPkiCoZKxkpHXpJw7AT3Dl4oKXiCskqf3nS18M0AfECfFw/kQOeBy9SjXez0Vrow6K/0tfK+QYhpWuIDcHznEgAH0LW3qoEu11HFtNRW6mttbURU9wlcykY2YAOcDhw5+bufUqqpud1DJqKeslLQxtPIwuyNLHZa0+gFbHhvi2itNu4apHeJP6KqldVPnh1vp2l4ILT1bZ5difs9+tscFI5l4pqOmp6md9xpZIi51Y1ziW42OrLdsHlzVHJpv7QYSS73GY1DpKyVxqWMjmJd8drcaQfVgY9SkTcUX6oNOZbrUvNK4SRan7scOTvX6VsbRxHwzLbImXJmmWcvt7884aUkua/lzaSB/7U/bOKrVUyXEx1EFBUGsBikkldEHU7WhrGhzWnOMZLTzyjm/7QeaPkfLI6R7i5zyXOJ6yVyp98qoa691lVTxRxRSyuc1sWdA9IyAcHny61AXQuAeu+Cf5r1Ptr+4xCPBP816n21/cYheNn/IyTzbif503X2yXvlVatOJ/nTdfbJe+VVr2IdqIBCEKwNdZ+NWWqls8LqF0nwb4zv0mOk6UY7OpcWXjFlqprLG6idILVVSzkh+NYeMActsYVTSXWGKnigmpw8RsIDtIOkku39PxhtnqUoX2hZRmCGmcxzyS54aNiWkbD0EkjsWLgvQHqTiOgktUlpvNBPPTCsNVCYJhG9jjsWnIOQR9advXGhvVtuNK+j6M1lXHMwtfkRtYzQG+k4xuq6W7UlVKXzQuYS/USxjcuGpxAPL+MPXj613VXmimjnZFRMjD2lrCY2nGS7PeG/VpChQV3QLBvGsYuLKrxJ3mWb4M09J16dOvl+xO23jimo6KhpZqCU+KUUtL00UobI0vdq1sJB0kcljkKzxQfgF3xRf4+IaminZBJCaakZTnpJekLtJODnrO+6pEIV4xUVSAIQhWAIQhACEIQAhCEBa8M2YcQX+mtZmMIn1ee1mojDSeWd+Ss7rwNX0tzipLeJKoSUvjR6ZggdEzJB1hxw3l2qs4ZvDbDfqe5PidI2EO81pwd2kf3qTZuIY4H18N4bUVtNcIRFM5suJRpcHNIcfSOSxlr1WuAR63he825srqqjMbYoWzvOtpAjc7SHbHrKequGaig4fmuFYXRTxVMcXQ7HLXs1h2QezCuJeMrPO8Uj7bVi2OtzKJzBODKND9bXB2MKHfuLorzb6ylbSOhE1VFLFl2dLGR6AD2nG6hSyOrQKqgtArLHc7kZiw0HRYZp+PrcRz6sYV5wtwKOJLP46KyWGR1SYGBtMZGNIaHanuB80elQGXu103CVRa6SiqGVtYYxUzPlBYQxxcC0YyDv+xMxcRSU/CXwLAZonuqzO+RkmkOaWBuk49Sl62tttwLR8HX6vgjmpaHWyXJjzKwF4HMtBOSNuakz8GV7xTG3N8ZElDFVTF72sEWskYyTy25qwtXGVqpnWusr7bVS19sh8XidDMGxuZvgluOY1H1qLWcYQ1NmnoG0sjHS2+npA7UMAxyaifUVW8t8AgV3B1/t0Ek1VbnMbE5rXgPaXNycNOAc4J5HkUScH36KSKN1Dl8srYQ1srHFr3cmuAPmk+nCs5eN2+PXKsipna6uGlZGHkENdCWHJ7QdB+1WU/hIgdXU9VBBWNBqmT1UL3R6HBpzpaQwHnyJKasvoGHrqKe3VklJUta2aM4e1rw7SezIJCjp6snFVWTzgECWRzwD1ZOUyt1dbg9d8E/zXqfbX9xiEeCf5r1Ptr+4xC8bP+Rknm3E/zpuvtk3fKq16JePBlerheq2thqqBsdRUPlYHyPBAc4kZ83moXkmv30u3e8f+BepHJHStyDEIW38k1++l273j/wACPJNfvpdu94/8Ct1YewYhC2/kmv30u3e8f+BHkmv30u3e8f8AgTqw9gxCFt/JNfvpdu94/wDAjyTX76XbveP/AAJ1YewYhC2/kmv30u3e8f8AgR5Jr99Lt3vH/gTqw9gxCFt/JNfvpdu94/8AAjyTX76XbveP/AnVh7BiELb+Sa/fS7d7x/4EeSa/fS7d7x/4E6sPYMQhbfyTX76XbveP/AjyTX76XbveP/AnVh7BiELb+Sa/fS7d7x/4EeSa/fS7d7x/4E6sPYMQhbfyTX76XbveP/AjyTX76XbveP8AwJ1YewYhC2/kmv30u3e8f+BHkmv30u3e8f8AgTqx9gxCFt/JNfvpdu94/wDAjyTX76XbveP/AAJ1YewYhC2/kmv30u3e8f8AgR5Jr99Lt3vH/gTqw9gxCFt/JNfvpdu94/8AAjyTX76XbveP/AnVh7BiELb+Sa/fS7d7x/4EeSa/fS7d7x/4E6sPYMQhbfyTX76XbveP/AjyTX76XbveP/AnVh7BpvBP816n21/cYhWnBHD1Xw1ZpqKtkhkkfUOlBhcSMFrR1gb+aULyczvI2iT/2Q==%20"/>
          <p:cNvSpPr>
            <a:spLocks noChangeAspect="1" noChangeArrowheads="1"/>
          </p:cNvSpPr>
          <p:nvPr/>
        </p:nvSpPr>
        <p:spPr bwMode="auto">
          <a:xfrm>
            <a:off x="92075" y="-1571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124" name="AutoShape 4" descr="data:image/jpeg;base64,/9j/4AAQSkZJRgABAQAAAQABAAD/2wBDAAoHBwgHBgoICAgLCgoLDhgQDg0NDh0VFhEYIx8lJCIfIiEmKzcvJik0KSEiMEExNDk7Pj4+JS5ESUM8SDc9Pjv/2wBDAQoLCw4NDhwQEBw7KCIoOzs7Ozs7Ozs7Ozs7Ozs7Ozs7Ozs7Ozs7Ozs7Ozs7Ozs7Ozs7Ozs7Ozs7Ozs7Ozs7Ozv/wAARCAFOAQQDASIAAhEBAxEB/8QAHAAAAQUBAQEAAAAAAAAAAAAAAAEDBAUGAgcI/8QAVRAAAQMDAgIECAkFDAkDBQAAAQACAwQFERIhBjETQVGyBxQXImFxdJMVMjU2VIGR0dIjQlVzoRYkN1JiZGaUpMHh4iUzNERFkqKxwnKC8CZTY4Oz/8QAGQEBAAMBAQAAAAAAAAAAAAAAAAECAwQF/8QALhEAAgIBAwQBAwMEAwEAAAAAAAECEQMSITETMkFRBBQiMwVhcRVS0fAjQ5HB/9oADAMBAAIRAxEAPwDP32+XWG+18MNzq2NbUyNa1s7gGjUcADKr/h+8tGkXeuJ9NS/70cRHTxFcg0bmql7xUOGMtGXc16kYqlsdSVllHebyN3XeuJ7PGH/enPhq8H/itb/WH/eoMYyU+1oyoaXo1jBExl1vDud1rf6w/wC9SY7pdcb3OsP/AO933qFCPOUjYLN16OiGOJJ+FrmB8pVfvnfeuHXi5jlcqv3zvvUcu581w7ziopFnGPo7mv10hjdIblVnHV07vvVfT8RXZ0oMt4rRnk3p3/enKyLMBBHNVNK1/jD3MYTpOHY5hq1jGLXBy5FUki/qb1d9QLLrWbHdvTOH9+6IOIbq6fon3KryeX5d2/7VV1NSHVDHMY9rS4Bur7Co5JFY0tO4OU0KuA2lLY1Tbvc8/KNV7533pz4WuJ/4hVfVM771WxyB7AR1hdgrFxR1pR9FgbtcsYFfVeszO+9cC7XP9I1Xvnfeohd6SjKjSi2mL8E0Xa5AZ+EKr3zvvXD7vcv0jVe+d96ilybeVKiiGo+hu4X+7sbpZdKtpPWJ3feo54ivIkja261pIj1YNQ7zjnr37EzVxl5JUbxcSyQcwchuR1LdRjXBxSX3cFpW8Q3bocNuFfFpbu81Dxk/am6biG7mWMOutaQ5ozmofzx61X1kTpp3x9M97GHG52TtLBmUOxsNgmmKRFXM0Ed4uZBzcqv37vvXfwvc/wBI1XvnfeoABbyXWSsdKOxRXomfC9z/AEjVe+d965N3un6Sq/fO+9RQjtSkHGPolG73TPylV+/d96Q3e6fpKr9+771F1BcueOeVOleiNMfRL+GLp+kqv37vvQbzdP0lV+/d96g6weopcppXorUfRM+Gbof+JVfv3feozrzdmuI+Fa3+sP8AvTJOEzMM7qyivRSUV6PR+Baqoq7LNJU1Es7xUuaHSvLiBpbtkoTHg7ObBP7U7uMQuDL3s8+fczA3yPPElzJ+ly94qMdgAFY3xoF+uJ/nUneKrwN8lelF7I64qkdxNGMBSGtKahGG5Kkhwwqs2ijphxunC4EJjIzsV1yCq0apnQOSugdJTaCcnCCxJTrBCq9AhfJIxz2SDfIPNW427PsVXXO6J4f1HmFeBjlXkSqpz00Ly8vOkOJJTVOxxkLsZwcJZJmsLW75e0HdSqeHDQCcYCt4MquWw9HIGtAOycFQOrJXIjAGxS8lnsdCtC+MN68o8abnCaeWnnsmDjq5KUirm0T+laRsf2pHPGFB1OzsV15x5lNJOs6mmYBgglRYpgZejG2kF2ezCdLCTySwtihc9z49Rc3HqV9jJ22RopRPISNhnJParGF7GDZQoY2QZ68nsUlkg2GEe4htySunbhcuqA3qXI3A5LlzRzJVKRs5MebIXDIH7UzPVsh2Jy48mhIxwAwCoFQCJg4qYxKTm0izhBfC6eTDWgZwFW1NZI2QhkjSAMlozkBSqiT/AELLg7HAOPWq7xYGk6aJxe8nBIbgAKYr2UyN7JFhRz9MzfmP2qXjr6lEoYujjHqUtxwzJ5KsuTSF6dzgAucuXgJTM1reaZFQx5I1DKJMNo9D8HgxYqgfzt3cYhL4PvkKf2p3dYhcGXvZ58+5mIvgLuILh7TJ3ioZbthTr55t9uB/nMneKhsGpd64R2xWwgyI9s8lC+Ey2UtIw0Hc5U8DScFQpbcZZ3NB0sI1ZG+6vGvJE9XgsS1zYRMSCw75CWKVsrMtOQm6VpbaBHr1BjiM9u6qmTPgqMs3BO4zzVUrsvKemv3LwEJC8BMtkD2Bw6wmXvJOFFFnMffNthRnNDzuNxuCUreeXJ0FmOYU1RRvUNVDGzPY7SBpGAGhDZXs6srtz2Dkm3HPIKSOHaHPGX9iTpXuXAHYE41ibE2znBKUMPWnQxdBuFFk6RtrF2GLsAJcKLLUNli5LE6fUkISw0R3QgpvQWHYqURuuS0EclNlXEabI4cikeXuO5Q5uN8JMnPJSVDQWjIJTNU7XDkg5apTXEDkmpgXtcNPNERJbHceJbPM0cwB+xRqPz2hgcdJ3I7EkUs7KGYBh0jCSl1NbrxjOymuSrdtFnlrGYzjCjifxmYQwkkZ3PUmKgPljIBOOtJaToqQ30qK2svrbkkSbn0dNG4b55N9aq6AOkqRnPblWl1DDXQiVuphJzk7Lmlp2Q6iDqJPxlKdRKzjeT+D0fwfjFjn9qd3WoS8AfIc/tTu61C8zL3s5MnezC8QHF+r/aZO8VHiOyd4jdi/1/tMneKjUzwW7leiu1HZBj7253UWoy1uQcAdYUzIxzTFVHqgfgZ25KEaSWw606bUDgDJJwqqmZ0srnO5BOmerloHHT5ofpwBy2S0rNEIJG53V0qTMpPU0PYAGG8kaQeXNKduaXXjqUFgEaHADrykL3H0LlBsB57JQEoC7a1BQNanAEgSqC6FCEmd0uVBY6ShchLndQSKUiMoQg5K5XRK5ypRBy5uybIwnjuuHNUlWjhrtJ9C78124wuCMJOXJSVscIBaWfmu5jtXHRNHoQHkc90usHrQnZiHDepRYcRXFuORcCpR5dqjywPfKwsOntd2KUUlzaJd186ojbtucLpgw0D0KG+Gfx/znl7GnIJOQprAWhVeyouncm6PQeARixz+0u7rUJeAvkOb2l3dahedk72cWTvZgOIfO4iuA/nMneKq5NUYJad+pWl6GeI7kT9Kk7xUOSML0o8I3StWc2bMtURJlwAzuU7dJmxT6IiQRzwVHttR4pVSExl4weXUmZHeOVT3tzgnrU191ltX/Gl5JkEolixjr3HVlKXJuOExtwDhKB2nKEq63FyV1zSADCUbqCQwlAJSgLsDAQtQgGF0EgShQWoVBykG5V7Z+F6i82quuEVRHGyiBLmuBy7AzsqtpchtJblHgrobIRhSSGV11LnGF0EZImfQgpcK84e4ZdfqSvqBVCHxJgeRo1ashx7f5Kq3XJEmkrZRehIWpfThJzVgcI+pBGEgO6khiELghaGw8My32hr6plS2IUTNZaW5Ltif7lREZUJpuitpjRQuiMK14ZsI4ivDaA1TKYFhdrcMk46gOs/4qW6Vsq9in3HJdNdnmFJu1B8F3WpoembN0EhZ0jOTvSonpClU0Ex5rhlO6sjCjNIyo1RUva7S3YJVltelbnqHAPyHNt/vLu61C48HU3TcNvPW2ocD69LULzcvezhybyZhr23/AOobj7VJ3io2AQpl8GL/AHA/zqTvFRGnIwQvRXCOyHA2xhie5zNi4YK5ihbFnHM9qf0+tJhTZbSjhxz1o0YC65JN3FBRzhdBqUN7V0gSEGyVGUKCQyhIdylCEigr0LgT5mcQ/q3f/wAyvPRyW84Kq6eDhC/RTTxRvexwY1zwC7zDyCzy8GeTtHOGbVYn8D1FzutIJDBK7L25DiBjDR6+X1qwt9BwtxTYp6qO2fB4o35kMeNWkb8xzyMqot9VTs8FdfTunjEzpyWxl41HdvUnOCqung4RvsU08cb5I3aWueAXeYeSxae7/cyae7/csLRT8McWW6upqSzNopKdmWSbazkHBz9XI5ULgu02aq4ZuNbdqZrxTyOzJ+c1oaDsmvBpVU9LPc/GJ44g+FoaXuAyd+1WHAkdLPwXd4qyTo6d8rhI/wDijQN0latCVxtWzi0TcJcTzOtLLKKKV7D0MoxqOB2jr9eV1wdRPtsfFFFIQ50DAwntwH7rqzcP2rhSqN7rL3BUMiYehazGXZGO05PqTPC95gq3cUVk8jIDVtDmMe8AnZ+AO3qUe64D3T08EPhuy2i38NScSXyDxhhdphh5g745dpOefYrbhtvCXFFZLosrKaoiZkxfmub2jHX96ruG6y3X7hN3DNfVNpJo3aoJHHAO+Rz9JO3YrfhSzWnha4Sme9U89XLGQ0BwaGtyPTzJwkvN8kS83yVHBNltFyivLrjSskZA7zXHmxvnZx9imWWn4U4shrLdSWcUj4GZjm5vI5B2efPGxUPg2spoLXxI2WoiYZWu0BzwNWzuXaovgxq4KW8Vj6ieOJroMAyODQTkdqs092TJPdlz4PauhHDVxi8R/KUzCal2f9eDqIH2bKNwvbbLcbfc7xDZm1kwmPRULnA6G7YAzt2/YonAlXTU9m4hbNPHG6SLDA94Bd5ruSicGWrxmlkraHiJlvuLHgdE47FnpB5qGuSGuWVPFT7a+64t1tlt4a0CWKQYw7rwOpPcB0FNcOLKenq4RLEWPJae0NOFaeEmuoaquoooJo56qGItqZYsYJ2wP+/2qB4Pp4abi+nlnlZGwMflz3AAeaeta/8AWX5xl3wtYLTXcVX+lq6OOSCmceja7PmDUeSlWCDg/iWoq7NTWUQ9CwllQca3gHGc8wckLnhaupIeKOJ5ZKmJjJdWhzngB3nO5dqqPBjUwUnEtTJUTRxMNM4B0jgATqb2rNp7szabsx1XT+K1k1PnV0UjmZ7cHCizx9I3lurG64ddat7cOa6d5BHIjUVFx6F0p7G9Wje+DIEcO1IPMVju4xCf8H3yFP7U7utQvPy97OKaqTRjb2Ab9X5H+8yd4qI1gUy9H/T1w9pk7xUQLtXCPQjwIQuSuyVyVZFmcEZ6kvRuAzpOO1bjhGx2ymss/E17YJaeIkRQkZBI2zjr32CeHhPj6XonWKn8T5aAfOx9mFR5HdJGLnvUVZgACTgDJShjy7S1jiRuQAtvR1FirfCDa5bJTOije7MrS3DdRB2A6v8AsrqlmrYPCBfWUFDT1JMTC4Sv0aRpHI4PbuFDyNeCHkrweVpepXtt4WuvEMNVW0MUThFKWuZqwdXPAH1qVcfB/fLbbn1sjIZGRt1SNiflzR1nlv8AUr643VltaujNBji3XpOnOM42SLa0tRXjwYVDBQU5pdZaZi/zh5w/NxzyeeVTWPhC78QRmakhayAHHSyu0tJ9HWVCmt7CmvJSZS5V9e+CrxYqbxqojjlgHOSF2oN9fWE3YeErtxCx8tHGxkLDgyyu0tJ7B2qdUauy2qNXZTZ2XQB06sHHbhaaXwdX+LpnObB0cTNevpNnDflt6FYULW+SG4OwMipG+P5bFVzVWiryLlbmIC0Vo4nZbOG7haDSukdWF2JA7AbloHJZvK9Wq7zScN8I2aqdaoKo1ELGu1AA/EBzyKie1Khklwqs8sJSL0OrorLxnw/VXG1UbaKvpBqfG0Aats4OOeRyKxtksFx4gndFQRBwYMvkccNb6ypU01uWU01vsV6QrR3XgO9WujdVubDUQs3eYH6i0erCh2bha536knqaBsb2wHDmudgk4zsp1RaslTjV2VHUkLSRkBaau8H19oLc+teyGRsbdT4435c0dfUtLwTYZ5ODbgXMiLq9jugJ6tiN+zdVlkilZSWSKVnmJY7RqDTpBxnGy4zhb7FzoPB7caF9BSuhgndFJN0nnA6hnbG5ydjnkqm3eDy+3O3Nro2wRMkbqjZK/DnDqPLZWU1TsrrXky25OwSg9q9C8Gtgqob3W1FXFGGU7XU8jHHJD8g8v71U1vAN7qbtXtgZA8xv6QtEm5DydONvQnUjbRHUV0ZUJRsdlo38B3eOWphZJSzS0sQlljjkJcAQSOrfkqq02mrvVeyio2B0rgT52waAOZPUp1JmikmQ+fUjCfrqN9vrpqSR7HvhcWOLDkZHNM5Ulz0DgAYsc/tLu61CXgL5Dm9pd3WoXn5e9nn5O9mKvW1+uHtMneKiZKl3v5duHtMneKhrvXCO+PAEoSJMqSx6JbqZ9/8ABa6gojrqqWUuMQO7sOLsfWD+xYAUtSZ+gFPKZc46PQdWezCl2a+19hrPGaCbQ47Pad2vHYQtX5Va7RkWuk6bHx8nH2f4rOpRbpGFSi3RW8OWivs/G9qhr6d0L3vD256wQetbOz/wkcQfqGf9mrzt3Fdzlv8ADeamRs88ByxjtmN9AAUul44r6W+Vt3ZT05mrGBj2kO0gDHLf0KsoSZWUJSNDwdUy0fBHENRC8skjke5rhzB0DdJ4N6maa2XyKWV8jRGHYc7O5Dsn9iylBxPV2+z11rihidFXEl7nA6m5GNt0WDiar4ehq4qaGKQVbQ1/SZ2G/LB9KPG6YeN0zT0v8DlV+v8A/Nqe4wlqqbguzMtbnsoHRASmLrOkYBI9OfrWSZxNVR8MSWBsMRp5H6y/B15yD246lKsHG9zsVN4oGR1VLnIimBOn1FND5/cOD5/crHVl4NnMLp6v4PL8EEnoy7s/wW2vElTD4LLZ8Gl7YnaRUOi2OMHOcdWrms9fuOrlfKM0XQwUtM74zIhu71k/3Jrh7jO48PQupomx1FM85MMvIH0dilxk1dFnFtXRqvB5NXycPXds7pXUrYz0OsnAOk5A/YoFB/A/cfaR32KNL4TLtI2aJtJSthlZoEYacMznON/SqSHiOph4ZmsIhiNPM/W55B1A5B7cdQVdEm7orok3ZU5XoPGMckvAnDojY55DGZ0jP5i89+pbGh8Jd1oKCCjjo6RzIIxG0uDskAY7VpNO00Xmm2mi34DpKiy2C7XW4RvghfF5gkGC4AHfB9JwE/wrJQU/g4mlmbUGMyu8Z8V/1g3H7MY+pY2/cZXfiGIQVUjI4Ac9FEMNJ7T2prh/ii48OSvNIWvik/1kMm7Xen1rN45NN+SjhJpvybKy8Q8KWds8tBBdnRubiUOaXs9Z3wjgupEHDXEVTRF0bWPe+EnYtGkkKiuXhFuNbQyUlNSU1EyUEPdE3zj2qrtPE9XaLTW22GGJ8VYCHufnIyMbbp03THTdM1fgzq56gXiKaV8jTEH4e7PnHVkrngh7v3F8Q+cfNY7G/LzCsrw/xLVcOOqTSwxSeMsDHdIDsBnlg+lLauJqu0Wqut8MML460EPc8HI2xturSxveiZY3br9jS0BJ8EVwJOT4x2/ymKXabtQ8RUFutVzFXb7hE0CjqYstDtsAg/V/isdBxJVQcNTWFsMRp5n63PIOrmD246lc0XhKuVHQx07qKkmfC3THK5pBA9Q/wVXB77ESg99iy4Ht89p8IVwt80xldFC7Ls/GyWkE+nBTvClRNDbuLp2SOEkbnljs7ggPwslbOLLhbL5UXgNjnqagEP6QHG+Ow+hJQcVVlvpbpTxwQObc89KXA5bnPLf0qXCTIeOTsd4EvTrTxVA+WQ9DVfkZS49vI/bhbh9sg4Epr5emvaX1DtNI0/m53A+0/Y1eY2q3S3S601DAcPmeGh38UdZ+oLW+E289PcKezwv1RUTAXuzkueR1+of9yk43NJCUbkkYx8j5Xuke4ue4kuJ6ykXIISrejpPQuAfkOb2l3dahHAPyHP7S7utQvOy97PPyd7MVe/l6v9pk7xULKm3v5dr/AGmTvFQcr0I8I7o8C80iMoKksCEIQgEIQgBCEIAQhCAEIQgBCFdU3DzZbfFVVFwipnTtcYWPGzgO09SxzZ8eFJzfJKTZSoXccEszi2KN8hHUxpcuSxzXaC0h2caSN8rTVHixQiE5JTzwgGWGSMHkXNIygU8zojK2GQxjm8MOPtUdSFXYobQu44JpRmOJ7wTjLWk79iR0UjZOjdG4P5aSN/sU643VijnqQrGG0SvttZVyl8LqXT+Tewgu1HC4tFrN2rDTiYRYYXlxGdgsfqcSjKV7R5Jog53SKfcqCnojH4vXxVmvOejHJdUdnlqYap8uuA08JlAdGfP9Cj6rF0+o3sRT4K9IruDh9tVVQwQ1Rfrp+mc7oj5p7FCqaBlPb6eoE+qWVzmviLCNGPT1qI/LwzkoJ7/7/gnSyECWnLSQe0JDknJOSetOyU80TQ+SGRjXci5pAKVtJUP3ZBKRjVsw8u1b64VdlaGMYSpSkVweh+D/AOQp/and1qEcAfIU/tLu61C87L3s4MnezF3z5duHtMneKgqdfPl2v9pk7xUFehHhHdHhAhCFJIIQhACEIQAhCEAIQhACEIQAtdYqKsqKCKjraZtRbahrnskDxmA4O/o9SyKcZUTxxOiZNI2N3NjXEA/UuP5nx5Z4KMWl/vgtF0zXWpsUVhLKE1UkjahzZnUbmh7tzpO/VjHJdNlhl4njEtOYqtlM4NM5aS+THmkkbZWOimlhdqhkfG7tY4grkucXai4lxOck7rg/pcnOUnPm/wCd/wD4W1l9cBxEKCQ3MyeLdINQk05z6Ov7Fdv+FDdqX4PwLRobjBHR6Medn081iZaiecASzPkDdgHOJx6kgnmbEYmzPEZ5sDjg/Urz/T5zilcVz4238/yRqNQazxGx3KW2ydG012I3M6m46lNa8S3qmmOg1cttDoi4jeT71iNTtGjUdJOdOdka3kgl7iW8jnkof6Xd/dvvv/KXP/hOs10vwuOFrl8LF2cs6PWRqxq35dSr+DMm8vDQHHoH4B6+SpJKiaXPSTSP1c9Ticrhj3xnLHFp7WnBWkfgS6GTE2vu9LZbEat7NfTtnbfqH4TtlLRbP6LowAHOxtndOQ/DnwfdvhUuMfQu0ayOf8nHUsa+WSTGuRzsctRzhdPqZ5PjzyO2xu8nbsWMv0yUq3XjxxTvbfz5J1m2o5pI7tQtY8ta62AuGeeAcKLRyRTUtikrXBzX1EznF55uycZ+vCyXTSggiR4IGAdXIdi5L3FoaXOLWnIGdgn9Kf8Ad/u/+RrNi74UNPdfhv8A2TondHrIxr/N0rr4Rqqep4epoZCyKSGPpGjbV1YKxz55pWtbJM97W/FDnEgepIZHktOt2WfFOeXqRfpdr7mv4S24oayTdwG3esa0YAmfsPWoiCSSSSSTzJKF7GOOiCj6KM9C4A+Qp/and1qEcAfIU/tTu61C4cvezz8nezF3z5duHtMneKgqdfPl2v8AaZO8VBXoR4R3R4QIQhSSCEIQAhCEAIQhACEYQgBCMIwgBCMIwgBCEIAQhCAEIQgBCEIAQhCAEIwhACExPVwU4894z2DcqunvD3ebCzQP4x3KsotlJZIx5LZ8jI26nuDR2kqBPd4mDELS89p2CqZJZJnapHlx9JXC1WP2c8s7fB7D4L6iSp4bqZJMZ8dcBjqGhiE34J/mvU+2v7jELyc/5GYXZmr58u1/tMneKgqdfPl24e0yd4qCu6PCPRjwgQhCkkEIQgBCEIATtWOgpKeVtQI9UZJY2JjiTqduS4H0JpSKluqnpQeuI99yxzNqJjmdRKFt+Je4Oq3NA5ZpYzn/AKVOhnnqrdJW09exwieGvY6njB3/APapV48GlwhqmmiLSx4aXMlOlzCQc+sbK0h4aqm2BlEzd8YyXNaPOJP7ea5NT9nJqfszFFca2rq20/TNbqbkOEMZA/6FJuNU+11Hi9RcR0mnJ00seO6pNs4WqYK2L8rlziGloapN+4Uqrs8OgbiePzdLttTduv0ZTVIapeykpbtJVSFjKl3b/s0X4VdtgzbJak1LZvPY0NMbWOYd88gMjZJLweOH6CCofKJZJXFryCOfoHPG3NJEf3hUN6g+P/yV4SepF8bepbjluIa+Y9DHKRHsJBsPObv9mVLnhfL/ALOKcO6miFmD+xQKUkRVONyYh32qxo4K10QMbMNPW7Yn1Lm+ZknHLSZ7vx8UJwbkVla6tgwDEyJ3pgZg/sUSK6TRk9IyJ+f/AMLB/cr6ooq6oAY+V0jABsW59aqau2tj2LwDjqC5l8iXsT+Hq4G47lJKTiOEeuJn3LuGukkkcDGwho30wNP/AIqTS2mJzCWyOcAN9sKZYquioquWjfI1rSfjuVllm/JhLGovS0RaRz6mqjBEXRlwBb0TNx9iYomNkrqeNwy10rQQesErUmltclQJYZWGUb/kwdysrRzRxXGl1vDSZmYB9YXf8OUpKVszzRUeD3EcF8N4+SKf7Cl/cXw3+h6f7CotNxNUue+OanYCORGQpBvlc1up1IzlnGSFzfUx9nn9PIdfuL4b/Q9P9hSHgnhpwwbPT4PoKcF9lx51K3PYH/4JufiiCmdiWneBjJcCCApXyI+yNGUY8nvCJ3NhpP8AlP3o8nnCP6BpP+U/epM3FVDB0ZeyUCTkdO2FY2+401zpvGKVxdHqLckEbj1q6zOXEjNxkuT528JVto7TxtV0dvp2U9OxkZbGzkMtBP7VlVtPC3/CHXfq4u4Fi17eLsRU9d8E/wA16n21/cYhHgn+a9T7a/uMQvJz/kZJk7nUdNf7qw/GjrJW/VrOEwoV2qPF+M7oSfNfWytP/OVNXoVSR24paoghCFBqCEIQAhCEALuruVDStpIquVzMwn4rScee5cKNc6JtfVUUIpXyyeLndr8YGt3NY5+0wz9prbNx1w3R2+CCrulXLIxxLjJSiQAb4AOzscutVt344o+j02m4QZ2wXUkjHcv/AFELLVXCtTDE+ZlPKWtGSA9u3PZV1DQeN1jaeOF7pMag0vG+FxHGXFt4gqIasST3WENyCXOhe7G+dgAttSeECxNy+puETHaMAQ2+R++ADu92PzQeXX9vnVfTGhe6Ce3GJxBwekykPD9T4iKxsEjonNDgQ4dYylg9CuHFfBtxc6bxurqK7DWxyzM0BrR1aWgNHX6d1RQ19FWUtU2kkLy17C4kEfxll7ZZ/hOV0UIfraAcZCt7RQyW9ldDLG5rsx8znPxuSvj70aY+9FzbnOb4y5hAcIhjPX57VbwcQF4HTtaHRuwQfN6vR2YVbZaY1b6qJvxjBkesOaqi9TPjqWjcSgHpARjzs/tXL8xJ5qPfwSjHF9yLaSrrb3WGKGQ0zWNALosj7E3VUL7brkragzAnDXnnnHWl4Yzp6QgFzj+crHiGNkkLQIslzwSN1R44qByw+VN/J+17cFZR1scmtscoIa0uDHHGdlVQurGiSoa+RgccANAw52ez7FYx2ky/Fpyd+xLU2mop4QdJYAcgB3IrGEkjv+V8eWRLdWSKOSTx0RNkJlBIe5vaBushbXukvFG5ziSZ48k/+oLdcKWzD6uqmBJbG7Tq7SDk/sWDtfytR/r2d4L1v06nGdHkfOk7ipeD6Qgjh6RztGQwnzuz1J9zY3RGVsZc0bZzzTFve3S7JjY3Bdl78DBJSC5Q01HHTMaHtLzG1+rbOea8r6fI27RzS+VjSTsYr5309L41Sx9JsdLe3ZZ2gbPcbJV1U07pNEj2+dzOw29Supbk5kG8bXR0zgHNz8ZV1RJFStkp6SCKngnY5+gPJDuXaVrH4mSjkl8/FrUr2Itxa5ojiY1zuhjaSRyydgFtuFaN9FYYWSf6yQmR3oJP3YWCmr3wyhuuM7te3Iy12OWf/nUt9w9eBdaeUFgZJC4AgciDyK1x4JY92S/mQzPTE8N8Lf8ACHXfq4u4Fi1tPC3/AAhV36uLuBYte9i/Gix674J/mvU+2v7jEI8E/wA16n21/cYheVn/ACMk824n+dN19sl75Uy31HjFK0k+c3zSofE/zpuvtkvfKYtdR0NUGE+bJsf7l6tXBGmKWmReoQhYncCEIQAhCEAKRc76y02OnpqOld49VNOqoLOTA92GtPrzn6lHTPEFHUG20NZHICwNLdBAODrcc+hY5+0wz9pAhuF0sk0NTIHPY9o6RrjkHc81HqszVzn0cEsMsgMjWkFmncEY7RhXVBFDe7HDQPqy2riy5jCBjOezkq60VclFew6uqXMZoewyEbjIwuKqORuzqS5T3a1ubW00rnUgIdO2MnBPIOPVvsmqC6V1qmbGI3yUtS0BsPxgcjGw7U5e7dPa9L6epMtNUN1tIAwfXjmp4pReLXFUUtdmoo6duYXAebgZOEIKmpjmpqmYUcNRBUwODnB4LHNxnIx61dUNwmutsmqpoXhzTHGZdPmuPndfaqy0VGqoqYKmtdTdM0M6UgHUSeRUi4U9TaaSqp2znoi+JzC3YEEO32WuJXNItF6XZouGHsdc5Yula2Qw+bk8jranOPLewRxVrGjWHaH4HMLJ8OSSsqKuSL44p85Of47exX0vwrc4RTv/ACj3EOOo+nK5vmw05rPVw5NcSRw40CNo21HkOtXksZfVY0+cwcsLz+poY6a4yQS1I1xuAz2HmtVYDNT0ZM9Q+YvOxcc4APas5NaTlhGXUsu3y9Cw775+L1KBU1ED26cEkb6SMhdVNQHNO5yqvpC6TGVideqXLZoLfXUppJmtDY3mMgt5E7Lyq1/K1H+vZ3gtu1n5Vp9KxFqH+lqP9ezvBet+n7RkcPyt2j3yCpBnaxsbHnBwD2J+bSYsGFgMTcq1bwtRNkMgkmDj1lwP9yV/DNM5pHTzb7cx9ydSJ4H0+UzdY5gicAW6NILsfndaz9VVBr2M+McE4xnSOxb53CFG8YdUVBHXuN/2LhnBVvjLtL3kH+MAT9qdRFfpMl2zzzxOaZrZJPNaPOx6FvOBdMlLWTtGD0rWfY0fiVhDwtb44ix5lkz1l2Pq2U622ujtUDoaOLo2PfrdlxOT27+oLOc01SOnB8ecJ6pHgXhb/hDrv1cXcCxa2nhb/hCrv1cXcCxa9bF+NHceu+Cf5r1Ptr+4xCPBP816n21/cYheTn/IyTzbif503X2yXvlVfWrTif503X2ybvlVa9iPaiDRUU/jFMx/53J3rUhUlpqBFUGJx82Tl61drCSpnfjlqiCEIVTQEIQgBPOkhlhZHKJSGs0lrXgA7k55elMKPPX08Gznhzuxu6hwUtmVmotfcdfBtE2pZUMfVskZyIkb+FdXCK2T+fN00OWaXaZR55znJyDuqqe7zSZEQEY7eZUFz3Pdqe4uJ6yVK+LHyckpY/CLM11BHSOo2sq5YvzS6VoLPV5qZhq6OnqxUxx1Yftn8s3B9fmqAhX+mx+jEtLjXW24VM8woZ6dszw/oopmhrSB1At9a7qb1HLYvgttO4npmyCeR4c/ABGnIA23yqhCtHBji7SBY2a5x2uolklgMzZItGkO04OoHPI9is6Piinpax1S6mqpXOBAa6oGB/0rNoUZMGPI7ki8ZyjwXs17t81VJUOt8xdI4uIMzT/4KVBxVRU8DYWW6cNaNv3wPwLMIWf0eH0Sss07TNU7i+kPO3T/ANYH4E0OJ6IO1eIT/wBYH4FmkJ9Fg9Fuvk9mp/dbSA5bbps9WagfhWbpJ/FquGo06uika/TnGcHOE0hbY8MMaqKM5ScuT17y8f0d/tf+RHl5/o7/AGv/ACLyFCp9Ni9FT17y8/0d/tf+RHl5/o7/AGv/ACLyFCfTYvQPXvLz/R3+1/5EeXn+jv8Aa/8AIvIUJ9Ni9AuuLuIf3U8Qz3bxbxbpmtHR69WNIA54HYqVCFvFKKpA9d8E/wA16n21/cYhHgn+a9T7a/uMQvGz/kZJ5txP86br7ZL3yqtWnE/zpuvtkvfKq17Ee1ECtcWuDgcEbgrR0s4qKdkg6xv61m1ZWeo0yugdyfu31qs1aNsMqdFwhMzVUNOPyjwD2cyq6e8uORAzT/KdzWSi2dUskY8stXOaxup7g0dpKgz3eGPaIGQ9vIKolmkmOZHlx9K4Wixryc8s7fBJnr6ifZz9LexuyjIQtEkuDBtvkEIQpIBCEIAQhCAEIQgBCEIAQhCAEIQgBCEIAQhCAEIQgBCEID13wT/Nep9tf3GIR4J/mvU+2v7jELxc/wCRknm3E/zpuvtkvfKq1acT/Om6+2S98qrXsQ7UQCVri0hzTgjkUiFYASSck5J7UIQgBCEIAQhCAEIQgBCEIAQhCAEIQgBCEIAQhCAEIQgBC0OIBYbfCJY4pKmJ2rNGx2o9K4ZMh3bsBy5YUmgt1F4zUQRQTskgqYojLM1rwcuwTgtwDtyOVnrQMqhab4Nt1TSUczwYGx0Alk87HSOMrm5JDTj14PUPSo1VarfRNkqCZ6mHVG1jGHQ5upurJJbuOobDPNNaBRIWiFFTfurqaUwSGFsMv5MRjXtETy7cj7UyyzUlZSxS0onZNVCRtPA4h5c9mknfAyC0kDbmMKdaBRoUivhip62WCFxcyI6C4nOSNiR6M5wo6sD13wT/ADXqfbX9xiEeCf5r1Ptr+4xC8bP+Rknm3E/zpuvtk3fKq1acT/Om6+2Td8qrXsQ7UQCEIVgCEIQAhCEAIQhACEIQAhCEAIQhACELVeDiCnqOLWsqmQuiFNM4maMPY0hhIJB545qspaYtgyqF6jdrPSVs94oaWOCnk/eEMkzYGsjke9+DIwb6WkEcjvhUtNbbDT8WW+jo6a4mWC5RwSuqmtMUg1YO2Nj6OxZLMmuAYhC3/wC5GyXiuhmoJquGA1lTFUseGlzujbr/ACYHLI2A3S0XCPDlxoILlELnBTvZUvfFK5mr8k1p804wc5/+YU9aIPP0L0jhvh+w013sjpqetqJ7hG+pi+K6GNnnAMdtuQBudt+pU3g+p7c7iCrq7rCyWio6Z75GvGRuQ0d5Oqt3XAMw24VjKXxVtVMICCOiEh0789l065172sY6tqHNZjSDKdsclvb7wtR2Pgu4W9zGSXKCYVnS4BcIDIY2jPpADvrTfCVRZbdwQ6uu8NO+N1wfG9r6USvlb0YOhrttG++VHVWnUkDBRVlVA9kkVRKxzG6Wua8gtHYPRuu47jWxTPmjq52yyfHeJCHO9Z61s7VwjY55LTR1fwg+qukDqhskGnoo2+dhpyMkjG56k/WWKzSW6Ovr2TtiobPSyllLpa6VznlpySP2p1o3wDAiqqBUdOJ5BN/9wOOr7U8y6VgrWVjp3yTsBDXvcSW7EberOQtnX8GWMvr6K31NWKuk8XkEk5b0ZZM5oAwN8gPG/XupM/AXD/wjBQw3NwmZWMp5WGdrnStJwSGgeaRzwc7J1oA843Qpt4ipILrUQ0LZW08TyxvSuBccbEnHaVCWy3QPXfBP816n21/cYhHgn+a9T7a/uMQvGz/kZJ5txP8AOm6+2S98qrVpxP8AOm6+2Td8qrXsQ7UQCEIVgCFqqHhGW72qzeKRww1Fe6o/LSTEhwj33bjzcAHtypNn4BZU3e0MqrpSy0Nwe9okpnOJLmfGYMjn6eX9+TyxQMYhayq4Rgnnqaumr6Khtcc4p4pppXua9/PSDpySBzOMBMngW4QR10lbV0dHHQzCGV8shwS5uppbgHIIwpWWL8gzKFrIvB9XSxtxcre2Z1G2tbC6QhxiIznlgYHpUKu4UkoKihE1zozTV0RliqmF7mEA4I2bnOfQnUj7BQIVlfbHUWCtjpqiSOUSwtmikiJ0vY7kRkA9R5hVqummrQBCEKQCEIQAn6StqaCYzUkz4ZCxzC5hwdLhgj6wUwhQCc+93OSm8WfXTGLQyPSXbaWHLB9ROykVHFN9q+g8YutTJ4s8SRan/FcOTvX6VUoUaV6BasqL3T22G4sqZo6bxxxie2TBE+kFxA55wRuuqjiq/wBXvPdamQFr27v20uGHD1EBWVCbdVcEx089xp4ZqSvkqHU8mrVMwsaMNwMZOCN1o+IeJLVPSONJUUEsE00TqeKSSRxpQ0g56PRhoAGCAdxnmsHLetIMrYrhxMaCeC1XOaCmpA2R7em0tYHODds9WSM/aqmZ9ZbJq2gbUjDyYp+ifqZIA7PPrGRleiXO/wBmdcKmd12imknpYg8McXRtcKhri1hLQcacnB5csp2n4msjfG3UlZSQubcJ5phNI+NtSwuyzZrTrGNtJVeo+dIMBS1N+vdcaOnnqaqpqohTlmrJfG3cNPoGM/Un7pZb5abQ1lRLHJbxPkiCoZKxkpHXpJw7AT3Dl4oKXiCskqf3nS18M0AfECfFw/kQOeBy9SjXez0Vrow6K/0tfK+QYhpWuIDcHznEgAH0LW3qoEu11HFtNRW6mttbURU9wlcykY2YAOcDhw5+bufUqqpud1DJqKeslLQxtPIwuyNLHZa0+gFbHhvi2itNu4apHeJP6KqldVPnh1vp2l4ILT1bZ5difs9+tscFI5l4pqOmp6md9xpZIi51Y1ziW42OrLdsHlzVHJpv7QYSS73GY1DpKyVxqWMjmJd8drcaQfVgY9SkTcUX6oNOZbrUvNK4SRan7scOTvX6VsbRxHwzLbImXJmmWcvt7884aUkua/lzaSB/7U/bOKrVUyXEx1EFBUGsBikkldEHU7WhrGhzWnOMZLTzyjm/7QeaPkfLI6R7i5zyXOJ6yVyp98qoa691lVTxRxRSyuc1sWdA9IyAcHny61AXQuAeu+Cf5r1Ptr+4xCPBP816n21/cYheNn/IyTzbif503X2yXvlVatOJ/nTdfbJe+VVr2IdqIBCEKwNdZ+NWWqls8LqF0nwb4zv0mOk6UY7OpcWXjFlqprLG6idILVVSzkh+NYeMActsYVTSXWGKnigmpw8RsIDtIOkku39PxhtnqUoX2hZRmCGmcxzyS54aNiWkbD0EkjsWLgvQHqTiOgktUlpvNBPPTCsNVCYJhG9jjsWnIOQR9advXGhvVtuNK+j6M1lXHMwtfkRtYzQG+k4xuq6W7UlVKXzQuYS/USxjcuGpxAPL+MPXj613VXmimjnZFRMjD2lrCY2nGS7PeG/VpChQV3QLBvGsYuLKrxJ3mWb4M09J16dOvl+xO23jimo6KhpZqCU+KUUtL00UobI0vdq1sJB0kcljkKzxQfgF3xRf4+IaminZBJCaakZTnpJekLtJODnrO+6pEIV4xUVSAIQhWAIQhACEIQAhCEBa8M2YcQX+mtZmMIn1ee1mojDSeWd+Ss7rwNX0tzipLeJKoSUvjR6ZggdEzJB1hxw3l2qs4ZvDbDfqe5PidI2EO81pwd2kf3qTZuIY4H18N4bUVtNcIRFM5suJRpcHNIcfSOSxlr1WuAR63he825srqqjMbYoWzvOtpAjc7SHbHrKequGaig4fmuFYXRTxVMcXQ7HLXs1h2QezCuJeMrPO8Uj7bVi2OtzKJzBODKND9bXB2MKHfuLorzb6ylbSOhE1VFLFl2dLGR6AD2nG6hSyOrQKqgtArLHc7kZiw0HRYZp+PrcRz6sYV5wtwKOJLP46KyWGR1SYGBtMZGNIaHanuB80elQGXu103CVRa6SiqGVtYYxUzPlBYQxxcC0YyDv+xMxcRSU/CXwLAZonuqzO+RkmkOaWBuk49Sl62tttwLR8HX6vgjmpaHWyXJjzKwF4HMtBOSNuakz8GV7xTG3N8ZElDFVTF72sEWskYyTy25qwtXGVqpnWusr7bVS19sh8XidDMGxuZvgluOY1H1qLWcYQ1NmnoG0sjHS2+npA7UMAxyaifUVW8t8AgV3B1/t0Ek1VbnMbE5rXgPaXNycNOAc4J5HkUScH36KSKN1Dl8srYQ1srHFr3cmuAPmk+nCs5eN2+PXKsipna6uGlZGHkENdCWHJ7QdB+1WU/hIgdXU9VBBWNBqmT1UL3R6HBpzpaQwHnyJKasvoGHrqKe3VklJUta2aM4e1rw7SezIJCjp6snFVWTzgECWRzwD1ZOUyt1dbg9d8E/zXqfbX9xiEeCf5r1Ptr+4xC8bP+Rknm3E/zpuvtk3fKq16JePBlerheq2thqqBsdRUPlYHyPBAc4kZ83moXkmv30u3e8f+BepHJHStyDEIW38k1++l273j/wACPJNfvpdu94/8Ct1YewYhC2/kmv30u3e8f+BHkmv30u3e8f8AgTqw9gxCFt/JNfvpdu94/wDAjyTX76XbveP/AAJ1YewYhC2/kmv30u3e8f8AgR5Jr99Lt3vH/gTqw9gxCFt/JNfvpdu94/8AAjyTX76XbveP/AnVh7BiELb+Sa/fS7d7x/4EeSa/fS7d7x/4E6sPYMQhbfyTX76XbveP/AjyTX76XbveP/AnVh7BiELb+Sa/fS7d7x/4EeSa/fS7d7x/4E6sPYMQhbfyTX76XbveP/AjyTX76XbveP8AwJ1YewYhC2/kmv30u3e8f+BHkmv30u3e8f8AgTqx9gxCFt/JNfvpdu94/wDAjyTX76XbveP/AAJ1YewYhC2/kmv30u3e8f8AgR5Jr99Lt3vH/gTqw9gxCFt/JNfvpdu94/8AAjyTX76XbveP/AnVh7BiELb+Sa/fS7d7x/4EeSa/fS7d7x/4E6sPYMQhbfyTX76XbveP/AjyTX76XbveP/AnVh7BpvBP816n21/cYhWnBHD1Xw1ZpqKtkhkkfUOlBhcSMFrR1gb+aULyczvI2iT/2Q==%20"/>
          <p:cNvSpPr>
            <a:spLocks noChangeAspect="1" noChangeArrowheads="1"/>
          </p:cNvSpPr>
          <p:nvPr/>
        </p:nvSpPr>
        <p:spPr bwMode="auto">
          <a:xfrm>
            <a:off x="92075" y="-1571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126" name="AutoShape 6" descr="data:image/jpeg;base64,/9j/4AAQSkZJRgABAQAAAQABAAD/2wBDAAoHBwgHBgoICAgLCgoLDhgQDg0NDh0VFhEYIx8lJCIfIiEmKzcvJik0KSEiMEExNDk7Pj4+JS5ESUM8SDc9Pjv/2wBDAQoLCw4NDhwQEBw7KCIoOzs7Ozs7Ozs7Ozs7Ozs7Ozs7Ozs7Ozs7Ozs7Ozs7Ozs7Ozs7Ozs7Ozs7Ozs7Ozs7Ozv/wAARCAFOAQQDASIAAhEBAxEB/8QAHAAAAQUBAQEAAAAAAAAAAAAAAAEDBAUGAgcI/8QAVRAAAQMDAgIECAkFDAkDBQAAAQACAwQFERIhBjETQVGyBxQXImFxdJMVMjU2VIGR0dIjQlVzoRYkN1JiZGaUpMHh4iUzNERFkqKxwnKC8CZTY4Oz/8QAGQEBAAMBAQAAAAAAAAAAAAAAAAECAwQF/8QALhEAAgIBAwQBAwMEAwEAAAAAAAECEQMSITETMkFRBBQiMwVhcRVS0fAjQ5HB/9oADAMBAAIRAxEAPwDP32+XWG+18MNzq2NbUyNa1s7gGjUcADKr/h+8tGkXeuJ9NS/70cRHTxFcg0bmql7xUOGMtGXc16kYqlsdSVllHebyN3XeuJ7PGH/enPhq8H/itb/WH/eoMYyU+1oyoaXo1jBExl1vDud1rf6w/wC9SY7pdcb3OsP/AO933qFCPOUjYLN16OiGOJJ+FrmB8pVfvnfeuHXi5jlcqv3zvvUcu581w7ziopFnGPo7mv10hjdIblVnHV07vvVfT8RXZ0oMt4rRnk3p3/enKyLMBBHNVNK1/jD3MYTpOHY5hq1jGLXBy5FUki/qb1d9QLLrWbHdvTOH9+6IOIbq6fon3KryeX5d2/7VV1NSHVDHMY9rS4Bur7Co5JFY0tO4OU0KuA2lLY1Tbvc8/KNV7533pz4WuJ/4hVfVM771WxyB7AR1hdgrFxR1pR9FgbtcsYFfVeszO+9cC7XP9I1Xvnfeohd6SjKjSi2mL8E0Xa5AZ+EKr3zvvXD7vcv0jVe+d96ilybeVKiiGo+hu4X+7sbpZdKtpPWJ3feo54ivIkja261pIj1YNQ7zjnr37EzVxl5JUbxcSyQcwchuR1LdRjXBxSX3cFpW8Q3bocNuFfFpbu81Dxk/am6biG7mWMOutaQ5ozmofzx61X1kTpp3x9M97GHG52TtLBmUOxsNgmmKRFXM0Ed4uZBzcqv37vvXfwvc/wBI1XvnfeoABbyXWSsdKOxRXomfC9z/AEjVe+d965N3un6Sq/fO+9RQjtSkHGPolG73TPylV+/d96Q3e6fpKr9+771F1BcueOeVOleiNMfRL+GLp+kqv37vvQbzdP0lV+/d96g6weopcppXorUfRM+Gbof+JVfv3feozrzdmuI+Fa3+sP8AvTJOEzMM7qyivRSUV6PR+Baqoq7LNJU1Es7xUuaHSvLiBpbtkoTHg7ObBP7U7uMQuDL3s8+fczA3yPPElzJ+ly94qMdgAFY3xoF+uJ/nUneKrwN8lelF7I64qkdxNGMBSGtKahGG5Kkhwwqs2ijphxunC4EJjIzsV1yCq0apnQOSugdJTaCcnCCxJTrBCq9AhfJIxz2SDfIPNW427PsVXXO6J4f1HmFeBjlXkSqpz00Ly8vOkOJJTVOxxkLsZwcJZJmsLW75e0HdSqeHDQCcYCt4MquWw9HIGtAOycFQOrJXIjAGxS8lnsdCtC+MN68o8abnCaeWnnsmDjq5KUirm0T+laRsf2pHPGFB1OzsV15x5lNJOs6mmYBgglRYpgZejG2kF2ezCdLCTySwtihc9z49Rc3HqV9jJ22RopRPISNhnJParGF7GDZQoY2QZ68nsUlkg2GEe4htySunbhcuqA3qXI3A5LlzRzJVKRs5MebIXDIH7UzPVsh2Jy48mhIxwAwCoFQCJg4qYxKTm0izhBfC6eTDWgZwFW1NZI2QhkjSAMlozkBSqiT/AELLg7HAOPWq7xYGk6aJxe8nBIbgAKYr2UyN7JFhRz9MzfmP2qXjr6lEoYujjHqUtxwzJ5KsuTSF6dzgAucuXgJTM1reaZFQx5I1DKJMNo9D8HgxYqgfzt3cYhL4PvkKf2p3dYhcGXvZ58+5mIvgLuILh7TJ3ioZbthTr55t9uB/nMneKhsGpd64R2xWwgyI9s8lC+Ey2UtIw0Hc5U8DScFQpbcZZ3NB0sI1ZG+6vGvJE9XgsS1zYRMSCw75CWKVsrMtOQm6VpbaBHr1BjiM9u6qmTPgqMs3BO4zzVUrsvKemv3LwEJC8BMtkD2Bw6wmXvJOFFFnMffNthRnNDzuNxuCUreeXJ0FmOYU1RRvUNVDGzPY7SBpGAGhDZXs6srtz2Dkm3HPIKSOHaHPGX9iTpXuXAHYE41ibE2znBKUMPWnQxdBuFFk6RtrF2GLsAJcKLLUNli5LE6fUkISw0R3QgpvQWHYqURuuS0EclNlXEabI4cikeXuO5Q5uN8JMnPJSVDQWjIJTNU7XDkg5apTXEDkmpgXtcNPNERJbHceJbPM0cwB+xRqPz2hgcdJ3I7EkUs7KGYBh0jCSl1NbrxjOymuSrdtFnlrGYzjCjifxmYQwkkZ3PUmKgPljIBOOtJaToqQ30qK2svrbkkSbn0dNG4b55N9aq6AOkqRnPblWl1DDXQiVuphJzk7Lmlp2Q6iDqJPxlKdRKzjeT+D0fwfjFjn9qd3WoS8AfIc/tTu61C8zL3s5MnezC8QHF+r/aZO8VHiOyd4jdi/1/tMneKjUzwW7leiu1HZBj7253UWoy1uQcAdYUzIxzTFVHqgfgZ25KEaSWw606bUDgDJJwqqmZ0srnO5BOmerloHHT5ofpwBy2S0rNEIJG53V0qTMpPU0PYAGG8kaQeXNKduaXXjqUFgEaHADrykL3H0LlBsB57JQEoC7a1BQNanAEgSqC6FCEmd0uVBY6ShchLndQSKUiMoQg5K5XRK5ypRBy5uybIwnjuuHNUlWjhrtJ9C78124wuCMJOXJSVscIBaWfmu5jtXHRNHoQHkc90usHrQnZiHDepRYcRXFuORcCpR5dqjywPfKwsOntd2KUUlzaJd186ojbtucLpgw0D0KG+Gfx/znl7GnIJOQprAWhVeyouncm6PQeARixz+0u7rUJeAvkOb2l3dahedk72cWTvZgOIfO4iuA/nMneKq5NUYJad+pWl6GeI7kT9Kk7xUOSML0o8I3StWc2bMtURJlwAzuU7dJmxT6IiQRzwVHttR4pVSExl4weXUmZHeOVT3tzgnrU191ltX/Gl5JkEolixjr3HVlKXJuOExtwDhKB2nKEq63FyV1zSADCUbqCQwlAJSgLsDAQtQgGF0EgShQWoVBykG5V7Z+F6i82quuEVRHGyiBLmuBy7AzsqtpchtJblHgrobIRhSSGV11LnGF0EZImfQgpcK84e4ZdfqSvqBVCHxJgeRo1ashx7f5Kq3XJEmkrZRehIWpfThJzVgcI+pBGEgO6khiELghaGw8My32hr6plS2IUTNZaW5Ltif7lREZUJpuitpjRQuiMK14ZsI4ivDaA1TKYFhdrcMk46gOs/4qW6Vsq9in3HJdNdnmFJu1B8F3WpoembN0EhZ0jOTvSonpClU0Ex5rhlO6sjCjNIyo1RUva7S3YJVltelbnqHAPyHNt/vLu61C48HU3TcNvPW2ocD69LULzcvezhybyZhr23/AOobj7VJ3io2AQpl8GL/AHA/zqTvFRGnIwQvRXCOyHA2xhie5zNi4YK5ihbFnHM9qf0+tJhTZbSjhxz1o0YC65JN3FBRzhdBqUN7V0gSEGyVGUKCQyhIdylCEigr0LgT5mcQ/q3f/wAyvPRyW84Kq6eDhC/RTTxRvexwY1zwC7zDyCzy8GeTtHOGbVYn8D1FzutIJDBK7L25DiBjDR6+X1qwt9BwtxTYp6qO2fB4o35kMeNWkb8xzyMqot9VTs8FdfTunjEzpyWxl41HdvUnOCqung4RvsU08cb5I3aWueAXeYeSxae7/cyae7/csLRT8McWW6upqSzNopKdmWSbazkHBz9XI5ULgu02aq4ZuNbdqZrxTyOzJ+c1oaDsmvBpVU9LPc/GJ44g+FoaXuAyd+1WHAkdLPwXd4qyTo6d8rhI/wDijQN0latCVxtWzi0TcJcTzOtLLKKKV7D0MoxqOB2jr9eV1wdRPtsfFFFIQ50DAwntwH7rqzcP2rhSqN7rL3BUMiYehazGXZGO05PqTPC95gq3cUVk8jIDVtDmMe8AnZ+AO3qUe64D3T08EPhuy2i38NScSXyDxhhdphh5g745dpOefYrbhtvCXFFZLosrKaoiZkxfmub2jHX96ruG6y3X7hN3DNfVNpJo3aoJHHAO+Rz9JO3YrfhSzWnha4Sme9U89XLGQ0BwaGtyPTzJwkvN8kS83yVHBNltFyivLrjSskZA7zXHmxvnZx9imWWn4U4shrLdSWcUj4GZjm5vI5B2efPGxUPg2spoLXxI2WoiYZWu0BzwNWzuXaovgxq4KW8Vj6ieOJroMAyODQTkdqs092TJPdlz4PauhHDVxi8R/KUzCal2f9eDqIH2bKNwvbbLcbfc7xDZm1kwmPRULnA6G7YAzt2/YonAlXTU9m4hbNPHG6SLDA94Bd5ruSicGWrxmlkraHiJlvuLHgdE47FnpB5qGuSGuWVPFT7a+64t1tlt4a0CWKQYw7rwOpPcB0FNcOLKenq4RLEWPJae0NOFaeEmuoaquoooJo56qGItqZYsYJ2wP+/2qB4Pp4abi+nlnlZGwMflz3AAeaeta/8AWX5xl3wtYLTXcVX+lq6OOSCmceja7PmDUeSlWCDg/iWoq7NTWUQ9CwllQca3gHGc8wckLnhaupIeKOJ5ZKmJjJdWhzngB3nO5dqqPBjUwUnEtTJUTRxMNM4B0jgATqb2rNp7szabsx1XT+K1k1PnV0UjmZ7cHCizx9I3lurG64ddat7cOa6d5BHIjUVFx6F0p7G9Wje+DIEcO1IPMVju4xCf8H3yFP7U7utQvPy97OKaqTRjb2Ab9X5H+8yd4qI1gUy9H/T1w9pk7xUQLtXCPQjwIQuSuyVyVZFmcEZ6kvRuAzpOO1bjhGx2ymss/E17YJaeIkRQkZBI2zjr32CeHhPj6XonWKn8T5aAfOx9mFR5HdJGLnvUVZgACTgDJShjy7S1jiRuQAtvR1FirfCDa5bJTOije7MrS3DdRB2A6v8AsrqlmrYPCBfWUFDT1JMTC4Sv0aRpHI4PbuFDyNeCHkrweVpepXtt4WuvEMNVW0MUThFKWuZqwdXPAH1qVcfB/fLbbn1sjIZGRt1SNiflzR1nlv8AUr643VltaujNBji3XpOnOM42SLa0tRXjwYVDBQU5pdZaZi/zh5w/NxzyeeVTWPhC78QRmakhayAHHSyu0tJ9HWVCmt7CmvJSZS5V9e+CrxYqbxqojjlgHOSF2oN9fWE3YeErtxCx8tHGxkLDgyyu0tJ7B2qdUauy2qNXZTZ2XQB06sHHbhaaXwdX+LpnObB0cTNevpNnDflt6FYULW+SG4OwMipG+P5bFVzVWiryLlbmIC0Vo4nZbOG7haDSukdWF2JA7AbloHJZvK9Wq7zScN8I2aqdaoKo1ELGu1AA/EBzyKie1Khklwqs8sJSL0OrorLxnw/VXG1UbaKvpBqfG0Aats4OOeRyKxtksFx4gndFQRBwYMvkccNb6ypU01uWU01vsV6QrR3XgO9WujdVubDUQs3eYH6i0erCh2bha536knqaBsb2wHDmudgk4zsp1RaslTjV2VHUkLSRkBaau8H19oLc+teyGRsbdT4435c0dfUtLwTYZ5ODbgXMiLq9jugJ6tiN+zdVlkilZSWSKVnmJY7RqDTpBxnGy4zhb7FzoPB7caF9BSuhgndFJN0nnA6hnbG5ydjnkqm3eDy+3O3Nro2wRMkbqjZK/DnDqPLZWU1TsrrXky25OwSg9q9C8Gtgqob3W1FXFGGU7XU8jHHJD8g8v71U1vAN7qbtXtgZA8xv6QtEm5DydONvQnUjbRHUV0ZUJRsdlo38B3eOWphZJSzS0sQlljjkJcAQSOrfkqq02mrvVeyio2B0rgT52waAOZPUp1JmikmQ+fUjCfrqN9vrpqSR7HvhcWOLDkZHNM5Ulz0DgAYsc/tLu61CXgL5Dm9pd3WoXn5e9nn5O9mKvW1+uHtMneKiZKl3v5duHtMneKhrvXCO+PAEoSJMqSx6JbqZ9/8ABa6gojrqqWUuMQO7sOLsfWD+xYAUtSZ+gFPKZc46PQdWezCl2a+19hrPGaCbQ47Pad2vHYQtX5Va7RkWuk6bHx8nH2f4rOpRbpGFSi3RW8OWivs/G9qhr6d0L3vD256wQetbOz/wkcQfqGf9mrzt3Fdzlv8ADeamRs88ByxjtmN9AAUul44r6W+Vt3ZT05mrGBj2kO0gDHLf0KsoSZWUJSNDwdUy0fBHENRC8skjke5rhzB0DdJ4N6maa2XyKWV8jRGHYc7O5Dsn9iylBxPV2+z11rihidFXEl7nA6m5GNt0WDiar4ehq4qaGKQVbQ1/SZ2G/LB9KPG6YeN0zT0v8DlV+v8A/Nqe4wlqqbguzMtbnsoHRASmLrOkYBI9OfrWSZxNVR8MSWBsMRp5H6y/B15yD246lKsHG9zsVN4oGR1VLnIimBOn1FND5/cOD5/crHVl4NnMLp6v4PL8EEnoy7s/wW2vElTD4LLZ8Gl7YnaRUOi2OMHOcdWrms9fuOrlfKM0XQwUtM74zIhu71k/3Jrh7jO48PQupomx1FM85MMvIH0dilxk1dFnFtXRqvB5NXycPXds7pXUrYz0OsnAOk5A/YoFB/A/cfaR32KNL4TLtI2aJtJSthlZoEYacMznON/SqSHiOph4ZmsIhiNPM/W55B1A5B7cdQVdEm7orok3ZU5XoPGMckvAnDojY55DGZ0jP5i89+pbGh8Jd1oKCCjjo6RzIIxG0uDskAY7VpNO00Xmm2mi34DpKiy2C7XW4RvghfF5gkGC4AHfB9JwE/wrJQU/g4mlmbUGMyu8Z8V/1g3H7MY+pY2/cZXfiGIQVUjI4Ac9FEMNJ7T2prh/ii48OSvNIWvik/1kMm7Xen1rN45NN+SjhJpvybKy8Q8KWds8tBBdnRubiUOaXs9Z3wjgupEHDXEVTRF0bWPe+EnYtGkkKiuXhFuNbQyUlNSU1EyUEPdE3zj2qrtPE9XaLTW22GGJ8VYCHufnIyMbbp03THTdM1fgzq56gXiKaV8jTEH4e7PnHVkrngh7v3F8Q+cfNY7G/LzCsrw/xLVcOOqTSwxSeMsDHdIDsBnlg+lLauJqu0Wqut8MML460EPc8HI2xturSxveiZY3br9jS0BJ8EVwJOT4x2/ymKXabtQ8RUFutVzFXb7hE0CjqYstDtsAg/V/isdBxJVQcNTWFsMRp5n63PIOrmD246lc0XhKuVHQx07qKkmfC3THK5pBA9Q/wVXB77ESg99iy4Ht89p8IVwt80xldFC7Ls/GyWkE+nBTvClRNDbuLp2SOEkbnljs7ggPwslbOLLhbL5UXgNjnqagEP6QHG+Ow+hJQcVVlvpbpTxwQObc89KXA5bnPLf0qXCTIeOTsd4EvTrTxVA+WQ9DVfkZS49vI/bhbh9sg4Epr5emvaX1DtNI0/m53A+0/Y1eY2q3S3S601DAcPmeGh38UdZ+oLW+E289PcKezwv1RUTAXuzkueR1+of9yk43NJCUbkkYx8j5Xuke4ue4kuJ6ykXIISrejpPQuAfkOb2l3dahHAPyHP7S7utQvOy97PPyd7MVe/l6v9pk7xULKm3v5dr/AGmTvFQcr0I8I7o8C80iMoKksCEIQgEIQgBCEIAQhCAEIQgBCFdU3DzZbfFVVFwipnTtcYWPGzgO09SxzZ8eFJzfJKTZSoXccEszi2KN8hHUxpcuSxzXaC0h2caSN8rTVHixQiE5JTzwgGWGSMHkXNIygU8zojK2GQxjm8MOPtUdSFXYobQu44JpRmOJ7wTjLWk79iR0UjZOjdG4P5aSN/sU643VijnqQrGG0SvttZVyl8LqXT+Tewgu1HC4tFrN2rDTiYRYYXlxGdgsfqcSjKV7R5Jog53SKfcqCnojH4vXxVmvOejHJdUdnlqYap8uuA08JlAdGfP9Cj6rF0+o3sRT4K9IruDh9tVVQwQ1Rfrp+mc7oj5p7FCqaBlPb6eoE+qWVzmviLCNGPT1qI/LwzkoJ7/7/gnSyECWnLSQe0JDknJOSetOyU80TQ+SGRjXci5pAKVtJUP3ZBKRjVsw8u1b64VdlaGMYSpSkVweh+D/AOQp/and1qEcAfIU/tLu61C87L3s4MnezF3z5duHtMneKgqdfPl2v9pk7xUFehHhHdHhAhCFJIIQhACEIQAhCEAIQhACEIQAtdYqKsqKCKjraZtRbahrnskDxmA4O/o9SyKcZUTxxOiZNI2N3NjXEA/UuP5nx5Z4KMWl/vgtF0zXWpsUVhLKE1UkjahzZnUbmh7tzpO/VjHJdNlhl4njEtOYqtlM4NM5aS+THmkkbZWOimlhdqhkfG7tY4grkucXai4lxOck7rg/pcnOUnPm/wCd/wD4W1l9cBxEKCQ3MyeLdINQk05z6Ov7Fdv+FDdqX4PwLRobjBHR6Medn081iZaiecASzPkDdgHOJx6kgnmbEYmzPEZ5sDjg/Urz/T5zilcVz4238/yRqNQazxGx3KW2ydG012I3M6m46lNa8S3qmmOg1cttDoi4jeT71iNTtGjUdJOdOdka3kgl7iW8jnkof6Xd/dvvv/KXP/hOs10vwuOFrl8LF2cs6PWRqxq35dSr+DMm8vDQHHoH4B6+SpJKiaXPSTSP1c9Ticrhj3xnLHFp7WnBWkfgS6GTE2vu9LZbEat7NfTtnbfqH4TtlLRbP6LowAHOxtndOQ/DnwfdvhUuMfQu0ayOf8nHUsa+WSTGuRzsctRzhdPqZ5PjzyO2xu8nbsWMv0yUq3XjxxTvbfz5J1m2o5pI7tQtY8ta62AuGeeAcKLRyRTUtikrXBzX1EznF55uycZ+vCyXTSggiR4IGAdXIdi5L3FoaXOLWnIGdgn9Kf8Ad/u/+RrNi74UNPdfhv8A2TondHrIxr/N0rr4Rqqep4epoZCyKSGPpGjbV1YKxz55pWtbJM97W/FDnEgepIZHktOt2WfFOeXqRfpdr7mv4S24oayTdwG3esa0YAmfsPWoiCSSSSSTzJKF7GOOiCj6KM9C4A+Qp/and1qEcAfIU/tTu61C4cvezz8nezF3z5duHtMneKgqdfPl2v8AaZO8VBXoR4R3R4QIQhSSCEIQAhCEAIQhACEYQgBCMIwgBCMIwgBCEIAQhCAEIQgBCEIAQhCAEIwhACExPVwU4894z2DcqunvD3ebCzQP4x3KsotlJZIx5LZ8jI26nuDR2kqBPd4mDELS89p2CqZJZJnapHlx9JXC1WP2c8s7fB7D4L6iSp4bqZJMZ8dcBjqGhiE34J/mvU+2v7jELyc/5GYXZmr58u1/tMneKgqdfPl24e0yd4qCu6PCPRjwgQhCkkEIQgBCEIATtWOgpKeVtQI9UZJY2JjiTqduS4H0JpSKluqnpQeuI99yxzNqJjmdRKFt+Je4Oq3NA5ZpYzn/AKVOhnnqrdJW09exwieGvY6njB3/APapV48GlwhqmmiLSx4aXMlOlzCQc+sbK0h4aqm2BlEzd8YyXNaPOJP7ea5NT9nJqfszFFca2rq20/TNbqbkOEMZA/6FJuNU+11Hi9RcR0mnJ00seO6pNs4WqYK2L8rlziGloapN+4Uqrs8OgbiePzdLttTduv0ZTVIapeykpbtJVSFjKl3b/s0X4VdtgzbJak1LZvPY0NMbWOYd88gMjZJLweOH6CCofKJZJXFryCOfoHPG3NJEf3hUN6g+P/yV4SepF8bepbjluIa+Y9DHKRHsJBsPObv9mVLnhfL/ALOKcO6miFmD+xQKUkRVONyYh32qxo4K10QMbMNPW7Yn1Lm+ZknHLSZ7vx8UJwbkVla6tgwDEyJ3pgZg/sUSK6TRk9IyJ+f/AMLB/cr6ooq6oAY+V0jABsW59aqau2tj2LwDjqC5l8iXsT+Hq4G47lJKTiOEeuJn3LuGukkkcDGwho30wNP/AIqTS2mJzCWyOcAN9sKZYquioquWjfI1rSfjuVllm/JhLGovS0RaRz6mqjBEXRlwBb0TNx9iYomNkrqeNwy10rQQesErUmltclQJYZWGUb/kwdysrRzRxXGl1vDSZmYB9YXf8OUpKVszzRUeD3EcF8N4+SKf7Cl/cXw3+h6f7CotNxNUue+OanYCORGQpBvlc1up1IzlnGSFzfUx9nn9PIdfuL4b/Q9P9hSHgnhpwwbPT4PoKcF9lx51K3PYH/4JufiiCmdiWneBjJcCCApXyI+yNGUY8nvCJ3NhpP8AlP3o8nnCP6BpP+U/epM3FVDB0ZeyUCTkdO2FY2+401zpvGKVxdHqLckEbj1q6zOXEjNxkuT528JVto7TxtV0dvp2U9OxkZbGzkMtBP7VlVtPC3/CHXfq4u4Fi17eLsRU9d8E/wA16n21/cYhHgn+a9T7a/uMQvJz/kZJk7nUdNf7qw/GjrJW/VrOEwoV2qPF+M7oSfNfWytP/OVNXoVSR24paoghCFBqCEIQAhCEALuruVDStpIquVzMwn4rScee5cKNc6JtfVUUIpXyyeLndr8YGt3NY5+0wz9prbNx1w3R2+CCrulXLIxxLjJSiQAb4AOzscutVt344o+j02m4QZ2wXUkjHcv/AFELLVXCtTDE+ZlPKWtGSA9u3PZV1DQeN1jaeOF7pMag0vG+FxHGXFt4gqIasST3WENyCXOhe7G+dgAttSeECxNy+puETHaMAQ2+R++ADu92PzQeXX9vnVfTGhe6Ce3GJxBwekykPD9T4iKxsEjonNDgQ4dYylg9CuHFfBtxc6bxurqK7DWxyzM0BrR1aWgNHX6d1RQ19FWUtU2kkLy17C4kEfxll7ZZ/hOV0UIfraAcZCt7RQyW9ldDLG5rsx8znPxuSvj70aY+9FzbnOb4y5hAcIhjPX57VbwcQF4HTtaHRuwQfN6vR2YVbZaY1b6qJvxjBkesOaqi9TPjqWjcSgHpARjzs/tXL8xJ5qPfwSjHF9yLaSrrb3WGKGQ0zWNALosj7E3VUL7brkragzAnDXnnnHWl4Yzp6QgFzj+crHiGNkkLQIslzwSN1R44qByw+VN/J+17cFZR1scmtscoIa0uDHHGdlVQurGiSoa+RgccANAw52ez7FYx2ky/Fpyd+xLU2mop4QdJYAcgB3IrGEkjv+V8eWRLdWSKOSTx0RNkJlBIe5vaBushbXukvFG5ziSZ48k/+oLdcKWzD6uqmBJbG7Tq7SDk/sWDtfytR/r2d4L1v06nGdHkfOk7ipeD6Qgjh6RztGQwnzuz1J9zY3RGVsZc0bZzzTFve3S7JjY3Bdl78DBJSC5Q01HHTMaHtLzG1+rbOea8r6fI27RzS+VjSTsYr5309L41Sx9JsdLe3ZZ2gbPcbJV1U07pNEj2+dzOw29Supbk5kG8bXR0zgHNz8ZV1RJFStkp6SCKngnY5+gPJDuXaVrH4mSjkl8/FrUr2Itxa5ojiY1zuhjaSRyydgFtuFaN9FYYWSf6yQmR3oJP3YWCmr3wyhuuM7te3Iy12OWf/nUt9w9eBdaeUFgZJC4AgciDyK1x4JY92S/mQzPTE8N8Lf8ACHXfq4u4Fi1tPC3/AAhV36uLuBYte9i/Gix674J/mvU+2v7jEI8E/wA16n21/cYheVn/ACMk824n+dN19sl75Uy31HjFK0k+c3zSofE/zpuvtkvfKYtdR0NUGE+bJsf7l6tXBGmKWmReoQhYncCEIQAhCEAKRc76y02OnpqOld49VNOqoLOTA92GtPrzn6lHTPEFHUG20NZHICwNLdBAODrcc+hY5+0wz9pAhuF0sk0NTIHPY9o6RrjkHc81HqszVzn0cEsMsgMjWkFmncEY7RhXVBFDe7HDQPqy2riy5jCBjOezkq60VclFew6uqXMZoewyEbjIwuKqORuzqS5T3a1ubW00rnUgIdO2MnBPIOPVvsmqC6V1qmbGI3yUtS0BsPxgcjGw7U5e7dPa9L6epMtNUN1tIAwfXjmp4pReLXFUUtdmoo6duYXAebgZOEIKmpjmpqmYUcNRBUwODnB4LHNxnIx61dUNwmutsmqpoXhzTHGZdPmuPndfaqy0VGqoqYKmtdTdM0M6UgHUSeRUi4U9TaaSqp2znoi+JzC3YEEO32WuJXNItF6XZouGHsdc5Yula2Qw+bk8jranOPLewRxVrGjWHaH4HMLJ8OSSsqKuSL44p85Of47exX0vwrc4RTv/ACj3EOOo+nK5vmw05rPVw5NcSRw40CNo21HkOtXksZfVY0+cwcsLz+poY6a4yQS1I1xuAz2HmtVYDNT0ZM9Q+YvOxcc4APas5NaTlhGXUsu3y9Cw775+L1KBU1ED26cEkb6SMhdVNQHNO5yqvpC6TGVideqXLZoLfXUppJmtDY3mMgt5E7Lyq1/K1H+vZ3gtu1n5Vp9KxFqH+lqP9ezvBet+n7RkcPyt2j3yCpBnaxsbHnBwD2J+bSYsGFgMTcq1bwtRNkMgkmDj1lwP9yV/DNM5pHTzb7cx9ydSJ4H0+UzdY5gicAW6NILsfndaz9VVBr2M+McE4xnSOxb53CFG8YdUVBHXuN/2LhnBVvjLtL3kH+MAT9qdRFfpMl2zzzxOaZrZJPNaPOx6FvOBdMlLWTtGD0rWfY0fiVhDwtb44ix5lkz1l2Pq2U622ujtUDoaOLo2PfrdlxOT27+oLOc01SOnB8ecJ6pHgXhb/hDrv1cXcCxa2nhb/hCrv1cXcCxa9bF+NHceu+Cf5r1Ptr+4xCPBP816n21/cYheTn/IyTzbif503X2yXvlVfWrTif503X2ybvlVa9iPaiDRUU/jFMx/53J3rUhUlpqBFUGJx82Tl61drCSpnfjlqiCEIVTQEIQgBPOkhlhZHKJSGs0lrXgA7k55elMKPPX08Gznhzuxu6hwUtmVmotfcdfBtE2pZUMfVskZyIkb+FdXCK2T+fN00OWaXaZR55znJyDuqqe7zSZEQEY7eZUFz3Pdqe4uJ6yVK+LHyckpY/CLM11BHSOo2sq5YvzS6VoLPV5qZhq6OnqxUxx1Yftn8s3B9fmqAhX+mx+jEtLjXW24VM8woZ6dszw/oopmhrSB1At9a7qb1HLYvgttO4npmyCeR4c/ABGnIA23yqhCtHBji7SBY2a5x2uolklgMzZItGkO04OoHPI9is6Piinpax1S6mqpXOBAa6oGB/0rNoUZMGPI7ki8ZyjwXs17t81VJUOt8xdI4uIMzT/4KVBxVRU8DYWW6cNaNv3wPwLMIWf0eH0Sss07TNU7i+kPO3T/ANYH4E0OJ6IO1eIT/wBYH4FmkJ9Fg9Fuvk9mp/dbSA5bbps9WagfhWbpJ/FquGo06uika/TnGcHOE0hbY8MMaqKM5ScuT17y8f0d/tf+RHl5/o7/AGv/ACLyFCp9Ni9FT17y8/0d/tf+RHl5/o7/AGv/ACLyFCfTYvQPXvLz/R3+1/5EeXn+jv8Aa/8AIvIUJ9Ni9AuuLuIf3U8Qz3bxbxbpmtHR69WNIA54HYqVCFvFKKpA9d8E/wA16n21/cYhHgn+a9T7a/uMQvGz/kZJ5txP86br7ZL3yqtWnE/zpuvtkvfKq17Ee1ECtcWuDgcEbgrR0s4qKdkg6xv61m1ZWeo0yugdyfu31qs1aNsMqdFwhMzVUNOPyjwD2cyq6e8uORAzT/KdzWSi2dUskY8stXOaxup7g0dpKgz3eGPaIGQ9vIKolmkmOZHlx9K4Wixryc8s7fBJnr6ifZz9LexuyjIQtEkuDBtvkEIQpIBCEIAQhCAEIQgBCEIAQhCAEIQgBCEIAQhCAEIQgBCEID13wT/Nep9tf3GIR4J/mvU+2v7jELxc/wCRknm3E/zpuvtkvfKq1acT/Om6+2S98qrXsQ7UQCVri0hzTgjkUiFYASSck5J7UIQgBCEIAQhCAEIQgBCEIAQhCAEIQgBCEIAQhCAEIQgBC0OIBYbfCJY4pKmJ2rNGx2o9K4ZMh3bsBy5YUmgt1F4zUQRQTskgqYojLM1rwcuwTgtwDtyOVnrQMqhab4Nt1TSUczwYGx0Alk87HSOMrm5JDTj14PUPSo1VarfRNkqCZ6mHVG1jGHQ5upurJJbuOobDPNNaBRIWiFFTfurqaUwSGFsMv5MRjXtETy7cj7UyyzUlZSxS0onZNVCRtPA4h5c9mknfAyC0kDbmMKdaBRoUivhip62WCFxcyI6C4nOSNiR6M5wo6sD13wT/ADXqfbX9xiEeCf5r1Ptr+4xC8bP+Rknm3E/zpuvtk3fKq1acT/Om6+2Td8qrXsQ7UQCEIVgCEIQAhCEAIQhACEIQAhCEAIQhACELVeDiCnqOLWsqmQuiFNM4maMPY0hhIJB545qspaYtgyqF6jdrPSVs94oaWOCnk/eEMkzYGsjke9+DIwb6WkEcjvhUtNbbDT8WW+jo6a4mWC5RwSuqmtMUg1YO2Nj6OxZLMmuAYhC3/wC5GyXiuhmoJquGA1lTFUseGlzujbr/ACYHLI2A3S0XCPDlxoILlELnBTvZUvfFK5mr8k1p804wc5/+YU9aIPP0L0jhvh+w013sjpqetqJ7hG+pi+K6GNnnAMdtuQBudt+pU3g+p7c7iCrq7rCyWio6Z75GvGRuQ0d5Oqt3XAMw24VjKXxVtVMICCOiEh0789l065172sY6tqHNZjSDKdsclvb7wtR2Pgu4W9zGSXKCYVnS4BcIDIY2jPpADvrTfCVRZbdwQ6uu8NO+N1wfG9r6USvlb0YOhrttG++VHVWnUkDBRVlVA9kkVRKxzG6Wua8gtHYPRuu47jWxTPmjq52yyfHeJCHO9Z61s7VwjY55LTR1fwg+qukDqhskGnoo2+dhpyMkjG56k/WWKzSW6Ovr2TtiobPSyllLpa6VznlpySP2p1o3wDAiqqBUdOJ5BN/9wOOr7U8y6VgrWVjp3yTsBDXvcSW7EberOQtnX8GWMvr6K31NWKuk8XkEk5b0ZZM5oAwN8gPG/XupM/AXD/wjBQw3NwmZWMp5WGdrnStJwSGgeaRzwc7J1oA843Qpt4ipILrUQ0LZW08TyxvSuBccbEnHaVCWy3QPXfBP816n21/cYhHgn+a9T7a/uMQvGz/kZJ5txP8AOm6+2S98qrVpxP8AOm6+2Td8qrXsQ7UQCEIVgCFqqHhGW72qzeKRww1Fe6o/LSTEhwj33bjzcAHtypNn4BZU3e0MqrpSy0Nwe9okpnOJLmfGYMjn6eX9+TyxQMYhayq4Rgnnqaumr6Khtcc4p4pppXua9/PSDpySBzOMBMngW4QR10lbV0dHHQzCGV8shwS5uppbgHIIwpWWL8gzKFrIvB9XSxtxcre2Z1G2tbC6QhxiIznlgYHpUKu4UkoKihE1zozTV0RliqmF7mEA4I2bnOfQnUj7BQIVlfbHUWCtjpqiSOUSwtmikiJ0vY7kRkA9R5hVqummrQBCEKQCEIQAn6StqaCYzUkz4ZCxzC5hwdLhgj6wUwhQCc+93OSm8WfXTGLQyPSXbaWHLB9ROykVHFN9q+g8YutTJ4s8SRan/FcOTvX6VUoUaV6BasqL3T22G4sqZo6bxxxie2TBE+kFxA55wRuuqjiq/wBXvPdamQFr27v20uGHD1EBWVCbdVcEx089xp4ZqSvkqHU8mrVMwsaMNwMZOCN1o+IeJLVPSONJUUEsE00TqeKSSRxpQ0g56PRhoAGCAdxnmsHLetIMrYrhxMaCeC1XOaCmpA2R7em0tYHODds9WSM/aqmZ9ZbJq2gbUjDyYp+ifqZIA7PPrGRleiXO/wBmdcKmd12imknpYg8McXRtcKhri1hLQcacnB5csp2n4msjfG3UlZSQubcJ5phNI+NtSwuyzZrTrGNtJVeo+dIMBS1N+vdcaOnnqaqpqohTlmrJfG3cNPoGM/Un7pZb5abQ1lRLHJbxPkiCoZKxkpHXpJw7AT3Dl4oKXiCskqf3nS18M0AfECfFw/kQOeBy9SjXez0Vrow6K/0tfK+QYhpWuIDcHznEgAH0LW3qoEu11HFtNRW6mttbURU9wlcykY2YAOcDhw5+bufUqqpud1DJqKeslLQxtPIwuyNLHZa0+gFbHhvi2itNu4apHeJP6KqldVPnh1vp2l4ILT1bZ5difs9+tscFI5l4pqOmp6md9xpZIi51Y1ziW42OrLdsHlzVHJpv7QYSS73GY1DpKyVxqWMjmJd8drcaQfVgY9SkTcUX6oNOZbrUvNK4SRan7scOTvX6VsbRxHwzLbImXJmmWcvt7884aUkua/lzaSB/7U/bOKrVUyXEx1EFBUGsBikkldEHU7WhrGhzWnOMZLTzyjm/7QeaPkfLI6R7i5zyXOJ6yVyp98qoa691lVTxRxRSyuc1sWdA9IyAcHny61AXQuAeu+Cf5r1Ptr+4xCPBP816n21/cYheNn/IyTzbif503X2yXvlVatOJ/nTdfbJe+VVr2IdqIBCEKwNdZ+NWWqls8LqF0nwb4zv0mOk6UY7OpcWXjFlqprLG6idILVVSzkh+NYeMActsYVTSXWGKnigmpw8RsIDtIOkku39PxhtnqUoX2hZRmCGmcxzyS54aNiWkbD0EkjsWLgvQHqTiOgktUlpvNBPPTCsNVCYJhG9jjsWnIOQR9advXGhvVtuNK+j6M1lXHMwtfkRtYzQG+k4xuq6W7UlVKXzQuYS/USxjcuGpxAPL+MPXj613VXmimjnZFRMjD2lrCY2nGS7PeG/VpChQV3QLBvGsYuLKrxJ3mWb4M09J16dOvl+xO23jimo6KhpZqCU+KUUtL00UobI0vdq1sJB0kcljkKzxQfgF3xRf4+IaminZBJCaakZTnpJekLtJODnrO+6pEIV4xUVSAIQhWAIQhACEIQAhCEBa8M2YcQX+mtZmMIn1ee1mojDSeWd+Ss7rwNX0tzipLeJKoSUvjR6ZggdEzJB1hxw3l2qs4ZvDbDfqe5PidI2EO81pwd2kf3qTZuIY4H18N4bUVtNcIRFM5suJRpcHNIcfSOSxlr1WuAR63he825srqqjMbYoWzvOtpAjc7SHbHrKequGaig4fmuFYXRTxVMcXQ7HLXs1h2QezCuJeMrPO8Uj7bVi2OtzKJzBODKND9bXB2MKHfuLorzb6ylbSOhE1VFLFl2dLGR6AD2nG6hSyOrQKqgtArLHc7kZiw0HRYZp+PrcRz6sYV5wtwKOJLP46KyWGR1SYGBtMZGNIaHanuB80elQGXu103CVRa6SiqGVtYYxUzPlBYQxxcC0YyDv+xMxcRSU/CXwLAZonuqzO+RkmkOaWBuk49Sl62tttwLR8HX6vgjmpaHWyXJjzKwF4HMtBOSNuakz8GV7xTG3N8ZElDFVTF72sEWskYyTy25qwtXGVqpnWusr7bVS19sh8XidDMGxuZvgluOY1H1qLWcYQ1NmnoG0sjHS2+npA7UMAxyaifUVW8t8AgV3B1/t0Ek1VbnMbE5rXgPaXNycNOAc4J5HkUScH36KSKN1Dl8srYQ1srHFr3cmuAPmk+nCs5eN2+PXKsipna6uGlZGHkENdCWHJ7QdB+1WU/hIgdXU9VBBWNBqmT1UL3R6HBpzpaQwHnyJKasvoGHrqKe3VklJUta2aM4e1rw7SezIJCjp6snFVWTzgECWRzwD1ZOUyt1dbg9d8E/zXqfbX9xiEeCf5r1Ptr+4xC8bP+Rknm3E/zpuvtk3fKq16JePBlerheq2thqqBsdRUPlYHyPBAc4kZ83moXkmv30u3e8f+BepHJHStyDEIW38k1++l273j/wACPJNfvpdu94/8Ct1YewYhC2/kmv30u3e8f+BHkmv30u3e8f8AgTqw9gxCFt/JNfvpdu94/wDAjyTX76XbveP/AAJ1YewYhC2/kmv30u3e8f8AgR5Jr99Lt3vH/gTqw9gxCFt/JNfvpdu94/8AAjyTX76XbveP/AnVh7BiELb+Sa/fS7d7x/4EeSa/fS7d7x/4E6sPYMQhbfyTX76XbveP/AjyTX76XbveP/AnVh7BiELb+Sa/fS7d7x/4EeSa/fS7d7x/4E6sPYMQhbfyTX76XbveP/AjyTX76XbveP8AwJ1YewYhC2/kmv30u3e8f+BHkmv30u3e8f8AgTqx9gxCFt/JNfvpdu94/wDAjyTX76XbveP/AAJ1YewYhC2/kmv30u3e8f8AgR5Jr99Lt3vH/gTqw9gxCFt/JNfvpdu94/8AAjyTX76XbveP/AnVh7BiELb+Sa/fS7d7x/4EeSa/fS7d7x/4E6sPYMQhbfyTX76XbveP/AjyTX76XbveP/AnVh7BpvBP816n21/cYhWnBHD1Xw1ZpqKtkhkkfUOlBhcSMFrR1gb+aULyczvI2iT/2Q==%20"/>
          <p:cNvSpPr>
            <a:spLocks noChangeAspect="1" noChangeArrowheads="1"/>
          </p:cNvSpPr>
          <p:nvPr/>
        </p:nvSpPr>
        <p:spPr bwMode="auto">
          <a:xfrm>
            <a:off x="92075" y="-1571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130" name="Rectangle 10"/>
          <p:cNvSpPr>
            <a:spLocks noChangeArrowheads="1"/>
          </p:cNvSpPr>
          <p:nvPr/>
        </p:nvSpPr>
        <p:spPr bwMode="auto">
          <a:xfrm>
            <a:off x="214282" y="6295273"/>
            <a:ext cx="243528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sz="1200" b="1" i="1" u="none" strike="noStrike" cap="none" normalizeH="0" baseline="0" dirty="0" smtClean="0">
                <a:ln>
                  <a:noFill/>
                </a:ln>
                <a:solidFill>
                  <a:srgbClr val="548DD4"/>
                </a:solidFill>
                <a:effectLst/>
                <a:latin typeface="Tahoma" pitchFamily="34" charset="0"/>
                <a:ea typeface="Calibri" pitchFamily="34" charset="0"/>
                <a:cs typeface="Tahoma" pitchFamily="34" charset="0"/>
              </a:rPr>
              <a:t>تازه های کتاب</a:t>
            </a:r>
            <a:r>
              <a:rPr kumimoji="0" lang="en-US" sz="1200" b="1" i="1" u="none" strike="noStrike" cap="none" normalizeH="0" baseline="0" dirty="0" smtClean="0">
                <a:ln>
                  <a:noFill/>
                </a:ln>
                <a:solidFill>
                  <a:srgbClr val="548DD4"/>
                </a:solidFill>
                <a:effectLst/>
                <a:latin typeface="Tahoma" pitchFamily="34" charset="0"/>
                <a:ea typeface="Calibri" pitchFamily="34" charset="0"/>
                <a:cs typeface="Tahoma" pitchFamily="34" charset="0"/>
              </a:rPr>
              <a:t> </a:t>
            </a:r>
            <a:r>
              <a:rPr kumimoji="0" lang="fa-IR" sz="1200" b="1" i="1" u="none" strike="noStrike" cap="none" normalizeH="0" baseline="0" dirty="0" smtClean="0">
                <a:ln>
                  <a:noFill/>
                </a:ln>
                <a:solidFill>
                  <a:srgbClr val="548DD4"/>
                </a:solidFill>
                <a:effectLst/>
                <a:latin typeface="Tahoma" pitchFamily="34" charset="0"/>
                <a:ea typeface="Calibri" pitchFamily="34" charset="0"/>
                <a:cs typeface="Tahoma" pitchFamily="34" charset="0"/>
              </a:rPr>
              <a:t>شهریورماه</a:t>
            </a:r>
            <a:r>
              <a:rPr kumimoji="0" lang="en-US" sz="1200" b="1" i="1" u="none" strike="noStrike" cap="none" normalizeH="0" baseline="0" dirty="0" smtClean="0">
                <a:ln>
                  <a:noFill/>
                </a:ln>
                <a:solidFill>
                  <a:srgbClr val="548DD4"/>
                </a:solidFill>
                <a:effectLst/>
                <a:latin typeface="Tahoma" pitchFamily="34" charset="0"/>
                <a:ea typeface="Calibri" pitchFamily="34" charset="0"/>
                <a:cs typeface="Tahoma" pitchFamily="34" charset="0"/>
              </a:rPr>
              <a:t>   </a:t>
            </a:r>
            <a:r>
              <a:rPr kumimoji="0" lang="fa-IR" sz="1200" b="1" i="1" u="none" strike="noStrike" cap="none" normalizeH="0" baseline="0" dirty="0" smtClean="0">
                <a:ln>
                  <a:noFill/>
                </a:ln>
                <a:solidFill>
                  <a:srgbClr val="548DD4"/>
                </a:solidFill>
                <a:effectLst/>
                <a:latin typeface="Tahoma" pitchFamily="34" charset="0"/>
                <a:ea typeface="Calibri" pitchFamily="34" charset="0"/>
                <a:cs typeface="Tahoma" pitchFamily="34" charset="0"/>
              </a:rPr>
              <a:t>93</a:t>
            </a:r>
            <a:r>
              <a:rPr kumimoji="0" lang="en-US" sz="1200" b="1" i="1" u="none" strike="noStrike" cap="none" normalizeH="0" baseline="0" dirty="0" smtClean="0">
                <a:ln>
                  <a:noFill/>
                </a:ln>
                <a:solidFill>
                  <a:srgbClr val="548DD4"/>
                </a:solidFill>
                <a:effectLst/>
                <a:latin typeface="Tahoma" pitchFamily="34" charset="0"/>
                <a:ea typeface="Calibri" pitchFamily="34" charset="0"/>
                <a:cs typeface="Tahoma" pitchFamily="34" charset="0"/>
              </a:rPr>
              <a:t> 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-142908" y="704088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en-US" sz="2800" b="1" i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Clinical Cases in Orthodontics /</a:t>
            </a:r>
            <a:br>
              <a:rPr lang="en-US" sz="2800" b="1" i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en-US" sz="2800" b="1" i="1" dirty="0" err="1" smtClean="0">
                <a:latin typeface="Tahoma" pitchFamily="34" charset="0"/>
                <a:ea typeface="Tahoma" pitchFamily="34" charset="0"/>
                <a:cs typeface="Tahoma" pitchFamily="34" charset="0"/>
                <a:hlinkClick r:id="rId2" action="ppaction://hlinkfile"/>
              </a:rPr>
              <a:t>Martyn</a:t>
            </a:r>
            <a:r>
              <a:rPr lang="en-US" sz="2800" b="1" i="1" dirty="0" smtClean="0">
                <a:latin typeface="Tahoma" pitchFamily="34" charset="0"/>
                <a:ea typeface="Tahoma" pitchFamily="34" charset="0"/>
                <a:cs typeface="Tahoma" pitchFamily="34" charset="0"/>
                <a:hlinkClick r:id="rId2" action="ppaction://hlinkfile"/>
              </a:rPr>
              <a:t> T. </a:t>
            </a:r>
            <a:r>
              <a:rPr lang="en-US" sz="2800" b="1" i="1" dirty="0" err="1" smtClean="0">
                <a:latin typeface="Tahoma" pitchFamily="34" charset="0"/>
                <a:ea typeface="Tahoma" pitchFamily="34" charset="0"/>
                <a:cs typeface="Tahoma" pitchFamily="34" charset="0"/>
                <a:hlinkClick r:id="rId2" action="ppaction://hlinkfile"/>
              </a:rPr>
              <a:t>Cobourne</a:t>
            </a:r>
            <a:r>
              <a:rPr lang="en-US" sz="2800" b="1" i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        2012</a:t>
            </a:r>
            <a:endParaRPr lang="en-US" sz="2800" b="1" i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3074" name="Picture 2" descr="Product Details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71736" y="2428868"/>
            <a:ext cx="2928958" cy="3286148"/>
          </a:xfrm>
          <a:prstGeom prst="rect">
            <a:avLst/>
          </a:prstGeom>
          <a:noFill/>
        </p:spPr>
      </p:pic>
    </p:spTree>
  </p:cSld>
  <p:clrMapOvr>
    <a:masterClrMapping/>
  </p:clrMapOvr>
  <p:transition spd="slow" advClick="0" advTm="3000">
    <p:wheel spokes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AutoShape 2" descr="data:image/jpeg;base64,/9j/4AAQSkZJRgABAQAAAQABAAD/2wBDAAoHBwgHBgoICAgLCgoLDhgQDg0NDh0VFhEYIx8lJCIfIiEmKzcvJik0KSEiMEExNDk7Pj4+JS5ESUM8SDc9Pjv/2wBDAQoLCw4NDhwQEBw7KCIoOzs7Ozs7Ozs7Ozs7Ozs7Ozs7Ozs7Ozs7Ozs7Ozs7Ozs7Ozs7Ozs7Ozs7Ozs7Ozs7Ozv/wAARCAFOAQQDASIAAhEBAxEB/8QAHAAAAQUBAQEAAAAAAAAAAAAAAAEDBAUGAgcI/8QAVRAAAQMDAgIECAkFDAkDBQAAAQACAwQFERIhBjETQVGyBxQXImFxdJMVMjU2VIGR0dIjQlVzoRYkN1JiZGaUpMHh4iUzNERFkqKxwnKC8CZTY4Oz/8QAGQEBAAMBAQAAAAAAAAAAAAAAAAECAwQF/8QALhEAAgIBAwQBAwMEAwEAAAAAAAECEQMSITETMkFRBBQiMwVhcRVS0fAjQ5HB/9oADAMBAAIRAxEAPwDP32+XWG+18MNzq2NbUyNa1s7gGjUcADKr/h+8tGkXeuJ9NS/70cRHTxFcg0bmql7xUOGMtGXc16kYqlsdSVllHebyN3XeuJ7PGH/enPhq8H/itb/WH/eoMYyU+1oyoaXo1jBExl1vDud1rf6w/wC9SY7pdcb3OsP/AO933qFCPOUjYLN16OiGOJJ+FrmB8pVfvnfeuHXi5jlcqv3zvvUcu581w7ziopFnGPo7mv10hjdIblVnHV07vvVfT8RXZ0oMt4rRnk3p3/enKyLMBBHNVNK1/jD3MYTpOHY5hq1jGLXBy5FUki/qb1d9QLLrWbHdvTOH9+6IOIbq6fon3KryeX5d2/7VV1NSHVDHMY9rS4Bur7Co5JFY0tO4OU0KuA2lLY1Tbvc8/KNV7533pz4WuJ/4hVfVM771WxyB7AR1hdgrFxR1pR9FgbtcsYFfVeszO+9cC7XP9I1Xvnfeohd6SjKjSi2mL8E0Xa5AZ+EKr3zvvXD7vcv0jVe+d96ilybeVKiiGo+hu4X+7sbpZdKtpPWJ3feo54ivIkja261pIj1YNQ7zjnr37EzVxl5JUbxcSyQcwchuR1LdRjXBxSX3cFpW8Q3bocNuFfFpbu81Dxk/am6biG7mWMOutaQ5ozmofzx61X1kTpp3x9M97GHG52TtLBmUOxsNgmmKRFXM0Ed4uZBzcqv37vvXfwvc/wBI1XvnfeoABbyXWSsdKOxRXomfC9z/AEjVe+d965N3un6Sq/fO+9RQjtSkHGPolG73TPylV+/d96Q3e6fpKr9+771F1BcueOeVOleiNMfRL+GLp+kqv37vvQbzdP0lV+/d96g6weopcppXorUfRM+Gbof+JVfv3feozrzdmuI+Fa3+sP8AvTJOEzMM7qyivRSUV6PR+Baqoq7LNJU1Es7xUuaHSvLiBpbtkoTHg7ObBP7U7uMQuDL3s8+fczA3yPPElzJ+ly94qMdgAFY3xoF+uJ/nUneKrwN8lelF7I64qkdxNGMBSGtKahGG5Kkhwwqs2ijphxunC4EJjIzsV1yCq0apnQOSugdJTaCcnCCxJTrBCq9AhfJIxz2SDfIPNW427PsVXXO6J4f1HmFeBjlXkSqpz00Ly8vOkOJJTVOxxkLsZwcJZJmsLW75e0HdSqeHDQCcYCt4MquWw9HIGtAOycFQOrJXIjAGxS8lnsdCtC+MN68o8abnCaeWnnsmDjq5KUirm0T+laRsf2pHPGFB1OzsV15x5lNJOs6mmYBgglRYpgZejG2kF2ezCdLCTySwtihc9z49Rc3HqV9jJ22RopRPISNhnJParGF7GDZQoY2QZ68nsUlkg2GEe4htySunbhcuqA3qXI3A5LlzRzJVKRs5MebIXDIH7UzPVsh2Jy48mhIxwAwCoFQCJg4qYxKTm0izhBfC6eTDWgZwFW1NZI2QhkjSAMlozkBSqiT/AELLg7HAOPWq7xYGk6aJxe8nBIbgAKYr2UyN7JFhRz9MzfmP2qXjr6lEoYujjHqUtxwzJ5KsuTSF6dzgAucuXgJTM1reaZFQx5I1DKJMNo9D8HgxYqgfzt3cYhL4PvkKf2p3dYhcGXvZ58+5mIvgLuILh7TJ3ioZbthTr55t9uB/nMneKhsGpd64R2xWwgyI9s8lC+Ey2UtIw0Hc5U8DScFQpbcZZ3NB0sI1ZG+6vGvJE9XgsS1zYRMSCw75CWKVsrMtOQm6VpbaBHr1BjiM9u6qmTPgqMs3BO4zzVUrsvKemv3LwEJC8BMtkD2Bw6wmXvJOFFFnMffNthRnNDzuNxuCUreeXJ0FmOYU1RRvUNVDGzPY7SBpGAGhDZXs6srtz2Dkm3HPIKSOHaHPGX9iTpXuXAHYE41ibE2znBKUMPWnQxdBuFFk6RtrF2GLsAJcKLLUNli5LE6fUkISw0R3QgpvQWHYqURuuS0EclNlXEabI4cikeXuO5Q5uN8JMnPJSVDQWjIJTNU7XDkg5apTXEDkmpgXtcNPNERJbHceJbPM0cwB+xRqPz2hgcdJ3I7EkUs7KGYBh0jCSl1NbrxjOymuSrdtFnlrGYzjCjifxmYQwkkZ3PUmKgPljIBOOtJaToqQ30qK2svrbkkSbn0dNG4b55N9aq6AOkqRnPblWl1DDXQiVuphJzk7Lmlp2Q6iDqJPxlKdRKzjeT+D0fwfjFjn9qd3WoS8AfIc/tTu61C8zL3s5MnezC8QHF+r/aZO8VHiOyd4jdi/1/tMneKjUzwW7leiu1HZBj7253UWoy1uQcAdYUzIxzTFVHqgfgZ25KEaSWw606bUDgDJJwqqmZ0srnO5BOmerloHHT5ofpwBy2S0rNEIJG53V0qTMpPU0PYAGG8kaQeXNKduaXXjqUFgEaHADrykL3H0LlBsB57JQEoC7a1BQNanAEgSqC6FCEmd0uVBY6ShchLndQSKUiMoQg5K5XRK5ypRBy5uybIwnjuuHNUlWjhrtJ9C78124wuCMJOXJSVscIBaWfmu5jtXHRNHoQHkc90usHrQnZiHDepRYcRXFuORcCpR5dqjywPfKwsOntd2KUUlzaJd186ojbtucLpgw0D0KG+Gfx/znl7GnIJOQprAWhVeyouncm6PQeARixz+0u7rUJeAvkOb2l3dahedk72cWTvZgOIfO4iuA/nMneKq5NUYJad+pWl6GeI7kT9Kk7xUOSML0o8I3StWc2bMtURJlwAzuU7dJmxT6IiQRzwVHttR4pVSExl4weXUmZHeOVT3tzgnrU191ltX/Gl5JkEolixjr3HVlKXJuOExtwDhKB2nKEq63FyV1zSADCUbqCQwlAJSgLsDAQtQgGF0EgShQWoVBykG5V7Z+F6i82quuEVRHGyiBLmuBy7AzsqtpchtJblHgrobIRhSSGV11LnGF0EZImfQgpcK84e4ZdfqSvqBVCHxJgeRo1ashx7f5Kq3XJEmkrZRehIWpfThJzVgcI+pBGEgO6khiELghaGw8My32hr6plS2IUTNZaW5Ltif7lREZUJpuitpjRQuiMK14ZsI4ivDaA1TKYFhdrcMk46gOs/4qW6Vsq9in3HJdNdnmFJu1B8F3WpoembN0EhZ0jOTvSonpClU0Ex5rhlO6sjCjNIyo1RUva7S3YJVltelbnqHAPyHNt/vLu61C48HU3TcNvPW2ocD69LULzcvezhybyZhr23/AOobj7VJ3io2AQpl8GL/AHA/zqTvFRGnIwQvRXCOyHA2xhie5zNi4YK5ihbFnHM9qf0+tJhTZbSjhxz1o0YC65JN3FBRzhdBqUN7V0gSEGyVGUKCQyhIdylCEigr0LgT5mcQ/q3f/wAyvPRyW84Kq6eDhC/RTTxRvexwY1zwC7zDyCzy8GeTtHOGbVYn8D1FzutIJDBK7L25DiBjDR6+X1qwt9BwtxTYp6qO2fB4o35kMeNWkb8xzyMqot9VTs8FdfTunjEzpyWxl41HdvUnOCqung4RvsU08cb5I3aWueAXeYeSxae7/cyae7/csLRT8McWW6upqSzNopKdmWSbazkHBz9XI5ULgu02aq4ZuNbdqZrxTyOzJ+c1oaDsmvBpVU9LPc/GJ44g+FoaXuAyd+1WHAkdLPwXd4qyTo6d8rhI/wDijQN0latCVxtWzi0TcJcTzOtLLKKKV7D0MoxqOB2jr9eV1wdRPtsfFFFIQ50DAwntwH7rqzcP2rhSqN7rL3BUMiYehazGXZGO05PqTPC95gq3cUVk8jIDVtDmMe8AnZ+AO3qUe64D3T08EPhuy2i38NScSXyDxhhdphh5g745dpOefYrbhtvCXFFZLosrKaoiZkxfmub2jHX96ruG6y3X7hN3DNfVNpJo3aoJHHAO+Rz9JO3YrfhSzWnha4Sme9U89XLGQ0BwaGtyPTzJwkvN8kS83yVHBNltFyivLrjSskZA7zXHmxvnZx9imWWn4U4shrLdSWcUj4GZjm5vI5B2efPGxUPg2spoLXxI2WoiYZWu0BzwNWzuXaovgxq4KW8Vj6ieOJroMAyODQTkdqs092TJPdlz4PauhHDVxi8R/KUzCal2f9eDqIH2bKNwvbbLcbfc7xDZm1kwmPRULnA6G7YAzt2/YonAlXTU9m4hbNPHG6SLDA94Bd5ruSicGWrxmlkraHiJlvuLHgdE47FnpB5qGuSGuWVPFT7a+64t1tlt4a0CWKQYw7rwOpPcB0FNcOLKenq4RLEWPJae0NOFaeEmuoaquoooJo56qGItqZYsYJ2wP+/2qB4Pp4abi+nlnlZGwMflz3AAeaeta/8AWX5xl3wtYLTXcVX+lq6OOSCmceja7PmDUeSlWCDg/iWoq7NTWUQ9CwllQca3gHGc8wckLnhaupIeKOJ5ZKmJjJdWhzngB3nO5dqqPBjUwUnEtTJUTRxMNM4B0jgATqb2rNp7szabsx1XT+K1k1PnV0UjmZ7cHCizx9I3lurG64ddat7cOa6d5BHIjUVFx6F0p7G9Wje+DIEcO1IPMVju4xCf8H3yFP7U7utQvPy97OKaqTRjb2Ab9X5H+8yd4qI1gUy9H/T1w9pk7xUQLtXCPQjwIQuSuyVyVZFmcEZ6kvRuAzpOO1bjhGx2ymss/E17YJaeIkRQkZBI2zjr32CeHhPj6XonWKn8T5aAfOx9mFR5HdJGLnvUVZgACTgDJShjy7S1jiRuQAtvR1FirfCDa5bJTOije7MrS3DdRB2A6v8AsrqlmrYPCBfWUFDT1JMTC4Sv0aRpHI4PbuFDyNeCHkrweVpepXtt4WuvEMNVW0MUThFKWuZqwdXPAH1qVcfB/fLbbn1sjIZGRt1SNiflzR1nlv8AUr643VltaujNBji3XpOnOM42SLa0tRXjwYVDBQU5pdZaZi/zh5w/NxzyeeVTWPhC78QRmakhayAHHSyu0tJ9HWVCmt7CmvJSZS5V9e+CrxYqbxqojjlgHOSF2oN9fWE3YeErtxCx8tHGxkLDgyyu0tJ7B2qdUauy2qNXZTZ2XQB06sHHbhaaXwdX+LpnObB0cTNevpNnDflt6FYULW+SG4OwMipG+P5bFVzVWiryLlbmIC0Vo4nZbOG7haDSukdWF2JA7AbloHJZvK9Wq7zScN8I2aqdaoKo1ELGu1AA/EBzyKie1Khklwqs8sJSL0OrorLxnw/VXG1UbaKvpBqfG0Aats4OOeRyKxtksFx4gndFQRBwYMvkccNb6ypU01uWU01vsV6QrR3XgO9WujdVubDUQs3eYH6i0erCh2bha536knqaBsb2wHDmudgk4zsp1RaslTjV2VHUkLSRkBaau8H19oLc+teyGRsbdT4435c0dfUtLwTYZ5ODbgXMiLq9jugJ6tiN+zdVlkilZSWSKVnmJY7RqDTpBxnGy4zhb7FzoPB7caF9BSuhgndFJN0nnA6hnbG5ydjnkqm3eDy+3O3Nro2wRMkbqjZK/DnDqPLZWU1TsrrXky25OwSg9q9C8Gtgqob3W1FXFGGU7XU8jHHJD8g8v71U1vAN7qbtXtgZA8xv6QtEm5DydONvQnUjbRHUV0ZUJRsdlo38B3eOWphZJSzS0sQlljjkJcAQSOrfkqq02mrvVeyio2B0rgT52waAOZPUp1JmikmQ+fUjCfrqN9vrpqSR7HvhcWOLDkZHNM5Ulz0DgAYsc/tLu61CXgL5Dm9pd3WoXn5e9nn5O9mKvW1+uHtMneKiZKl3v5duHtMneKhrvXCO+PAEoSJMqSx6JbqZ9/8ABa6gojrqqWUuMQO7sOLsfWD+xYAUtSZ+gFPKZc46PQdWezCl2a+19hrPGaCbQ47Pad2vHYQtX5Va7RkWuk6bHx8nH2f4rOpRbpGFSi3RW8OWivs/G9qhr6d0L3vD256wQetbOz/wkcQfqGf9mrzt3Fdzlv8ADeamRs88ByxjtmN9AAUul44r6W+Vt3ZT05mrGBj2kO0gDHLf0KsoSZWUJSNDwdUy0fBHENRC8skjke5rhzB0DdJ4N6maa2XyKWV8jRGHYc7O5Dsn9iylBxPV2+z11rihidFXEl7nA6m5GNt0WDiar4ehq4qaGKQVbQ1/SZ2G/LB9KPG6YeN0zT0v8DlV+v8A/Nqe4wlqqbguzMtbnsoHRASmLrOkYBI9OfrWSZxNVR8MSWBsMRp5H6y/B15yD246lKsHG9zsVN4oGR1VLnIimBOn1FND5/cOD5/crHVl4NnMLp6v4PL8EEnoy7s/wW2vElTD4LLZ8Gl7YnaRUOi2OMHOcdWrms9fuOrlfKM0XQwUtM74zIhu71k/3Jrh7jO48PQupomx1FM85MMvIH0dilxk1dFnFtXRqvB5NXycPXds7pXUrYz0OsnAOk5A/YoFB/A/cfaR32KNL4TLtI2aJtJSthlZoEYacMznON/SqSHiOph4ZmsIhiNPM/W55B1A5B7cdQVdEm7orok3ZU5XoPGMckvAnDojY55DGZ0jP5i89+pbGh8Jd1oKCCjjo6RzIIxG0uDskAY7VpNO00Xmm2mi34DpKiy2C7XW4RvghfF5gkGC4AHfB9JwE/wrJQU/g4mlmbUGMyu8Z8V/1g3H7MY+pY2/cZXfiGIQVUjI4Ac9FEMNJ7T2prh/ii48OSvNIWvik/1kMm7Xen1rN45NN+SjhJpvybKy8Q8KWds8tBBdnRubiUOaXs9Z3wjgupEHDXEVTRF0bWPe+EnYtGkkKiuXhFuNbQyUlNSU1EyUEPdE3zj2qrtPE9XaLTW22GGJ8VYCHufnIyMbbp03THTdM1fgzq56gXiKaV8jTEH4e7PnHVkrngh7v3F8Q+cfNY7G/LzCsrw/xLVcOOqTSwxSeMsDHdIDsBnlg+lLauJqu0Wqut8MML460EPc8HI2xturSxveiZY3br9jS0BJ8EVwJOT4x2/ymKXabtQ8RUFutVzFXb7hE0CjqYstDtsAg/V/isdBxJVQcNTWFsMRp5n63PIOrmD246lc0XhKuVHQx07qKkmfC3THK5pBA9Q/wVXB77ESg99iy4Ht89p8IVwt80xldFC7Ls/GyWkE+nBTvClRNDbuLp2SOEkbnljs7ggPwslbOLLhbL5UXgNjnqagEP6QHG+Ow+hJQcVVlvpbpTxwQObc89KXA5bnPLf0qXCTIeOTsd4EvTrTxVA+WQ9DVfkZS49vI/bhbh9sg4Epr5emvaX1DtNI0/m53A+0/Y1eY2q3S3S601DAcPmeGh38UdZ+oLW+E289PcKezwv1RUTAXuzkueR1+of9yk43NJCUbkkYx8j5Xuke4ue4kuJ6ykXIISrejpPQuAfkOb2l3dahHAPyHP7S7utQvOy97PPyd7MVe/l6v9pk7xULKm3v5dr/AGmTvFQcr0I8I7o8C80iMoKksCEIQgEIQgBCEIAQhCAEIQgBCFdU3DzZbfFVVFwipnTtcYWPGzgO09SxzZ8eFJzfJKTZSoXccEszi2KN8hHUxpcuSxzXaC0h2caSN8rTVHixQiE5JTzwgGWGSMHkXNIygU8zojK2GQxjm8MOPtUdSFXYobQu44JpRmOJ7wTjLWk79iR0UjZOjdG4P5aSN/sU643VijnqQrGG0SvttZVyl8LqXT+Tewgu1HC4tFrN2rDTiYRYYXlxGdgsfqcSjKV7R5Jog53SKfcqCnojH4vXxVmvOejHJdUdnlqYap8uuA08JlAdGfP9Cj6rF0+o3sRT4K9IruDh9tVVQwQ1Rfrp+mc7oj5p7FCqaBlPb6eoE+qWVzmviLCNGPT1qI/LwzkoJ7/7/gnSyECWnLSQe0JDknJOSetOyU80TQ+SGRjXci5pAKVtJUP3ZBKRjVsw8u1b64VdlaGMYSpSkVweh+D/AOQp/and1qEcAfIU/tLu61C87L3s4MnezF3z5duHtMneKgqdfPl2v9pk7xUFehHhHdHhAhCFJIIQhACEIQAhCEAIQhACEIQAtdYqKsqKCKjraZtRbahrnskDxmA4O/o9SyKcZUTxxOiZNI2N3NjXEA/UuP5nx5Z4KMWl/vgtF0zXWpsUVhLKE1UkjahzZnUbmh7tzpO/VjHJdNlhl4njEtOYqtlM4NM5aS+THmkkbZWOimlhdqhkfG7tY4grkucXai4lxOck7rg/pcnOUnPm/wCd/wD4W1l9cBxEKCQ3MyeLdINQk05z6Ov7Fdv+FDdqX4PwLRobjBHR6Medn081iZaiecASzPkDdgHOJx6kgnmbEYmzPEZ5sDjg/Urz/T5zilcVz4238/yRqNQazxGx3KW2ydG012I3M6m46lNa8S3qmmOg1cttDoi4jeT71iNTtGjUdJOdOdka3kgl7iW8jnkof6Xd/dvvv/KXP/hOs10vwuOFrl8LF2cs6PWRqxq35dSr+DMm8vDQHHoH4B6+SpJKiaXPSTSP1c9Ticrhj3xnLHFp7WnBWkfgS6GTE2vu9LZbEat7NfTtnbfqH4TtlLRbP6LowAHOxtndOQ/DnwfdvhUuMfQu0ayOf8nHUsa+WSTGuRzsctRzhdPqZ5PjzyO2xu8nbsWMv0yUq3XjxxTvbfz5J1m2o5pI7tQtY8ta62AuGeeAcKLRyRTUtikrXBzX1EznF55uycZ+vCyXTSggiR4IGAdXIdi5L3FoaXOLWnIGdgn9Kf8Ad/u/+RrNi74UNPdfhv8A2TondHrIxr/N0rr4Rqqep4epoZCyKSGPpGjbV1YKxz55pWtbJM97W/FDnEgepIZHktOt2WfFOeXqRfpdr7mv4S24oayTdwG3esa0YAmfsPWoiCSSSSSTzJKF7GOOiCj6KM9C4A+Qp/and1qEcAfIU/tTu61C4cvezz8nezF3z5duHtMneKgqdfPl2v8AaZO8VBXoR4R3R4QIQhSSCEIQAhCEAIQhACEYQgBCMIwgBCMIwgBCEIAQhCAEIQgBCEIAQhCAEIwhACExPVwU4894z2DcqunvD3ebCzQP4x3KsotlJZIx5LZ8jI26nuDR2kqBPd4mDELS89p2CqZJZJnapHlx9JXC1WP2c8s7fB7D4L6iSp4bqZJMZ8dcBjqGhiE34J/mvU+2v7jELyc/5GYXZmr58u1/tMneKgqdfPl24e0yd4qCu6PCPRjwgQhCkkEIQgBCEIATtWOgpKeVtQI9UZJY2JjiTqduS4H0JpSKluqnpQeuI99yxzNqJjmdRKFt+Je4Oq3NA5ZpYzn/AKVOhnnqrdJW09exwieGvY6njB3/APapV48GlwhqmmiLSx4aXMlOlzCQc+sbK0h4aqm2BlEzd8YyXNaPOJP7ea5NT9nJqfszFFca2rq20/TNbqbkOEMZA/6FJuNU+11Hi9RcR0mnJ00seO6pNs4WqYK2L8rlziGloapN+4Uqrs8OgbiePzdLttTduv0ZTVIapeykpbtJVSFjKl3b/s0X4VdtgzbJak1LZvPY0NMbWOYd88gMjZJLweOH6CCofKJZJXFryCOfoHPG3NJEf3hUN6g+P/yV4SepF8bepbjluIa+Y9DHKRHsJBsPObv9mVLnhfL/ALOKcO6miFmD+xQKUkRVONyYh32qxo4K10QMbMNPW7Yn1Lm+ZknHLSZ7vx8UJwbkVla6tgwDEyJ3pgZg/sUSK6TRk9IyJ+f/AMLB/cr6ooq6oAY+V0jABsW59aqau2tj2LwDjqC5l8iXsT+Hq4G47lJKTiOEeuJn3LuGukkkcDGwho30wNP/AIqTS2mJzCWyOcAN9sKZYquioquWjfI1rSfjuVllm/JhLGovS0RaRz6mqjBEXRlwBb0TNx9iYomNkrqeNwy10rQQesErUmltclQJYZWGUb/kwdysrRzRxXGl1vDSZmYB9YXf8OUpKVszzRUeD3EcF8N4+SKf7Cl/cXw3+h6f7CotNxNUue+OanYCORGQpBvlc1up1IzlnGSFzfUx9nn9PIdfuL4b/Q9P9hSHgnhpwwbPT4PoKcF9lx51K3PYH/4JufiiCmdiWneBjJcCCApXyI+yNGUY8nvCJ3NhpP8AlP3o8nnCP6BpP+U/epM3FVDB0ZeyUCTkdO2FY2+401zpvGKVxdHqLckEbj1q6zOXEjNxkuT528JVto7TxtV0dvp2U9OxkZbGzkMtBP7VlVtPC3/CHXfq4u4Fi17eLsRU9d8E/wA16n21/cYhHgn+a9T7a/uMQvJz/kZJk7nUdNf7qw/GjrJW/VrOEwoV2qPF+M7oSfNfWytP/OVNXoVSR24paoghCFBqCEIQAhCEALuruVDStpIquVzMwn4rScee5cKNc6JtfVUUIpXyyeLndr8YGt3NY5+0wz9prbNx1w3R2+CCrulXLIxxLjJSiQAb4AOzscutVt344o+j02m4QZ2wXUkjHcv/AFELLVXCtTDE+ZlPKWtGSA9u3PZV1DQeN1jaeOF7pMag0vG+FxHGXFt4gqIasST3WENyCXOhe7G+dgAttSeECxNy+puETHaMAQ2+R++ADu92PzQeXX9vnVfTGhe6Ce3GJxBwekykPD9T4iKxsEjonNDgQ4dYylg9CuHFfBtxc6bxurqK7DWxyzM0BrR1aWgNHX6d1RQ19FWUtU2kkLy17C4kEfxll7ZZ/hOV0UIfraAcZCt7RQyW9ldDLG5rsx8znPxuSvj70aY+9FzbnOb4y5hAcIhjPX57VbwcQF4HTtaHRuwQfN6vR2YVbZaY1b6qJvxjBkesOaqi9TPjqWjcSgHpARjzs/tXL8xJ5qPfwSjHF9yLaSrrb3WGKGQ0zWNALosj7E3VUL7brkragzAnDXnnnHWl4Yzp6QgFzj+crHiGNkkLQIslzwSN1R44qByw+VN/J+17cFZR1scmtscoIa0uDHHGdlVQurGiSoa+RgccANAw52ez7FYx2ky/Fpyd+xLU2mop4QdJYAcgB3IrGEkjv+V8eWRLdWSKOSTx0RNkJlBIe5vaBushbXukvFG5ziSZ48k/+oLdcKWzD6uqmBJbG7Tq7SDk/sWDtfytR/r2d4L1v06nGdHkfOk7ipeD6Qgjh6RztGQwnzuz1J9zY3RGVsZc0bZzzTFve3S7JjY3Bdl78DBJSC5Q01HHTMaHtLzG1+rbOea8r6fI27RzS+VjSTsYr5309L41Sx9JsdLe3ZZ2gbPcbJV1U07pNEj2+dzOw29Supbk5kG8bXR0zgHNz8ZV1RJFStkp6SCKngnY5+gPJDuXaVrH4mSjkl8/FrUr2Itxa5ojiY1zuhjaSRyydgFtuFaN9FYYWSf6yQmR3oJP3YWCmr3wyhuuM7te3Iy12OWf/nUt9w9eBdaeUFgZJC4AgciDyK1x4JY92S/mQzPTE8N8Lf8ACHXfq4u4Fi1tPC3/AAhV36uLuBYte9i/Gix674J/mvU+2v7jEI8E/wA16n21/cYheVn/ACMk824n+dN19sl75Uy31HjFK0k+c3zSofE/zpuvtkvfKYtdR0NUGE+bJsf7l6tXBGmKWmReoQhYncCEIQAhCEAKRc76y02OnpqOld49VNOqoLOTA92GtPrzn6lHTPEFHUG20NZHICwNLdBAODrcc+hY5+0wz9pAhuF0sk0NTIHPY9o6RrjkHc81HqszVzn0cEsMsgMjWkFmncEY7RhXVBFDe7HDQPqy2riy5jCBjOezkq60VclFew6uqXMZoewyEbjIwuKqORuzqS5T3a1ubW00rnUgIdO2MnBPIOPVvsmqC6V1qmbGI3yUtS0BsPxgcjGw7U5e7dPa9L6epMtNUN1tIAwfXjmp4pReLXFUUtdmoo6duYXAebgZOEIKmpjmpqmYUcNRBUwODnB4LHNxnIx61dUNwmutsmqpoXhzTHGZdPmuPndfaqy0VGqoqYKmtdTdM0M6UgHUSeRUi4U9TaaSqp2znoi+JzC3YEEO32WuJXNItF6XZouGHsdc5Yula2Qw+bk8jranOPLewRxVrGjWHaH4HMLJ8OSSsqKuSL44p85Of47exX0vwrc4RTv/ACj3EOOo+nK5vmw05rPVw5NcSRw40CNo21HkOtXksZfVY0+cwcsLz+poY6a4yQS1I1xuAz2HmtVYDNT0ZM9Q+YvOxcc4APas5NaTlhGXUsu3y9Cw775+L1KBU1ED26cEkb6SMhdVNQHNO5yqvpC6TGVideqXLZoLfXUppJmtDY3mMgt5E7Lyq1/K1H+vZ3gtu1n5Vp9KxFqH+lqP9ezvBet+n7RkcPyt2j3yCpBnaxsbHnBwD2J+bSYsGFgMTcq1bwtRNkMgkmDj1lwP9yV/DNM5pHTzb7cx9ydSJ4H0+UzdY5gicAW6NILsfndaz9VVBr2M+McE4xnSOxb53CFG8YdUVBHXuN/2LhnBVvjLtL3kH+MAT9qdRFfpMl2zzzxOaZrZJPNaPOx6FvOBdMlLWTtGD0rWfY0fiVhDwtb44ix5lkz1l2Pq2U622ujtUDoaOLo2PfrdlxOT27+oLOc01SOnB8ecJ6pHgXhb/hDrv1cXcCxa2nhb/hCrv1cXcCxa9bF+NHceu+Cf5r1Ptr+4xCPBP816n21/cYheTn/IyTzbif503X2yXvlVfWrTif503X2ybvlVa9iPaiDRUU/jFMx/53J3rUhUlpqBFUGJx82Tl61drCSpnfjlqiCEIVTQEIQgBPOkhlhZHKJSGs0lrXgA7k55elMKPPX08Gznhzuxu6hwUtmVmotfcdfBtE2pZUMfVskZyIkb+FdXCK2T+fN00OWaXaZR55znJyDuqqe7zSZEQEY7eZUFz3Pdqe4uJ6yVK+LHyckpY/CLM11BHSOo2sq5YvzS6VoLPV5qZhq6OnqxUxx1Yftn8s3B9fmqAhX+mx+jEtLjXW24VM8woZ6dszw/oopmhrSB1At9a7qb1HLYvgttO4npmyCeR4c/ABGnIA23yqhCtHBji7SBY2a5x2uolklgMzZItGkO04OoHPI9is6Piinpax1S6mqpXOBAa6oGB/0rNoUZMGPI7ki8ZyjwXs17t81VJUOt8xdI4uIMzT/4KVBxVRU8DYWW6cNaNv3wPwLMIWf0eH0Sss07TNU7i+kPO3T/ANYH4E0OJ6IO1eIT/wBYH4FmkJ9Fg9Fuvk9mp/dbSA5bbps9WagfhWbpJ/FquGo06uika/TnGcHOE0hbY8MMaqKM5ScuT17y8f0d/tf+RHl5/o7/AGv/ACLyFCp9Ni9FT17y8/0d/tf+RHl5/o7/AGv/ACLyFCfTYvQPXvLz/R3+1/5EeXn+jv8Aa/8AIvIUJ9Ni9AuuLuIf3U8Qz3bxbxbpmtHR69WNIA54HYqVCFvFKKpA9d8E/wA16n21/cYhHgn+a9T7a/uMQvGz/kZJ5txP86br7ZL3yqtWnE/zpuvtkvfKq17Ee1ECtcWuDgcEbgrR0s4qKdkg6xv61m1ZWeo0yugdyfu31qs1aNsMqdFwhMzVUNOPyjwD2cyq6e8uORAzT/KdzWSi2dUskY8stXOaxup7g0dpKgz3eGPaIGQ9vIKolmkmOZHlx9K4Wixryc8s7fBJnr6ifZz9LexuyjIQtEkuDBtvkEIQpIBCEIAQhCAEIQgBCEIAQhCAEIQgBCEIAQhCAEIQgBCEID13wT/Nep9tf3GIR4J/mvU+2v7jELxc/wCRknm3E/zpuvtkvfKq1acT/Om6+2S98qrXsQ7UQCVri0hzTgjkUiFYASSck5J7UIQgBCEIAQhCAEIQgBCEIAQhCAEIQgBCEIAQhCAEIQgBC0OIBYbfCJY4pKmJ2rNGx2o9K4ZMh3bsBy5YUmgt1F4zUQRQTskgqYojLM1rwcuwTgtwDtyOVnrQMqhab4Nt1TSUczwYGx0Alk87HSOMrm5JDTj14PUPSo1VarfRNkqCZ6mHVG1jGHQ5upurJJbuOobDPNNaBRIWiFFTfurqaUwSGFsMv5MRjXtETy7cj7UyyzUlZSxS0onZNVCRtPA4h5c9mknfAyC0kDbmMKdaBRoUivhip62WCFxcyI6C4nOSNiR6M5wo6sD13wT/ADXqfbX9xiEeCf5r1Ptr+4xC8bP+Rknm3E/zpuvtk3fKq1acT/Om6+2Td8qrXsQ7UQCEIVgCEIQAhCEAIQhACEIQAhCEAIQhACELVeDiCnqOLWsqmQuiFNM4maMPY0hhIJB545qspaYtgyqF6jdrPSVs94oaWOCnk/eEMkzYGsjke9+DIwb6WkEcjvhUtNbbDT8WW+jo6a4mWC5RwSuqmtMUg1YO2Nj6OxZLMmuAYhC3/wC5GyXiuhmoJquGA1lTFUseGlzujbr/ACYHLI2A3S0XCPDlxoILlELnBTvZUvfFK5mr8k1p804wc5/+YU9aIPP0L0jhvh+w013sjpqetqJ7hG+pi+K6GNnnAMdtuQBudt+pU3g+p7c7iCrq7rCyWio6Z75GvGRuQ0d5Oqt3XAMw24VjKXxVtVMICCOiEh0789l065172sY6tqHNZjSDKdsclvb7wtR2Pgu4W9zGSXKCYVnS4BcIDIY2jPpADvrTfCVRZbdwQ6uu8NO+N1wfG9r6USvlb0YOhrttG++VHVWnUkDBRVlVA9kkVRKxzG6Wua8gtHYPRuu47jWxTPmjq52yyfHeJCHO9Z61s7VwjY55LTR1fwg+qukDqhskGnoo2+dhpyMkjG56k/WWKzSW6Ovr2TtiobPSyllLpa6VznlpySP2p1o3wDAiqqBUdOJ5BN/9wOOr7U8y6VgrWVjp3yTsBDXvcSW7EberOQtnX8GWMvr6K31NWKuk8XkEk5b0ZZM5oAwN8gPG/XupM/AXD/wjBQw3NwmZWMp5WGdrnStJwSGgeaRzwc7J1oA843Qpt4ipILrUQ0LZW08TyxvSuBccbEnHaVCWy3QPXfBP816n21/cYhHgn+a9T7a/uMQvGz/kZJ5txP8AOm6+2S98qrVpxP8AOm6+2Td8qrXsQ7UQCEIVgCFqqHhGW72qzeKRww1Fe6o/LSTEhwj33bjzcAHtypNn4BZU3e0MqrpSy0Nwe9okpnOJLmfGYMjn6eX9+TyxQMYhayq4Rgnnqaumr6Khtcc4p4pppXua9/PSDpySBzOMBMngW4QR10lbV0dHHQzCGV8shwS5uppbgHIIwpWWL8gzKFrIvB9XSxtxcre2Z1G2tbC6QhxiIznlgYHpUKu4UkoKihE1zozTV0RliqmF7mEA4I2bnOfQnUj7BQIVlfbHUWCtjpqiSOUSwtmikiJ0vY7kRkA9R5hVqummrQBCEKQCEIQAn6StqaCYzUkz4ZCxzC5hwdLhgj6wUwhQCc+93OSm8WfXTGLQyPSXbaWHLB9ROykVHFN9q+g8YutTJ4s8SRan/FcOTvX6VUoUaV6BasqL3T22G4sqZo6bxxxie2TBE+kFxA55wRuuqjiq/wBXvPdamQFr27v20uGHD1EBWVCbdVcEx089xp4ZqSvkqHU8mrVMwsaMNwMZOCN1o+IeJLVPSONJUUEsE00TqeKSSRxpQ0g56PRhoAGCAdxnmsHLetIMrYrhxMaCeC1XOaCmpA2R7em0tYHODds9WSM/aqmZ9ZbJq2gbUjDyYp+ifqZIA7PPrGRleiXO/wBmdcKmd12imknpYg8McXRtcKhri1hLQcacnB5csp2n4msjfG3UlZSQubcJ5phNI+NtSwuyzZrTrGNtJVeo+dIMBS1N+vdcaOnnqaqpqohTlmrJfG3cNPoGM/Un7pZb5abQ1lRLHJbxPkiCoZKxkpHXpJw7AT3Dl4oKXiCskqf3nS18M0AfECfFw/kQOeBy9SjXez0Vrow6K/0tfK+QYhpWuIDcHznEgAH0LW3qoEu11HFtNRW6mttbURU9wlcykY2YAOcDhw5+bufUqqpud1DJqKeslLQxtPIwuyNLHZa0+gFbHhvi2itNu4apHeJP6KqldVPnh1vp2l4ILT1bZ5difs9+tscFI5l4pqOmp6md9xpZIi51Y1ziW42OrLdsHlzVHJpv7QYSS73GY1DpKyVxqWMjmJd8drcaQfVgY9SkTcUX6oNOZbrUvNK4SRan7scOTvX6VsbRxHwzLbImXJmmWcvt7884aUkua/lzaSB/7U/bOKrVUyXEx1EFBUGsBikkldEHU7WhrGhzWnOMZLTzyjm/7QeaPkfLI6R7i5zyXOJ6yVyp98qoa691lVTxRxRSyuc1sWdA9IyAcHny61AXQuAeu+Cf5r1Ptr+4xCPBP816n21/cYheNn/IyTzbif503X2yXvlVatOJ/nTdfbJe+VVr2IdqIBCEKwNdZ+NWWqls8LqF0nwb4zv0mOk6UY7OpcWXjFlqprLG6idILVVSzkh+NYeMActsYVTSXWGKnigmpw8RsIDtIOkku39PxhtnqUoX2hZRmCGmcxzyS54aNiWkbD0EkjsWLgvQHqTiOgktUlpvNBPPTCsNVCYJhG9jjsWnIOQR9advXGhvVtuNK+j6M1lXHMwtfkRtYzQG+k4xuq6W7UlVKXzQuYS/USxjcuGpxAPL+MPXj613VXmimjnZFRMjD2lrCY2nGS7PeG/VpChQV3QLBvGsYuLKrxJ3mWb4M09J16dOvl+xO23jimo6KhpZqCU+KUUtL00UobI0vdq1sJB0kcljkKzxQfgF3xRf4+IaminZBJCaakZTnpJekLtJODnrO+6pEIV4xUVSAIQhWAIQhACEIQAhCEBa8M2YcQX+mtZmMIn1ee1mojDSeWd+Ss7rwNX0tzipLeJKoSUvjR6ZggdEzJB1hxw3l2qs4ZvDbDfqe5PidI2EO81pwd2kf3qTZuIY4H18N4bUVtNcIRFM5suJRpcHNIcfSOSxlr1WuAR63he825srqqjMbYoWzvOtpAjc7SHbHrKequGaig4fmuFYXRTxVMcXQ7HLXs1h2QezCuJeMrPO8Uj7bVi2OtzKJzBODKND9bXB2MKHfuLorzb6ylbSOhE1VFLFl2dLGR6AD2nG6hSyOrQKqgtArLHc7kZiw0HRYZp+PrcRz6sYV5wtwKOJLP46KyWGR1SYGBtMZGNIaHanuB80elQGXu103CVRa6SiqGVtYYxUzPlBYQxxcC0YyDv+xMxcRSU/CXwLAZonuqzO+RkmkOaWBuk49Sl62tttwLR8HX6vgjmpaHWyXJjzKwF4HMtBOSNuakz8GV7xTG3N8ZElDFVTF72sEWskYyTy25qwtXGVqpnWusr7bVS19sh8XidDMGxuZvgluOY1H1qLWcYQ1NmnoG0sjHS2+npA7UMAxyaifUVW8t8AgV3B1/t0Ek1VbnMbE5rXgPaXNycNOAc4J5HkUScH36KSKN1Dl8srYQ1srHFr3cmuAPmk+nCs5eN2+PXKsipna6uGlZGHkENdCWHJ7QdB+1WU/hIgdXU9VBBWNBqmT1UL3R6HBpzpaQwHnyJKasvoGHrqKe3VklJUta2aM4e1rw7SezIJCjp6snFVWTzgECWRzwD1ZOUyt1dbg9d8E/zXqfbX9xiEeCf5r1Ptr+4xC8bP+Rknm3E/zpuvtk3fKq16JePBlerheq2thqqBsdRUPlYHyPBAc4kZ83moXkmv30u3e8f+BepHJHStyDEIW38k1++l273j/wACPJNfvpdu94/8Ct1YewYhC2/kmv30u3e8f+BHkmv30u3e8f8AgTqw9gxCFt/JNfvpdu94/wDAjyTX76XbveP/AAJ1YewYhC2/kmv30u3e8f8AgR5Jr99Lt3vH/gTqw9gxCFt/JNfvpdu94/8AAjyTX76XbveP/AnVh7BiELb+Sa/fS7d7x/4EeSa/fS7d7x/4E6sPYMQhbfyTX76XbveP/AjyTX76XbveP/AnVh7BiELb+Sa/fS7d7x/4EeSa/fS7d7x/4E6sPYMQhbfyTX76XbveP/AjyTX76XbveP8AwJ1YewYhC2/kmv30u3e8f+BHkmv30u3e8f8AgTqx9gxCFt/JNfvpdu94/wDAjyTX76XbveP/AAJ1YewYhC2/kmv30u3e8f8AgR5Jr99Lt3vH/gTqw9gxCFt/JNfvpdu94/8AAjyTX76XbveP/AnVh7BiELb+Sa/fS7d7x/4EeSa/fS7d7x/4E6sPYMQhbfyTX76XbveP/AjyTX76XbveP/AnVh7BpvBP816n21/cYhWnBHD1Xw1ZpqKtkhkkfUOlBhcSMFrR1gb+aULyczvI2iT/2Q==%20"/>
          <p:cNvSpPr>
            <a:spLocks noChangeAspect="1" noChangeArrowheads="1"/>
          </p:cNvSpPr>
          <p:nvPr/>
        </p:nvSpPr>
        <p:spPr bwMode="auto">
          <a:xfrm>
            <a:off x="92075" y="-1571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124" name="AutoShape 4" descr="data:image/jpeg;base64,/9j/4AAQSkZJRgABAQAAAQABAAD/2wBDAAoHBwgHBgoICAgLCgoLDhgQDg0NDh0VFhEYIx8lJCIfIiEmKzcvJik0KSEiMEExNDk7Pj4+JS5ESUM8SDc9Pjv/2wBDAQoLCw4NDhwQEBw7KCIoOzs7Ozs7Ozs7Ozs7Ozs7Ozs7Ozs7Ozs7Ozs7Ozs7Ozs7Ozs7Ozs7Ozs7Ozs7Ozs7Ozv/wAARCAFOAQQDASIAAhEBAxEB/8QAHAAAAQUBAQEAAAAAAAAAAAAAAAEDBAUGAgcI/8QAVRAAAQMDAgIECAkFDAkDBQAAAQACAwQFERIhBjETQVGyBxQXImFxdJMVMjU2VIGR0dIjQlVzoRYkN1JiZGaUpMHh4iUzNERFkqKxwnKC8CZTY4Oz/8QAGQEBAAMBAQAAAAAAAAAAAAAAAAECAwQF/8QALhEAAgIBAwQBAwMEAwEAAAAAAAECEQMSITETMkFRBBQiMwVhcRVS0fAjQ5HB/9oADAMBAAIRAxEAPwDP32+XWG+18MNzq2NbUyNa1s7gGjUcADKr/h+8tGkXeuJ9NS/70cRHTxFcg0bmql7xUOGMtGXc16kYqlsdSVllHebyN3XeuJ7PGH/enPhq8H/itb/WH/eoMYyU+1oyoaXo1jBExl1vDud1rf6w/wC9SY7pdcb3OsP/AO933qFCPOUjYLN16OiGOJJ+FrmB8pVfvnfeuHXi5jlcqv3zvvUcu581w7ziopFnGPo7mv10hjdIblVnHV07vvVfT8RXZ0oMt4rRnk3p3/enKyLMBBHNVNK1/jD3MYTpOHY5hq1jGLXBy5FUki/qb1d9QLLrWbHdvTOH9+6IOIbq6fon3KryeX5d2/7VV1NSHVDHMY9rS4Bur7Co5JFY0tO4OU0KuA2lLY1Tbvc8/KNV7533pz4WuJ/4hVfVM771WxyB7AR1hdgrFxR1pR9FgbtcsYFfVeszO+9cC7XP9I1Xvnfeohd6SjKjSi2mL8E0Xa5AZ+EKr3zvvXD7vcv0jVe+d96ilybeVKiiGo+hu4X+7sbpZdKtpPWJ3feo54ivIkja261pIj1YNQ7zjnr37EzVxl5JUbxcSyQcwchuR1LdRjXBxSX3cFpW8Q3bocNuFfFpbu81Dxk/am6biG7mWMOutaQ5ozmofzx61X1kTpp3x9M97GHG52TtLBmUOxsNgmmKRFXM0Ed4uZBzcqv37vvXfwvc/wBI1XvnfeoABbyXWSsdKOxRXomfC9z/AEjVe+d965N3un6Sq/fO+9RQjtSkHGPolG73TPylV+/d96Q3e6fpKr9+771F1BcueOeVOleiNMfRL+GLp+kqv37vvQbzdP0lV+/d96g6weopcppXorUfRM+Gbof+JVfv3feozrzdmuI+Fa3+sP8AvTJOEzMM7qyivRSUV6PR+Baqoq7LNJU1Es7xUuaHSvLiBpbtkoTHg7ObBP7U7uMQuDL3s8+fczA3yPPElzJ+ly94qMdgAFY3xoF+uJ/nUneKrwN8lelF7I64qkdxNGMBSGtKahGG5Kkhwwqs2ijphxunC4EJjIzsV1yCq0apnQOSugdJTaCcnCCxJTrBCq9AhfJIxz2SDfIPNW427PsVXXO6J4f1HmFeBjlXkSqpz00Ly8vOkOJJTVOxxkLsZwcJZJmsLW75e0HdSqeHDQCcYCt4MquWw9HIGtAOycFQOrJXIjAGxS8lnsdCtC+MN68o8abnCaeWnnsmDjq5KUirm0T+laRsf2pHPGFB1OzsV15x5lNJOs6mmYBgglRYpgZejG2kF2ezCdLCTySwtihc9z49Rc3HqV9jJ22RopRPISNhnJParGF7GDZQoY2QZ68nsUlkg2GEe4htySunbhcuqA3qXI3A5LlzRzJVKRs5MebIXDIH7UzPVsh2Jy48mhIxwAwCoFQCJg4qYxKTm0izhBfC6eTDWgZwFW1NZI2QhkjSAMlozkBSqiT/AELLg7HAOPWq7xYGk6aJxe8nBIbgAKYr2UyN7JFhRz9MzfmP2qXjr6lEoYujjHqUtxwzJ5KsuTSF6dzgAucuXgJTM1reaZFQx5I1DKJMNo9D8HgxYqgfzt3cYhL4PvkKf2p3dYhcGXvZ58+5mIvgLuILh7TJ3ioZbthTr55t9uB/nMneKhsGpd64R2xWwgyI9s8lC+Ey2UtIw0Hc5U8DScFQpbcZZ3NB0sI1ZG+6vGvJE9XgsS1zYRMSCw75CWKVsrMtOQm6VpbaBHr1BjiM9u6qmTPgqMs3BO4zzVUrsvKemv3LwEJC8BMtkD2Bw6wmXvJOFFFnMffNthRnNDzuNxuCUreeXJ0FmOYU1RRvUNVDGzPY7SBpGAGhDZXs6srtz2Dkm3HPIKSOHaHPGX9iTpXuXAHYE41ibE2znBKUMPWnQxdBuFFk6RtrF2GLsAJcKLLUNli5LE6fUkISw0R3QgpvQWHYqURuuS0EclNlXEabI4cikeXuO5Q5uN8JMnPJSVDQWjIJTNU7XDkg5apTXEDkmpgXtcNPNERJbHceJbPM0cwB+xRqPz2hgcdJ3I7EkUs7KGYBh0jCSl1NbrxjOymuSrdtFnlrGYzjCjifxmYQwkkZ3PUmKgPljIBOOtJaToqQ30qK2svrbkkSbn0dNG4b55N9aq6AOkqRnPblWl1DDXQiVuphJzk7Lmlp2Q6iDqJPxlKdRKzjeT+D0fwfjFjn9qd3WoS8AfIc/tTu61C8zL3s5MnezC8QHF+r/aZO8VHiOyd4jdi/1/tMneKjUzwW7leiu1HZBj7253UWoy1uQcAdYUzIxzTFVHqgfgZ25KEaSWw606bUDgDJJwqqmZ0srnO5BOmerloHHT5ofpwBy2S0rNEIJG53V0qTMpPU0PYAGG8kaQeXNKduaXXjqUFgEaHADrykL3H0LlBsB57JQEoC7a1BQNanAEgSqC6FCEmd0uVBY6ShchLndQSKUiMoQg5K5XRK5ypRBy5uybIwnjuuHNUlWjhrtJ9C78124wuCMJOXJSVscIBaWfmu5jtXHRNHoQHkc90usHrQnZiHDepRYcRXFuORcCpR5dqjywPfKwsOntd2KUUlzaJd186ojbtucLpgw0D0KG+Gfx/znl7GnIJOQprAWhVeyouncm6PQeARixz+0u7rUJeAvkOb2l3dahedk72cWTvZgOIfO4iuA/nMneKq5NUYJad+pWl6GeI7kT9Kk7xUOSML0o8I3StWc2bMtURJlwAzuU7dJmxT6IiQRzwVHttR4pVSExl4weXUmZHeOVT3tzgnrU191ltX/Gl5JkEolixjr3HVlKXJuOExtwDhKB2nKEq63FyV1zSADCUbqCQwlAJSgLsDAQtQgGF0EgShQWoVBykG5V7Z+F6i82quuEVRHGyiBLmuBy7AzsqtpchtJblHgrobIRhSSGV11LnGF0EZImfQgpcK84e4ZdfqSvqBVCHxJgeRo1ashx7f5Kq3XJEmkrZRehIWpfThJzVgcI+pBGEgO6khiELghaGw8My32hr6plS2IUTNZaW5Ltif7lREZUJpuitpjRQuiMK14ZsI4ivDaA1TKYFhdrcMk46gOs/4qW6Vsq9in3HJdNdnmFJu1B8F3WpoembN0EhZ0jOTvSonpClU0Ex5rhlO6sjCjNIyo1RUva7S3YJVltelbnqHAPyHNt/vLu61C48HU3TcNvPW2ocD69LULzcvezhybyZhr23/AOobj7VJ3io2AQpl8GL/AHA/zqTvFRGnIwQvRXCOyHA2xhie5zNi4YK5ihbFnHM9qf0+tJhTZbSjhxz1o0YC65JN3FBRzhdBqUN7V0gSEGyVGUKCQyhIdylCEigr0LgT5mcQ/q3f/wAyvPRyW84Kq6eDhC/RTTxRvexwY1zwC7zDyCzy8GeTtHOGbVYn8D1FzutIJDBK7L25DiBjDR6+X1qwt9BwtxTYp6qO2fB4o35kMeNWkb8xzyMqot9VTs8FdfTunjEzpyWxl41HdvUnOCqung4RvsU08cb5I3aWueAXeYeSxae7/cyae7/csLRT8McWW6upqSzNopKdmWSbazkHBz9XI5ULgu02aq4ZuNbdqZrxTyOzJ+c1oaDsmvBpVU9LPc/GJ44g+FoaXuAyd+1WHAkdLPwXd4qyTo6d8rhI/wDijQN0latCVxtWzi0TcJcTzOtLLKKKV7D0MoxqOB2jr9eV1wdRPtsfFFFIQ50DAwntwH7rqzcP2rhSqN7rL3BUMiYehazGXZGO05PqTPC95gq3cUVk8jIDVtDmMe8AnZ+AO3qUe64D3T08EPhuy2i38NScSXyDxhhdphh5g745dpOefYrbhtvCXFFZLosrKaoiZkxfmub2jHX96ruG6y3X7hN3DNfVNpJo3aoJHHAO+Rz9JO3YrfhSzWnha4Sme9U89XLGQ0BwaGtyPTzJwkvN8kS83yVHBNltFyivLrjSskZA7zXHmxvnZx9imWWn4U4shrLdSWcUj4GZjm5vI5B2efPGxUPg2spoLXxI2WoiYZWu0BzwNWzuXaovgxq4KW8Vj6ieOJroMAyODQTkdqs092TJPdlz4PauhHDVxi8R/KUzCal2f9eDqIH2bKNwvbbLcbfc7xDZm1kwmPRULnA6G7YAzt2/YonAlXTU9m4hbNPHG6SLDA94Bd5ruSicGWrxmlkraHiJlvuLHgdE47FnpB5qGuSGuWVPFT7a+64t1tlt4a0CWKQYw7rwOpPcB0FNcOLKenq4RLEWPJae0NOFaeEmuoaquoooJo56qGItqZYsYJ2wP+/2qB4Pp4abi+nlnlZGwMflz3AAeaeta/8AWX5xl3wtYLTXcVX+lq6OOSCmceja7PmDUeSlWCDg/iWoq7NTWUQ9CwllQca3gHGc8wckLnhaupIeKOJ5ZKmJjJdWhzngB3nO5dqqPBjUwUnEtTJUTRxMNM4B0jgATqb2rNp7szabsx1XT+K1k1PnV0UjmZ7cHCizx9I3lurG64ddat7cOa6d5BHIjUVFx6F0p7G9Wje+DIEcO1IPMVju4xCf8H3yFP7U7utQvPy97OKaqTRjb2Ab9X5H+8yd4qI1gUy9H/T1w9pk7xUQLtXCPQjwIQuSuyVyVZFmcEZ6kvRuAzpOO1bjhGx2ymss/E17YJaeIkRQkZBI2zjr32CeHhPj6XonWKn8T5aAfOx9mFR5HdJGLnvUVZgACTgDJShjy7S1jiRuQAtvR1FirfCDa5bJTOije7MrS3DdRB2A6v8AsrqlmrYPCBfWUFDT1JMTC4Sv0aRpHI4PbuFDyNeCHkrweVpepXtt4WuvEMNVW0MUThFKWuZqwdXPAH1qVcfB/fLbbn1sjIZGRt1SNiflzR1nlv8AUr643VltaujNBji3XpOnOM42SLa0tRXjwYVDBQU5pdZaZi/zh5w/NxzyeeVTWPhC78QRmakhayAHHSyu0tJ9HWVCmt7CmvJSZS5V9e+CrxYqbxqojjlgHOSF2oN9fWE3YeErtxCx8tHGxkLDgyyu0tJ7B2qdUauy2qNXZTZ2XQB06sHHbhaaXwdX+LpnObB0cTNevpNnDflt6FYULW+SG4OwMipG+P5bFVzVWiryLlbmIC0Vo4nZbOG7haDSukdWF2JA7AbloHJZvK9Wq7zScN8I2aqdaoKo1ELGu1AA/EBzyKie1Khklwqs8sJSL0OrorLxnw/VXG1UbaKvpBqfG0Aats4OOeRyKxtksFx4gndFQRBwYMvkccNb6ypU01uWU01vsV6QrR3XgO9WujdVubDUQs3eYH6i0erCh2bha536knqaBsb2wHDmudgk4zsp1RaslTjV2VHUkLSRkBaau8H19oLc+teyGRsbdT4435c0dfUtLwTYZ5ODbgXMiLq9jugJ6tiN+zdVlkilZSWSKVnmJY7RqDTpBxnGy4zhb7FzoPB7caF9BSuhgndFJN0nnA6hnbG5ydjnkqm3eDy+3O3Nro2wRMkbqjZK/DnDqPLZWU1TsrrXky25OwSg9q9C8Gtgqob3W1FXFGGU7XU8jHHJD8g8v71U1vAN7qbtXtgZA8xv6QtEm5DydONvQnUjbRHUV0ZUJRsdlo38B3eOWphZJSzS0sQlljjkJcAQSOrfkqq02mrvVeyio2B0rgT52waAOZPUp1JmikmQ+fUjCfrqN9vrpqSR7HvhcWOLDkZHNM5Ulz0DgAYsc/tLu61CXgL5Dm9pd3WoXn5e9nn5O9mKvW1+uHtMneKiZKl3v5duHtMneKhrvXCO+PAEoSJMqSx6JbqZ9/8ABa6gojrqqWUuMQO7sOLsfWD+xYAUtSZ+gFPKZc46PQdWezCl2a+19hrPGaCbQ47Pad2vHYQtX5Va7RkWuk6bHx8nH2f4rOpRbpGFSi3RW8OWivs/G9qhr6d0L3vD256wQetbOz/wkcQfqGf9mrzt3Fdzlv8ADeamRs88ByxjtmN9AAUul44r6W+Vt3ZT05mrGBj2kO0gDHLf0KsoSZWUJSNDwdUy0fBHENRC8skjke5rhzB0DdJ4N6maa2XyKWV8jRGHYc7O5Dsn9iylBxPV2+z11rihidFXEl7nA6m5GNt0WDiar4ehq4qaGKQVbQ1/SZ2G/LB9KPG6YeN0zT0v8DlV+v8A/Nqe4wlqqbguzMtbnsoHRASmLrOkYBI9OfrWSZxNVR8MSWBsMRp5H6y/B15yD246lKsHG9zsVN4oGR1VLnIimBOn1FND5/cOD5/crHVl4NnMLp6v4PL8EEnoy7s/wW2vElTD4LLZ8Gl7YnaRUOi2OMHOcdWrms9fuOrlfKM0XQwUtM74zIhu71k/3Jrh7jO48PQupomx1FM85MMvIH0dilxk1dFnFtXRqvB5NXycPXds7pXUrYz0OsnAOk5A/YoFB/A/cfaR32KNL4TLtI2aJtJSthlZoEYacMznON/SqSHiOph4ZmsIhiNPM/W55B1A5B7cdQVdEm7orok3ZU5XoPGMckvAnDojY55DGZ0jP5i89+pbGh8Jd1oKCCjjo6RzIIxG0uDskAY7VpNO00Xmm2mi34DpKiy2C7XW4RvghfF5gkGC4AHfB9JwE/wrJQU/g4mlmbUGMyu8Z8V/1g3H7MY+pY2/cZXfiGIQVUjI4Ac9FEMNJ7T2prh/ii48OSvNIWvik/1kMm7Xen1rN45NN+SjhJpvybKy8Q8KWds8tBBdnRubiUOaXs9Z3wjgupEHDXEVTRF0bWPe+EnYtGkkKiuXhFuNbQyUlNSU1EyUEPdE3zj2qrtPE9XaLTW22GGJ8VYCHufnIyMbbp03THTdM1fgzq56gXiKaV8jTEH4e7PnHVkrngh7v3F8Q+cfNY7G/LzCsrw/xLVcOOqTSwxSeMsDHdIDsBnlg+lLauJqu0Wqut8MML460EPc8HI2xturSxveiZY3br9jS0BJ8EVwJOT4x2/ymKXabtQ8RUFutVzFXb7hE0CjqYstDtsAg/V/isdBxJVQcNTWFsMRp5n63PIOrmD246lc0XhKuVHQx07qKkmfC3THK5pBA9Q/wVXB77ESg99iy4Ht89p8IVwt80xldFC7Ls/GyWkE+nBTvClRNDbuLp2SOEkbnljs7ggPwslbOLLhbL5UXgNjnqagEP6QHG+Ow+hJQcVVlvpbpTxwQObc89KXA5bnPLf0qXCTIeOTsd4EvTrTxVA+WQ9DVfkZS49vI/bhbh9sg4Epr5emvaX1DtNI0/m53A+0/Y1eY2q3S3S601DAcPmeGh38UdZ+oLW+E289PcKezwv1RUTAXuzkueR1+of9yk43NJCUbkkYx8j5Xuke4ue4kuJ6ykXIISrejpPQuAfkOb2l3dahHAPyHP7S7utQvOy97PPyd7MVe/l6v9pk7xULKm3v5dr/AGmTvFQcr0I8I7o8C80iMoKksCEIQgEIQgBCEIAQhCAEIQgBCFdU3DzZbfFVVFwipnTtcYWPGzgO09SxzZ8eFJzfJKTZSoXccEszi2KN8hHUxpcuSxzXaC0h2caSN8rTVHixQiE5JTzwgGWGSMHkXNIygU8zojK2GQxjm8MOPtUdSFXYobQu44JpRmOJ7wTjLWk79iR0UjZOjdG4P5aSN/sU643VijnqQrGG0SvttZVyl8LqXT+Tewgu1HC4tFrN2rDTiYRYYXlxGdgsfqcSjKV7R5Jog53SKfcqCnojH4vXxVmvOejHJdUdnlqYap8uuA08JlAdGfP9Cj6rF0+o3sRT4K9IruDh9tVVQwQ1Rfrp+mc7oj5p7FCqaBlPb6eoE+qWVzmviLCNGPT1qI/LwzkoJ7/7/gnSyECWnLSQe0JDknJOSetOyU80TQ+SGRjXci5pAKVtJUP3ZBKRjVsw8u1b64VdlaGMYSpSkVweh+D/AOQp/and1qEcAfIU/tLu61C87L3s4MnezF3z5duHtMneKgqdfPl2v9pk7xUFehHhHdHhAhCFJIIQhACEIQAhCEAIQhACEIQAtdYqKsqKCKjraZtRbahrnskDxmA4O/o9SyKcZUTxxOiZNI2N3NjXEA/UuP5nx5Z4KMWl/vgtF0zXWpsUVhLKE1UkjahzZnUbmh7tzpO/VjHJdNlhl4njEtOYqtlM4NM5aS+THmkkbZWOimlhdqhkfG7tY4grkucXai4lxOck7rg/pcnOUnPm/wCd/wD4W1l9cBxEKCQ3MyeLdINQk05z6Ov7Fdv+FDdqX4PwLRobjBHR6Medn081iZaiecASzPkDdgHOJx6kgnmbEYmzPEZ5sDjg/Urz/T5zilcVz4238/yRqNQazxGx3KW2ydG012I3M6m46lNa8S3qmmOg1cttDoi4jeT71iNTtGjUdJOdOdka3kgl7iW8jnkof6Xd/dvvv/KXP/hOs10vwuOFrl8LF2cs6PWRqxq35dSr+DMm8vDQHHoH4B6+SpJKiaXPSTSP1c9Ticrhj3xnLHFp7WnBWkfgS6GTE2vu9LZbEat7NfTtnbfqH4TtlLRbP6LowAHOxtndOQ/DnwfdvhUuMfQu0ayOf8nHUsa+WSTGuRzsctRzhdPqZ5PjzyO2xu8nbsWMv0yUq3XjxxTvbfz5J1m2o5pI7tQtY8ta62AuGeeAcKLRyRTUtikrXBzX1EznF55uycZ+vCyXTSggiR4IGAdXIdi5L3FoaXOLWnIGdgn9Kf8Ad/u/+RrNi74UNPdfhv8A2TondHrIxr/N0rr4Rqqep4epoZCyKSGPpGjbV1YKxz55pWtbJM97W/FDnEgepIZHktOt2WfFOeXqRfpdr7mv4S24oayTdwG3esa0YAmfsPWoiCSSSSSTzJKF7GOOiCj6KM9C4A+Qp/and1qEcAfIU/tTu61C4cvezz8nezF3z5duHtMneKgqdfPl2v8AaZO8VBXoR4R3R4QIQhSSCEIQAhCEAIQhACEYQgBCMIwgBCMIwgBCEIAQhCAEIQgBCEIAQhCAEIwhACExPVwU4894z2DcqunvD3ebCzQP4x3KsotlJZIx5LZ8jI26nuDR2kqBPd4mDELS89p2CqZJZJnapHlx9JXC1WP2c8s7fB7D4L6iSp4bqZJMZ8dcBjqGhiE34J/mvU+2v7jELyc/5GYXZmr58u1/tMneKgqdfPl24e0yd4qCu6PCPRjwgQhCkkEIQgBCEIATtWOgpKeVtQI9UZJY2JjiTqduS4H0JpSKluqnpQeuI99yxzNqJjmdRKFt+Je4Oq3NA5ZpYzn/AKVOhnnqrdJW09exwieGvY6njB3/APapV48GlwhqmmiLSx4aXMlOlzCQc+sbK0h4aqm2BlEzd8YyXNaPOJP7ea5NT9nJqfszFFca2rq20/TNbqbkOEMZA/6FJuNU+11Hi9RcR0mnJ00seO6pNs4WqYK2L8rlziGloapN+4Uqrs8OgbiePzdLttTduv0ZTVIapeykpbtJVSFjKl3b/s0X4VdtgzbJak1LZvPY0NMbWOYd88gMjZJLweOH6CCofKJZJXFryCOfoHPG3NJEf3hUN6g+P/yV4SepF8bepbjluIa+Y9DHKRHsJBsPObv9mVLnhfL/ALOKcO6miFmD+xQKUkRVONyYh32qxo4K10QMbMNPW7Yn1Lm+ZknHLSZ7vx8UJwbkVla6tgwDEyJ3pgZg/sUSK6TRk9IyJ+f/AMLB/cr6ooq6oAY+V0jABsW59aqau2tj2LwDjqC5l8iXsT+Hq4G47lJKTiOEeuJn3LuGukkkcDGwho30wNP/AIqTS2mJzCWyOcAN9sKZYquioquWjfI1rSfjuVllm/JhLGovS0RaRz6mqjBEXRlwBb0TNx9iYomNkrqeNwy10rQQesErUmltclQJYZWGUb/kwdysrRzRxXGl1vDSZmYB9YXf8OUpKVszzRUeD3EcF8N4+SKf7Cl/cXw3+h6f7CotNxNUue+OanYCORGQpBvlc1up1IzlnGSFzfUx9nn9PIdfuL4b/Q9P9hSHgnhpwwbPT4PoKcF9lx51K3PYH/4JufiiCmdiWneBjJcCCApXyI+yNGUY8nvCJ3NhpP8AlP3o8nnCP6BpP+U/epM3FVDB0ZeyUCTkdO2FY2+401zpvGKVxdHqLckEbj1q6zOXEjNxkuT528JVto7TxtV0dvp2U9OxkZbGzkMtBP7VlVtPC3/CHXfq4u4Fi17eLsRU9d8E/wA16n21/cYhHgn+a9T7a/uMQvJz/kZJk7nUdNf7qw/GjrJW/VrOEwoV2qPF+M7oSfNfWytP/OVNXoVSR24paoghCFBqCEIQAhCEALuruVDStpIquVzMwn4rScee5cKNc6JtfVUUIpXyyeLndr8YGt3NY5+0wz9prbNx1w3R2+CCrulXLIxxLjJSiQAb4AOzscutVt344o+j02m4QZ2wXUkjHcv/AFELLVXCtTDE+ZlPKWtGSA9u3PZV1DQeN1jaeOF7pMag0vG+FxHGXFt4gqIasST3WENyCXOhe7G+dgAttSeECxNy+puETHaMAQ2+R++ADu92PzQeXX9vnVfTGhe6Ce3GJxBwekykPD9T4iKxsEjonNDgQ4dYylg9CuHFfBtxc6bxurqK7DWxyzM0BrR1aWgNHX6d1RQ19FWUtU2kkLy17C4kEfxll7ZZ/hOV0UIfraAcZCt7RQyW9ldDLG5rsx8znPxuSvj70aY+9FzbnOb4y5hAcIhjPX57VbwcQF4HTtaHRuwQfN6vR2YVbZaY1b6qJvxjBkesOaqi9TPjqWjcSgHpARjzs/tXL8xJ5qPfwSjHF9yLaSrrb3WGKGQ0zWNALosj7E3VUL7brkragzAnDXnnnHWl4Yzp6QgFzj+crHiGNkkLQIslzwSN1R44qByw+VN/J+17cFZR1scmtscoIa0uDHHGdlVQurGiSoa+RgccANAw52ez7FYx2ky/Fpyd+xLU2mop4QdJYAcgB3IrGEkjv+V8eWRLdWSKOSTx0RNkJlBIe5vaBushbXukvFG5ziSZ48k/+oLdcKWzD6uqmBJbG7Tq7SDk/sWDtfytR/r2d4L1v06nGdHkfOk7ipeD6Qgjh6RztGQwnzuz1J9zY3RGVsZc0bZzzTFve3S7JjY3Bdl78DBJSC5Q01HHTMaHtLzG1+rbOea8r6fI27RzS+VjSTsYr5309L41Sx9JsdLe3ZZ2gbPcbJV1U07pNEj2+dzOw29Supbk5kG8bXR0zgHNz8ZV1RJFStkp6SCKngnY5+gPJDuXaVrH4mSjkl8/FrUr2Itxa5ojiY1zuhjaSRyydgFtuFaN9FYYWSf6yQmR3oJP3YWCmr3wyhuuM7te3Iy12OWf/nUt9w9eBdaeUFgZJC4AgciDyK1x4JY92S/mQzPTE8N8Lf8ACHXfq4u4Fi1tPC3/AAhV36uLuBYte9i/Gix674J/mvU+2v7jEI8E/wA16n21/cYheVn/ACMk824n+dN19sl75Uy31HjFK0k+c3zSofE/zpuvtkvfKYtdR0NUGE+bJsf7l6tXBGmKWmReoQhYncCEIQAhCEAKRc76y02OnpqOld49VNOqoLOTA92GtPrzn6lHTPEFHUG20NZHICwNLdBAODrcc+hY5+0wz9pAhuF0sk0NTIHPY9o6RrjkHc81HqszVzn0cEsMsgMjWkFmncEY7RhXVBFDe7HDQPqy2riy5jCBjOezkq60VclFew6uqXMZoewyEbjIwuKqORuzqS5T3a1ubW00rnUgIdO2MnBPIOPVvsmqC6V1qmbGI3yUtS0BsPxgcjGw7U5e7dPa9L6epMtNUN1tIAwfXjmp4pReLXFUUtdmoo6duYXAebgZOEIKmpjmpqmYUcNRBUwODnB4LHNxnIx61dUNwmutsmqpoXhzTHGZdPmuPndfaqy0VGqoqYKmtdTdM0M6UgHUSeRUi4U9TaaSqp2znoi+JzC3YEEO32WuJXNItF6XZouGHsdc5Yula2Qw+bk8jranOPLewRxVrGjWHaH4HMLJ8OSSsqKuSL44p85Of47exX0vwrc4RTv/ACj3EOOo+nK5vmw05rPVw5NcSRw40CNo21HkOtXksZfVY0+cwcsLz+poY6a4yQS1I1xuAz2HmtVYDNT0ZM9Q+YvOxcc4APas5NaTlhGXUsu3y9Cw775+L1KBU1ED26cEkb6SMhdVNQHNO5yqvpC6TGVideqXLZoLfXUppJmtDY3mMgt5E7Lyq1/K1H+vZ3gtu1n5Vp9KxFqH+lqP9ezvBet+n7RkcPyt2j3yCpBnaxsbHnBwD2J+bSYsGFgMTcq1bwtRNkMgkmDj1lwP9yV/DNM5pHTzb7cx9ydSJ4H0+UzdY5gicAW6NILsfndaz9VVBr2M+McE4xnSOxb53CFG8YdUVBHXuN/2LhnBVvjLtL3kH+MAT9qdRFfpMl2zzzxOaZrZJPNaPOx6FvOBdMlLWTtGD0rWfY0fiVhDwtb44ix5lkz1l2Pq2U622ujtUDoaOLo2PfrdlxOT27+oLOc01SOnB8ecJ6pHgXhb/hDrv1cXcCxa2nhb/hCrv1cXcCxa9bF+NHceu+Cf5r1Ptr+4xCPBP816n21/cYheTn/IyTzbif503X2yXvlVfWrTif503X2ybvlVa9iPaiDRUU/jFMx/53J3rUhUlpqBFUGJx82Tl61drCSpnfjlqiCEIVTQEIQgBPOkhlhZHKJSGs0lrXgA7k55elMKPPX08Gznhzuxu6hwUtmVmotfcdfBtE2pZUMfVskZyIkb+FdXCK2T+fN00OWaXaZR55znJyDuqqe7zSZEQEY7eZUFz3Pdqe4uJ6yVK+LHyckpY/CLM11BHSOo2sq5YvzS6VoLPV5qZhq6OnqxUxx1Yftn8s3B9fmqAhX+mx+jEtLjXW24VM8woZ6dszw/oopmhrSB1At9a7qb1HLYvgttO4npmyCeR4c/ABGnIA23yqhCtHBji7SBY2a5x2uolklgMzZItGkO04OoHPI9is6Piinpax1S6mqpXOBAa6oGB/0rNoUZMGPI7ki8ZyjwXs17t81VJUOt8xdI4uIMzT/4KVBxVRU8DYWW6cNaNv3wPwLMIWf0eH0Sss07TNU7i+kPO3T/ANYH4E0OJ6IO1eIT/wBYH4FmkJ9Fg9Fuvk9mp/dbSA5bbps9WagfhWbpJ/FquGo06uika/TnGcHOE0hbY8MMaqKM5ScuT17y8f0d/tf+RHl5/o7/AGv/ACLyFCp9Ni9FT17y8/0d/tf+RHl5/o7/AGv/ACLyFCfTYvQPXvLz/R3+1/5EeXn+jv8Aa/8AIvIUJ9Ni9AuuLuIf3U8Qz3bxbxbpmtHR69WNIA54HYqVCFvFKKpA9d8E/wA16n21/cYhHgn+a9T7a/uMQvGz/kZJ5txP86br7ZL3yqtWnE/zpuvtkvfKq17Ee1ECtcWuDgcEbgrR0s4qKdkg6xv61m1ZWeo0yugdyfu31qs1aNsMqdFwhMzVUNOPyjwD2cyq6e8uORAzT/KdzWSi2dUskY8stXOaxup7g0dpKgz3eGPaIGQ9vIKolmkmOZHlx9K4Wixryc8s7fBJnr6ifZz9LexuyjIQtEkuDBtvkEIQpIBCEIAQhCAEIQgBCEIAQhCAEIQgBCEIAQhCAEIQgBCEID13wT/Nep9tf3GIR4J/mvU+2v7jELxc/wCRknm3E/zpuvtkvfKq1acT/Om6+2S98qrXsQ7UQCVri0hzTgjkUiFYASSck5J7UIQgBCEIAQhCAEIQgBCEIAQhCAEIQgBCEIAQhCAEIQgBC0OIBYbfCJY4pKmJ2rNGx2o9K4ZMh3bsBy5YUmgt1F4zUQRQTskgqYojLM1rwcuwTgtwDtyOVnrQMqhab4Nt1TSUczwYGx0Alk87HSOMrm5JDTj14PUPSo1VarfRNkqCZ6mHVG1jGHQ5upurJJbuOobDPNNaBRIWiFFTfurqaUwSGFsMv5MRjXtETy7cj7UyyzUlZSxS0onZNVCRtPA4h5c9mknfAyC0kDbmMKdaBRoUivhip62WCFxcyI6C4nOSNiR6M5wo6sD13wT/ADXqfbX9xiEeCf5r1Ptr+4xC8bP+Rknm3E/zpuvtk3fKq1acT/Om6+2Td8qrXsQ7UQCEIVgCEIQAhCEAIQhACEIQAhCEAIQhACELVeDiCnqOLWsqmQuiFNM4maMPY0hhIJB545qspaYtgyqF6jdrPSVs94oaWOCnk/eEMkzYGsjke9+DIwb6WkEcjvhUtNbbDT8WW+jo6a4mWC5RwSuqmtMUg1YO2Nj6OxZLMmuAYhC3/wC5GyXiuhmoJquGA1lTFUseGlzujbr/ACYHLI2A3S0XCPDlxoILlELnBTvZUvfFK5mr8k1p804wc5/+YU9aIPP0L0jhvh+w013sjpqetqJ7hG+pi+K6GNnnAMdtuQBudt+pU3g+p7c7iCrq7rCyWio6Z75GvGRuQ0d5Oqt3XAMw24VjKXxVtVMICCOiEh0789l065172sY6tqHNZjSDKdsclvb7wtR2Pgu4W9zGSXKCYVnS4BcIDIY2jPpADvrTfCVRZbdwQ6uu8NO+N1wfG9r6USvlb0YOhrttG++VHVWnUkDBRVlVA9kkVRKxzG6Wua8gtHYPRuu47jWxTPmjq52yyfHeJCHO9Z61s7VwjY55LTR1fwg+qukDqhskGnoo2+dhpyMkjG56k/WWKzSW6Ovr2TtiobPSyllLpa6VznlpySP2p1o3wDAiqqBUdOJ5BN/9wOOr7U8y6VgrWVjp3yTsBDXvcSW7EberOQtnX8GWMvr6K31NWKuk8XkEk5b0ZZM5oAwN8gPG/XupM/AXD/wjBQw3NwmZWMp5WGdrnStJwSGgeaRzwc7J1oA843Qpt4ipILrUQ0LZW08TyxvSuBccbEnHaVCWy3QPXfBP816n21/cYhHgn+a9T7a/uMQvGz/kZJ5txP8AOm6+2S98qrVpxP8AOm6+2Td8qrXsQ7UQCEIVgCFqqHhGW72qzeKRww1Fe6o/LSTEhwj33bjzcAHtypNn4BZU3e0MqrpSy0Nwe9okpnOJLmfGYMjn6eX9+TyxQMYhayq4Rgnnqaumr6Khtcc4p4pppXua9/PSDpySBzOMBMngW4QR10lbV0dHHQzCGV8shwS5uppbgHIIwpWWL8gzKFrIvB9XSxtxcre2Z1G2tbC6QhxiIznlgYHpUKu4UkoKihE1zozTV0RliqmF7mEA4I2bnOfQnUj7BQIVlfbHUWCtjpqiSOUSwtmikiJ0vY7kRkA9R5hVqummrQBCEKQCEIQAn6StqaCYzUkz4ZCxzC5hwdLhgj6wUwhQCc+93OSm8WfXTGLQyPSXbaWHLB9ROykVHFN9q+g8YutTJ4s8SRan/FcOTvX6VUoUaV6BasqL3T22G4sqZo6bxxxie2TBE+kFxA55wRuuqjiq/wBXvPdamQFr27v20uGHD1EBWVCbdVcEx089xp4ZqSvkqHU8mrVMwsaMNwMZOCN1o+IeJLVPSONJUUEsE00TqeKSSRxpQ0g56PRhoAGCAdxnmsHLetIMrYrhxMaCeC1XOaCmpA2R7em0tYHODds9WSM/aqmZ9ZbJq2gbUjDyYp+ifqZIA7PPrGRleiXO/wBmdcKmd12imknpYg8McXRtcKhri1hLQcacnB5csp2n4msjfG3UlZSQubcJ5phNI+NtSwuyzZrTrGNtJVeo+dIMBS1N+vdcaOnnqaqpqohTlmrJfG3cNPoGM/Un7pZb5abQ1lRLHJbxPkiCoZKxkpHXpJw7AT3Dl4oKXiCskqf3nS18M0AfECfFw/kQOeBy9SjXez0Vrow6K/0tfK+QYhpWuIDcHznEgAH0LW3qoEu11HFtNRW6mttbURU9wlcykY2YAOcDhw5+bufUqqpud1DJqKeslLQxtPIwuyNLHZa0+gFbHhvi2itNu4apHeJP6KqldVPnh1vp2l4ILT1bZ5difs9+tscFI5l4pqOmp6md9xpZIi51Y1ziW42OrLdsHlzVHJpv7QYSS73GY1DpKyVxqWMjmJd8drcaQfVgY9SkTcUX6oNOZbrUvNK4SRan7scOTvX6VsbRxHwzLbImXJmmWcvt7884aUkua/lzaSB/7U/bOKrVUyXEx1EFBUGsBikkldEHU7WhrGhzWnOMZLTzyjm/7QeaPkfLI6R7i5zyXOJ6yVyp98qoa691lVTxRxRSyuc1sWdA9IyAcHny61AXQuAeu+Cf5r1Ptr+4xCPBP816n21/cYheNn/IyTzbif503X2yXvlVatOJ/nTdfbJe+VVr2IdqIBCEKwNdZ+NWWqls8LqF0nwb4zv0mOk6UY7OpcWXjFlqprLG6idILVVSzkh+NYeMActsYVTSXWGKnigmpw8RsIDtIOkku39PxhtnqUoX2hZRmCGmcxzyS54aNiWkbD0EkjsWLgvQHqTiOgktUlpvNBPPTCsNVCYJhG9jjsWnIOQR9advXGhvVtuNK+j6M1lXHMwtfkRtYzQG+k4xuq6W7UlVKXzQuYS/USxjcuGpxAPL+MPXj613VXmimjnZFRMjD2lrCY2nGS7PeG/VpChQV3QLBvGsYuLKrxJ3mWb4M09J16dOvl+xO23jimo6KhpZqCU+KUUtL00UobI0vdq1sJB0kcljkKzxQfgF3xRf4+IaminZBJCaakZTnpJekLtJODnrO+6pEIV4xUVSAIQhWAIQhACEIQAhCEBa8M2YcQX+mtZmMIn1ee1mojDSeWd+Ss7rwNX0tzipLeJKoSUvjR6ZggdEzJB1hxw3l2qs4ZvDbDfqe5PidI2EO81pwd2kf3qTZuIY4H18N4bUVtNcIRFM5suJRpcHNIcfSOSxlr1WuAR63he825srqqjMbYoWzvOtpAjc7SHbHrKequGaig4fmuFYXRTxVMcXQ7HLXs1h2QezCuJeMrPO8Uj7bVi2OtzKJzBODKND9bXB2MKHfuLorzb6ylbSOhE1VFLFl2dLGR6AD2nG6hSyOrQKqgtArLHc7kZiw0HRYZp+PrcRz6sYV5wtwKOJLP46KyWGR1SYGBtMZGNIaHanuB80elQGXu103CVRa6SiqGVtYYxUzPlBYQxxcC0YyDv+xMxcRSU/CXwLAZonuqzO+RkmkOaWBuk49Sl62tttwLR8HX6vgjmpaHWyXJjzKwF4HMtBOSNuakz8GV7xTG3N8ZElDFVTF72sEWskYyTy25qwtXGVqpnWusr7bVS19sh8XidDMGxuZvgluOY1H1qLWcYQ1NmnoG0sjHS2+npA7UMAxyaifUVW8t8AgV3B1/t0Ek1VbnMbE5rXgPaXNycNOAc4J5HkUScH36KSKN1Dl8srYQ1srHFr3cmuAPmk+nCs5eN2+PXKsipna6uGlZGHkENdCWHJ7QdB+1WU/hIgdXU9VBBWNBqmT1UL3R6HBpzpaQwHnyJKasvoGHrqKe3VklJUta2aM4e1rw7SezIJCjp6snFVWTzgECWRzwD1ZOUyt1dbg9d8E/zXqfbX9xiEeCf5r1Ptr+4xC8bP+Rknm3E/zpuvtk3fKq16JePBlerheq2thqqBsdRUPlYHyPBAc4kZ83moXkmv30u3e8f+BepHJHStyDEIW38k1++l273j/wACPJNfvpdu94/8Ct1YewYhC2/kmv30u3e8f+BHkmv30u3e8f8AgTqw9gxCFt/JNfvpdu94/wDAjyTX76XbveP/AAJ1YewYhC2/kmv30u3e8f8AgR5Jr99Lt3vH/gTqw9gxCFt/JNfvpdu94/8AAjyTX76XbveP/AnVh7BiELb+Sa/fS7d7x/4EeSa/fS7d7x/4E6sPYMQhbfyTX76XbveP/AjyTX76XbveP/AnVh7BiELb+Sa/fS7d7x/4EeSa/fS7d7x/4E6sPYMQhbfyTX76XbveP/AjyTX76XbveP8AwJ1YewYhC2/kmv30u3e8f+BHkmv30u3e8f8AgTqx9gxCFt/JNfvpdu94/wDAjyTX76XbveP/AAJ1YewYhC2/kmv30u3e8f8AgR5Jr99Lt3vH/gTqw9gxCFt/JNfvpdu94/8AAjyTX76XbveP/AnVh7BiELb+Sa/fS7d7x/4EeSa/fS7d7x/4E6sPYMQhbfyTX76XbveP/AjyTX76XbveP/AnVh7BpvBP816n21/cYhWnBHD1Xw1ZpqKtkhkkfUOlBhcSMFrR1gb+aULyczvI2iT/2Q==%20"/>
          <p:cNvSpPr>
            <a:spLocks noChangeAspect="1" noChangeArrowheads="1"/>
          </p:cNvSpPr>
          <p:nvPr/>
        </p:nvSpPr>
        <p:spPr bwMode="auto">
          <a:xfrm>
            <a:off x="92075" y="-1571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126" name="AutoShape 6" descr="data:image/jpeg;base64,/9j/4AAQSkZJRgABAQAAAQABAAD/2wBDAAoHBwgHBgoICAgLCgoLDhgQDg0NDh0VFhEYIx8lJCIfIiEmKzcvJik0KSEiMEExNDk7Pj4+JS5ESUM8SDc9Pjv/2wBDAQoLCw4NDhwQEBw7KCIoOzs7Ozs7Ozs7Ozs7Ozs7Ozs7Ozs7Ozs7Ozs7Ozs7Ozs7Ozs7Ozs7Ozs7Ozs7Ozs7Ozv/wAARCAFOAQQDASIAAhEBAxEB/8QAHAAAAQUBAQEAAAAAAAAAAAAAAAEDBAUGAgcI/8QAVRAAAQMDAgIECAkFDAkDBQAAAQACAwQFERIhBjETQVGyBxQXImFxdJMVMjU2VIGR0dIjQlVzoRYkN1JiZGaUpMHh4iUzNERFkqKxwnKC8CZTY4Oz/8QAGQEBAAMBAQAAAAAAAAAAAAAAAAECAwQF/8QALhEAAgIBAwQBAwMEAwEAAAAAAAECEQMSITETMkFRBBQiMwVhcRVS0fAjQ5HB/9oADAMBAAIRAxEAPwDP32+XWG+18MNzq2NbUyNa1s7gGjUcADKr/h+8tGkXeuJ9NS/70cRHTxFcg0bmql7xUOGMtGXc16kYqlsdSVllHebyN3XeuJ7PGH/enPhq8H/itb/WH/eoMYyU+1oyoaXo1jBExl1vDud1rf6w/wC9SY7pdcb3OsP/AO933qFCPOUjYLN16OiGOJJ+FrmB8pVfvnfeuHXi5jlcqv3zvvUcu581w7ziopFnGPo7mv10hjdIblVnHV07vvVfT8RXZ0oMt4rRnk3p3/enKyLMBBHNVNK1/jD3MYTpOHY5hq1jGLXBy5FUki/qb1d9QLLrWbHdvTOH9+6IOIbq6fon3KryeX5d2/7VV1NSHVDHMY9rS4Bur7Co5JFY0tO4OU0KuA2lLY1Tbvc8/KNV7533pz4WuJ/4hVfVM771WxyB7AR1hdgrFxR1pR9FgbtcsYFfVeszO+9cC7XP9I1Xvnfeohd6SjKjSi2mL8E0Xa5AZ+EKr3zvvXD7vcv0jVe+d96ilybeVKiiGo+hu4X+7sbpZdKtpPWJ3feo54ivIkja261pIj1YNQ7zjnr37EzVxl5JUbxcSyQcwchuR1LdRjXBxSX3cFpW8Q3bocNuFfFpbu81Dxk/am6biG7mWMOutaQ5ozmofzx61X1kTpp3x9M97GHG52TtLBmUOxsNgmmKRFXM0Ed4uZBzcqv37vvXfwvc/wBI1XvnfeoABbyXWSsdKOxRXomfC9z/AEjVe+d965N3un6Sq/fO+9RQjtSkHGPolG73TPylV+/d96Q3e6fpKr9+771F1BcueOeVOleiNMfRL+GLp+kqv37vvQbzdP0lV+/d96g6weopcppXorUfRM+Gbof+JVfv3feozrzdmuI+Fa3+sP8AvTJOEzMM7qyivRSUV6PR+Baqoq7LNJU1Es7xUuaHSvLiBpbtkoTHg7ObBP7U7uMQuDL3s8+fczA3yPPElzJ+ly94qMdgAFY3xoF+uJ/nUneKrwN8lelF7I64qkdxNGMBSGtKahGG5Kkhwwqs2ijphxunC4EJjIzsV1yCq0apnQOSugdJTaCcnCCxJTrBCq9AhfJIxz2SDfIPNW427PsVXXO6J4f1HmFeBjlXkSqpz00Ly8vOkOJJTVOxxkLsZwcJZJmsLW75e0HdSqeHDQCcYCt4MquWw9HIGtAOycFQOrJXIjAGxS8lnsdCtC+MN68o8abnCaeWnnsmDjq5KUirm0T+laRsf2pHPGFB1OzsV15x5lNJOs6mmYBgglRYpgZejG2kF2ezCdLCTySwtihc9z49Rc3HqV9jJ22RopRPISNhnJParGF7GDZQoY2QZ68nsUlkg2GEe4htySunbhcuqA3qXI3A5LlzRzJVKRs5MebIXDIH7UzPVsh2Jy48mhIxwAwCoFQCJg4qYxKTm0izhBfC6eTDWgZwFW1NZI2QhkjSAMlozkBSqiT/AELLg7HAOPWq7xYGk6aJxe8nBIbgAKYr2UyN7JFhRz9MzfmP2qXjr6lEoYujjHqUtxwzJ5KsuTSF6dzgAucuXgJTM1reaZFQx5I1DKJMNo9D8HgxYqgfzt3cYhL4PvkKf2p3dYhcGXvZ58+5mIvgLuILh7TJ3ioZbthTr55t9uB/nMneKhsGpd64R2xWwgyI9s8lC+Ey2UtIw0Hc5U8DScFQpbcZZ3NB0sI1ZG+6vGvJE9XgsS1zYRMSCw75CWKVsrMtOQm6VpbaBHr1BjiM9u6qmTPgqMs3BO4zzVUrsvKemv3LwEJC8BMtkD2Bw6wmXvJOFFFnMffNthRnNDzuNxuCUreeXJ0FmOYU1RRvUNVDGzPY7SBpGAGhDZXs6srtz2Dkm3HPIKSOHaHPGX9iTpXuXAHYE41ibE2znBKUMPWnQxdBuFFk6RtrF2GLsAJcKLLUNli5LE6fUkISw0R3QgpvQWHYqURuuS0EclNlXEabI4cikeXuO5Q5uN8JMnPJSVDQWjIJTNU7XDkg5apTXEDkmpgXtcNPNERJbHceJbPM0cwB+xRqPz2hgcdJ3I7EkUs7KGYBh0jCSl1NbrxjOymuSrdtFnlrGYzjCjifxmYQwkkZ3PUmKgPljIBOOtJaToqQ30qK2svrbkkSbn0dNG4b55N9aq6AOkqRnPblWl1DDXQiVuphJzk7Lmlp2Q6iDqJPxlKdRKzjeT+D0fwfjFjn9qd3WoS8AfIc/tTu61C8zL3s5MnezC8QHF+r/aZO8VHiOyd4jdi/1/tMneKjUzwW7leiu1HZBj7253UWoy1uQcAdYUzIxzTFVHqgfgZ25KEaSWw606bUDgDJJwqqmZ0srnO5BOmerloHHT5ofpwBy2S0rNEIJG53V0qTMpPU0PYAGG8kaQeXNKduaXXjqUFgEaHADrykL3H0LlBsB57JQEoC7a1BQNanAEgSqC6FCEmd0uVBY6ShchLndQSKUiMoQg5K5XRK5ypRBy5uybIwnjuuHNUlWjhrtJ9C78124wuCMJOXJSVscIBaWfmu5jtXHRNHoQHkc90usHrQnZiHDepRYcRXFuORcCpR5dqjywPfKwsOntd2KUUlzaJd186ojbtucLpgw0D0KG+Gfx/znl7GnIJOQprAWhVeyouncm6PQeARixz+0u7rUJeAvkOb2l3dahedk72cWTvZgOIfO4iuA/nMneKq5NUYJad+pWl6GeI7kT9Kk7xUOSML0o8I3StWc2bMtURJlwAzuU7dJmxT6IiQRzwVHttR4pVSExl4weXUmZHeOVT3tzgnrU191ltX/Gl5JkEolixjr3HVlKXJuOExtwDhKB2nKEq63FyV1zSADCUbqCQwlAJSgLsDAQtQgGF0EgShQWoVBykG5V7Z+F6i82quuEVRHGyiBLmuBy7AzsqtpchtJblHgrobIRhSSGV11LnGF0EZImfQgpcK84e4ZdfqSvqBVCHxJgeRo1ashx7f5Kq3XJEmkrZRehIWpfThJzVgcI+pBGEgO6khiELghaGw8My32hr6plS2IUTNZaW5Ltif7lREZUJpuitpjRQuiMK14ZsI4ivDaA1TKYFhdrcMk46gOs/4qW6Vsq9in3HJdNdnmFJu1B8F3WpoembN0EhZ0jOTvSonpClU0Ex5rhlO6sjCjNIyo1RUva7S3YJVltelbnqHAPyHNt/vLu61C48HU3TcNvPW2ocD69LULzcvezhybyZhr23/AOobj7VJ3io2AQpl8GL/AHA/zqTvFRGnIwQvRXCOyHA2xhie5zNi4YK5ihbFnHM9qf0+tJhTZbSjhxz1o0YC65JN3FBRzhdBqUN7V0gSEGyVGUKCQyhIdylCEigr0LgT5mcQ/q3f/wAyvPRyW84Kq6eDhC/RTTxRvexwY1zwC7zDyCzy8GeTtHOGbVYn8D1FzutIJDBK7L25DiBjDR6+X1qwt9BwtxTYp6qO2fB4o35kMeNWkb8xzyMqot9VTs8FdfTunjEzpyWxl41HdvUnOCqung4RvsU08cb5I3aWueAXeYeSxae7/cyae7/csLRT8McWW6upqSzNopKdmWSbazkHBz9XI5ULgu02aq4ZuNbdqZrxTyOzJ+c1oaDsmvBpVU9LPc/GJ44g+FoaXuAyd+1WHAkdLPwXd4qyTo6d8rhI/wDijQN0latCVxtWzi0TcJcTzOtLLKKKV7D0MoxqOB2jr9eV1wdRPtsfFFFIQ50DAwntwH7rqzcP2rhSqN7rL3BUMiYehazGXZGO05PqTPC95gq3cUVk8jIDVtDmMe8AnZ+AO3qUe64D3T08EPhuy2i38NScSXyDxhhdphh5g745dpOefYrbhtvCXFFZLosrKaoiZkxfmub2jHX96ruG6y3X7hN3DNfVNpJo3aoJHHAO+Rz9JO3YrfhSzWnha4Sme9U89XLGQ0BwaGtyPTzJwkvN8kS83yVHBNltFyivLrjSskZA7zXHmxvnZx9imWWn4U4shrLdSWcUj4GZjm5vI5B2efPGxUPg2spoLXxI2WoiYZWu0BzwNWzuXaovgxq4KW8Vj6ieOJroMAyODQTkdqs092TJPdlz4PauhHDVxi8R/KUzCal2f9eDqIH2bKNwvbbLcbfc7xDZm1kwmPRULnA6G7YAzt2/YonAlXTU9m4hbNPHG6SLDA94Bd5ruSicGWrxmlkraHiJlvuLHgdE47FnpB5qGuSGuWVPFT7a+64t1tlt4a0CWKQYw7rwOpPcB0FNcOLKenq4RLEWPJae0NOFaeEmuoaquoooJo56qGItqZYsYJ2wP+/2qB4Pp4abi+nlnlZGwMflz3AAeaeta/8AWX5xl3wtYLTXcVX+lq6OOSCmceja7PmDUeSlWCDg/iWoq7NTWUQ9CwllQca3gHGc8wckLnhaupIeKOJ5ZKmJjJdWhzngB3nO5dqqPBjUwUnEtTJUTRxMNM4B0jgATqb2rNp7szabsx1XT+K1k1PnV0UjmZ7cHCizx9I3lurG64ddat7cOa6d5BHIjUVFx6F0p7G9Wje+DIEcO1IPMVju4xCf8H3yFP7U7utQvPy97OKaqTRjb2Ab9X5H+8yd4qI1gUy9H/T1w9pk7xUQLtXCPQjwIQuSuyVyVZFmcEZ6kvRuAzpOO1bjhGx2ymss/E17YJaeIkRQkZBI2zjr32CeHhPj6XonWKn8T5aAfOx9mFR5HdJGLnvUVZgACTgDJShjy7S1jiRuQAtvR1FirfCDa5bJTOije7MrS3DdRB2A6v8AsrqlmrYPCBfWUFDT1JMTC4Sv0aRpHI4PbuFDyNeCHkrweVpepXtt4WuvEMNVW0MUThFKWuZqwdXPAH1qVcfB/fLbbn1sjIZGRt1SNiflzR1nlv8AUr643VltaujNBji3XpOnOM42SLa0tRXjwYVDBQU5pdZaZi/zh5w/NxzyeeVTWPhC78QRmakhayAHHSyu0tJ9HWVCmt7CmvJSZS5V9e+CrxYqbxqojjlgHOSF2oN9fWE3YeErtxCx8tHGxkLDgyyu0tJ7B2qdUauy2qNXZTZ2XQB06sHHbhaaXwdX+LpnObB0cTNevpNnDflt6FYULW+SG4OwMipG+P5bFVzVWiryLlbmIC0Vo4nZbOG7haDSukdWF2JA7AbloHJZvK9Wq7zScN8I2aqdaoKo1ELGu1AA/EBzyKie1Khklwqs8sJSL0OrorLxnw/VXG1UbaKvpBqfG0Aats4OOeRyKxtksFx4gndFQRBwYMvkccNb6ypU01uWU01vsV6QrR3XgO9WujdVubDUQs3eYH6i0erCh2bha536knqaBsb2wHDmudgk4zsp1RaslTjV2VHUkLSRkBaau8H19oLc+teyGRsbdT4435c0dfUtLwTYZ5ODbgXMiLq9jugJ6tiN+zdVlkilZSWSKVnmJY7RqDTpBxnGy4zhb7FzoPB7caF9BSuhgndFJN0nnA6hnbG5ydjnkqm3eDy+3O3Nro2wRMkbqjZK/DnDqPLZWU1TsrrXky25OwSg9q9C8Gtgqob3W1FXFGGU7XU8jHHJD8g8v71U1vAN7qbtXtgZA8xv6QtEm5DydONvQnUjbRHUV0ZUJRsdlo38B3eOWphZJSzS0sQlljjkJcAQSOrfkqq02mrvVeyio2B0rgT52waAOZPUp1JmikmQ+fUjCfrqN9vrpqSR7HvhcWOLDkZHNM5Ulz0DgAYsc/tLu61CXgL5Dm9pd3WoXn5e9nn5O9mKvW1+uHtMneKiZKl3v5duHtMneKhrvXCO+PAEoSJMqSx6JbqZ9/8ABa6gojrqqWUuMQO7sOLsfWD+xYAUtSZ+gFPKZc46PQdWezCl2a+19hrPGaCbQ47Pad2vHYQtX5Va7RkWuk6bHx8nH2f4rOpRbpGFSi3RW8OWivs/G9qhr6d0L3vD256wQetbOz/wkcQfqGf9mrzt3Fdzlv8ADeamRs88ByxjtmN9AAUul44r6W+Vt3ZT05mrGBj2kO0gDHLf0KsoSZWUJSNDwdUy0fBHENRC8skjke5rhzB0DdJ4N6maa2XyKWV8jRGHYc7O5Dsn9iylBxPV2+z11rihidFXEl7nA6m5GNt0WDiar4ehq4qaGKQVbQ1/SZ2G/LB9KPG6YeN0zT0v8DlV+v8A/Nqe4wlqqbguzMtbnsoHRASmLrOkYBI9OfrWSZxNVR8MSWBsMRp5H6y/B15yD246lKsHG9zsVN4oGR1VLnIimBOn1FND5/cOD5/crHVl4NnMLp6v4PL8EEnoy7s/wW2vElTD4LLZ8Gl7YnaRUOi2OMHOcdWrms9fuOrlfKM0XQwUtM74zIhu71k/3Jrh7jO48PQupomx1FM85MMvIH0dilxk1dFnFtXRqvB5NXycPXds7pXUrYz0OsnAOk5A/YoFB/A/cfaR32KNL4TLtI2aJtJSthlZoEYacMznON/SqSHiOph4ZmsIhiNPM/W55B1A5B7cdQVdEm7orok3ZU5XoPGMckvAnDojY55DGZ0jP5i89+pbGh8Jd1oKCCjjo6RzIIxG0uDskAY7VpNO00Xmm2mi34DpKiy2C7XW4RvghfF5gkGC4AHfB9JwE/wrJQU/g4mlmbUGMyu8Z8V/1g3H7MY+pY2/cZXfiGIQVUjI4Ac9FEMNJ7T2prh/ii48OSvNIWvik/1kMm7Xen1rN45NN+SjhJpvybKy8Q8KWds8tBBdnRubiUOaXs9Z3wjgupEHDXEVTRF0bWPe+EnYtGkkKiuXhFuNbQyUlNSU1EyUEPdE3zj2qrtPE9XaLTW22GGJ8VYCHufnIyMbbp03THTdM1fgzq56gXiKaV8jTEH4e7PnHVkrngh7v3F8Q+cfNY7G/LzCsrw/xLVcOOqTSwxSeMsDHdIDsBnlg+lLauJqu0Wqut8MML460EPc8HI2xturSxveiZY3br9jS0BJ8EVwJOT4x2/ymKXabtQ8RUFutVzFXb7hE0CjqYstDtsAg/V/isdBxJVQcNTWFsMRp5n63PIOrmD246lc0XhKuVHQx07qKkmfC3THK5pBA9Q/wVXB77ESg99iy4Ht89p8IVwt80xldFC7Ls/GyWkE+nBTvClRNDbuLp2SOEkbnljs7ggPwslbOLLhbL5UXgNjnqagEP6QHG+Ow+hJQcVVlvpbpTxwQObc89KXA5bnPLf0qXCTIeOTsd4EvTrTxVA+WQ9DVfkZS49vI/bhbh9sg4Epr5emvaX1DtNI0/m53A+0/Y1eY2q3S3S601DAcPmeGh38UdZ+oLW+E289PcKezwv1RUTAXuzkueR1+of9yk43NJCUbkkYx8j5Xuke4ue4kuJ6ykXIISrejpPQuAfkOb2l3dahHAPyHP7S7utQvOy97PPyd7MVe/l6v9pk7xULKm3v5dr/AGmTvFQcr0I8I7o8C80iMoKksCEIQgEIQgBCEIAQhCAEIQgBCFdU3DzZbfFVVFwipnTtcYWPGzgO09SxzZ8eFJzfJKTZSoXccEszi2KN8hHUxpcuSxzXaC0h2caSN8rTVHixQiE5JTzwgGWGSMHkXNIygU8zojK2GQxjm8MOPtUdSFXYobQu44JpRmOJ7wTjLWk79iR0UjZOjdG4P5aSN/sU643VijnqQrGG0SvttZVyl8LqXT+Tewgu1HC4tFrN2rDTiYRYYXlxGdgsfqcSjKV7R5Jog53SKfcqCnojH4vXxVmvOejHJdUdnlqYap8uuA08JlAdGfP9Cj6rF0+o3sRT4K9IruDh9tVVQwQ1Rfrp+mc7oj5p7FCqaBlPb6eoE+qWVzmviLCNGPT1qI/LwzkoJ7/7/gnSyECWnLSQe0JDknJOSetOyU80TQ+SGRjXci5pAKVtJUP3ZBKRjVsw8u1b64VdlaGMYSpSkVweh+D/AOQp/and1qEcAfIU/tLu61C87L3s4MnezF3z5duHtMneKgqdfPl2v9pk7xUFehHhHdHhAhCFJIIQhACEIQAhCEAIQhACEIQAtdYqKsqKCKjraZtRbahrnskDxmA4O/o9SyKcZUTxxOiZNI2N3NjXEA/UuP5nx5Z4KMWl/vgtF0zXWpsUVhLKE1UkjahzZnUbmh7tzpO/VjHJdNlhl4njEtOYqtlM4NM5aS+THmkkbZWOimlhdqhkfG7tY4grkucXai4lxOck7rg/pcnOUnPm/wCd/wD4W1l9cBxEKCQ3MyeLdINQk05z6Ov7Fdv+FDdqX4PwLRobjBHR6Medn081iZaiecASzPkDdgHOJx6kgnmbEYmzPEZ5sDjg/Urz/T5zilcVz4238/yRqNQazxGx3KW2ydG012I3M6m46lNa8S3qmmOg1cttDoi4jeT71iNTtGjUdJOdOdka3kgl7iW8jnkof6Xd/dvvv/KXP/hOs10vwuOFrl8LF2cs6PWRqxq35dSr+DMm8vDQHHoH4B6+SpJKiaXPSTSP1c9Ticrhj3xnLHFp7WnBWkfgS6GTE2vu9LZbEat7NfTtnbfqH4TtlLRbP6LowAHOxtndOQ/DnwfdvhUuMfQu0ayOf8nHUsa+WSTGuRzsctRzhdPqZ5PjzyO2xu8nbsWMv0yUq3XjxxTvbfz5J1m2o5pI7tQtY8ta62AuGeeAcKLRyRTUtikrXBzX1EznF55uycZ+vCyXTSggiR4IGAdXIdi5L3FoaXOLWnIGdgn9Kf8Ad/u/+RrNi74UNPdfhv8A2TondHrIxr/N0rr4Rqqep4epoZCyKSGPpGjbV1YKxz55pWtbJM97W/FDnEgepIZHktOt2WfFOeXqRfpdr7mv4S24oayTdwG3esa0YAmfsPWoiCSSSSSTzJKF7GOOiCj6KM9C4A+Qp/and1qEcAfIU/tTu61C4cvezz8nezF3z5duHtMneKgqdfPl2v8AaZO8VBXoR4R3R4QIQhSSCEIQAhCEAIQhACEYQgBCMIwgBCMIwgBCEIAQhCAEIQgBCEIAQhCAEIwhACExPVwU4894z2DcqunvD3ebCzQP4x3KsotlJZIx5LZ8jI26nuDR2kqBPd4mDELS89p2CqZJZJnapHlx9JXC1WP2c8s7fB7D4L6iSp4bqZJMZ8dcBjqGhiE34J/mvU+2v7jELyc/5GYXZmr58u1/tMneKgqdfPl24e0yd4qCu6PCPRjwgQhCkkEIQgBCEIATtWOgpKeVtQI9UZJY2JjiTqduS4H0JpSKluqnpQeuI99yxzNqJjmdRKFt+Je4Oq3NA5ZpYzn/AKVOhnnqrdJW09exwieGvY6njB3/APapV48GlwhqmmiLSx4aXMlOlzCQc+sbK0h4aqm2BlEzd8YyXNaPOJP7ea5NT9nJqfszFFca2rq20/TNbqbkOEMZA/6FJuNU+11Hi9RcR0mnJ00seO6pNs4WqYK2L8rlziGloapN+4Uqrs8OgbiePzdLttTduv0ZTVIapeykpbtJVSFjKl3b/s0X4VdtgzbJak1LZvPY0NMbWOYd88gMjZJLweOH6CCofKJZJXFryCOfoHPG3NJEf3hUN6g+P/yV4SepF8bepbjluIa+Y9DHKRHsJBsPObv9mVLnhfL/ALOKcO6miFmD+xQKUkRVONyYh32qxo4K10QMbMNPW7Yn1Lm+ZknHLSZ7vx8UJwbkVla6tgwDEyJ3pgZg/sUSK6TRk9IyJ+f/AMLB/cr6ooq6oAY+V0jABsW59aqau2tj2LwDjqC5l8iXsT+Hq4G47lJKTiOEeuJn3LuGukkkcDGwho30wNP/AIqTS2mJzCWyOcAN9sKZYquioquWjfI1rSfjuVllm/JhLGovS0RaRz6mqjBEXRlwBb0TNx9iYomNkrqeNwy10rQQesErUmltclQJYZWGUb/kwdysrRzRxXGl1vDSZmYB9YXf8OUpKVszzRUeD3EcF8N4+SKf7Cl/cXw3+h6f7CotNxNUue+OanYCORGQpBvlc1up1IzlnGSFzfUx9nn9PIdfuL4b/Q9P9hSHgnhpwwbPT4PoKcF9lx51K3PYH/4JufiiCmdiWneBjJcCCApXyI+yNGUY8nvCJ3NhpP8AlP3o8nnCP6BpP+U/epM3FVDB0ZeyUCTkdO2FY2+401zpvGKVxdHqLckEbj1q6zOXEjNxkuT528JVto7TxtV0dvp2U9OxkZbGzkMtBP7VlVtPC3/CHXfq4u4Fi17eLsRU9d8E/wA16n21/cYhHgn+a9T7a/uMQvJz/kZJk7nUdNf7qw/GjrJW/VrOEwoV2qPF+M7oSfNfWytP/OVNXoVSR24paoghCFBqCEIQAhCEALuruVDStpIquVzMwn4rScee5cKNc6JtfVUUIpXyyeLndr8YGt3NY5+0wz9prbNx1w3R2+CCrulXLIxxLjJSiQAb4AOzscutVt344o+j02m4QZ2wXUkjHcv/AFELLVXCtTDE+ZlPKWtGSA9u3PZV1DQeN1jaeOF7pMag0vG+FxHGXFt4gqIasST3WENyCXOhe7G+dgAttSeECxNy+puETHaMAQ2+R++ADu92PzQeXX9vnVfTGhe6Ce3GJxBwekykPD9T4iKxsEjonNDgQ4dYylg9CuHFfBtxc6bxurqK7DWxyzM0BrR1aWgNHX6d1RQ19FWUtU2kkLy17C4kEfxll7ZZ/hOV0UIfraAcZCt7RQyW9ldDLG5rsx8znPxuSvj70aY+9FzbnOb4y5hAcIhjPX57VbwcQF4HTtaHRuwQfN6vR2YVbZaY1b6qJvxjBkesOaqi9TPjqWjcSgHpARjzs/tXL8xJ5qPfwSjHF9yLaSrrb3WGKGQ0zWNALosj7E3VUL7brkragzAnDXnnnHWl4Yzp6QgFzj+crHiGNkkLQIslzwSN1R44qByw+VN/J+17cFZR1scmtscoIa0uDHHGdlVQurGiSoa+RgccANAw52ez7FYx2ky/Fpyd+xLU2mop4QdJYAcgB3IrGEkjv+V8eWRLdWSKOSTx0RNkJlBIe5vaBushbXukvFG5ziSZ48k/+oLdcKWzD6uqmBJbG7Tq7SDk/sWDtfytR/r2d4L1v06nGdHkfOk7ipeD6Qgjh6RztGQwnzuz1J9zY3RGVsZc0bZzzTFve3S7JjY3Bdl78DBJSC5Q01HHTMaHtLzG1+rbOea8r6fI27RzS+VjSTsYr5309L41Sx9JsdLe3ZZ2gbPcbJV1U07pNEj2+dzOw29Supbk5kG8bXR0zgHNz8ZV1RJFStkp6SCKngnY5+gPJDuXaVrH4mSjkl8/FrUr2Itxa5ojiY1zuhjaSRyydgFtuFaN9FYYWSf6yQmR3oJP3YWCmr3wyhuuM7te3Iy12OWf/nUt9w9eBdaeUFgZJC4AgciDyK1x4JY92S/mQzPTE8N8Lf8ACHXfq4u4Fi1tPC3/AAhV36uLuBYte9i/Gix674J/mvU+2v7jEI8E/wA16n21/cYheVn/ACMk824n+dN19sl75Uy31HjFK0k+c3zSofE/zpuvtkvfKYtdR0NUGE+bJsf7l6tXBGmKWmReoQhYncCEIQAhCEAKRc76y02OnpqOld49VNOqoLOTA92GtPrzn6lHTPEFHUG20NZHICwNLdBAODrcc+hY5+0wz9pAhuF0sk0NTIHPY9o6RrjkHc81HqszVzn0cEsMsgMjWkFmncEY7RhXVBFDe7HDQPqy2riy5jCBjOezkq60VclFew6uqXMZoewyEbjIwuKqORuzqS5T3a1ubW00rnUgIdO2MnBPIOPVvsmqC6V1qmbGI3yUtS0BsPxgcjGw7U5e7dPa9L6epMtNUN1tIAwfXjmp4pReLXFUUtdmoo6duYXAebgZOEIKmpjmpqmYUcNRBUwODnB4LHNxnIx61dUNwmutsmqpoXhzTHGZdPmuPndfaqy0VGqoqYKmtdTdM0M6UgHUSeRUi4U9TaaSqp2znoi+JzC3YEEO32WuJXNItF6XZouGHsdc5Yula2Qw+bk8jranOPLewRxVrGjWHaH4HMLJ8OSSsqKuSL44p85Of47exX0vwrc4RTv/ACj3EOOo+nK5vmw05rPVw5NcSRw40CNo21HkOtXksZfVY0+cwcsLz+poY6a4yQS1I1xuAz2HmtVYDNT0ZM9Q+YvOxcc4APas5NaTlhGXUsu3y9Cw775+L1KBU1ED26cEkb6SMhdVNQHNO5yqvpC6TGVideqXLZoLfXUppJmtDY3mMgt5E7Lyq1/K1H+vZ3gtu1n5Vp9KxFqH+lqP9ezvBet+n7RkcPyt2j3yCpBnaxsbHnBwD2J+bSYsGFgMTcq1bwtRNkMgkmDj1lwP9yV/DNM5pHTzb7cx9ydSJ4H0+UzdY5gicAW6NILsfndaz9VVBr2M+McE4xnSOxb53CFG8YdUVBHXuN/2LhnBVvjLtL3kH+MAT9qdRFfpMl2zzzxOaZrZJPNaPOx6FvOBdMlLWTtGD0rWfY0fiVhDwtb44ix5lkz1l2Pq2U622ujtUDoaOLo2PfrdlxOT27+oLOc01SOnB8ecJ6pHgXhb/hDrv1cXcCxa2nhb/hCrv1cXcCxa9bF+NHceu+Cf5r1Ptr+4xCPBP816n21/cYheTn/IyTzbif503X2yXvlVfWrTif503X2ybvlVa9iPaiDRUU/jFMx/53J3rUhUlpqBFUGJx82Tl61drCSpnfjlqiCEIVTQEIQgBPOkhlhZHKJSGs0lrXgA7k55elMKPPX08Gznhzuxu6hwUtmVmotfcdfBtE2pZUMfVskZyIkb+FdXCK2T+fN00OWaXaZR55znJyDuqqe7zSZEQEY7eZUFz3Pdqe4uJ6yVK+LHyckpY/CLM11BHSOo2sq5YvzS6VoLPV5qZhq6OnqxUxx1Yftn8s3B9fmqAhX+mx+jEtLjXW24VM8woZ6dszw/oopmhrSB1At9a7qb1HLYvgttO4npmyCeR4c/ABGnIA23yqhCtHBji7SBY2a5x2uolklgMzZItGkO04OoHPI9is6Piinpax1S6mqpXOBAa6oGB/0rNoUZMGPI7ki8ZyjwXs17t81VJUOt8xdI4uIMzT/4KVBxVRU8DYWW6cNaNv3wPwLMIWf0eH0Sss07TNU7i+kPO3T/ANYH4E0OJ6IO1eIT/wBYH4FmkJ9Fg9Fuvk9mp/dbSA5bbps9WagfhWbpJ/FquGo06uika/TnGcHOE0hbY8MMaqKM5ScuT17y8f0d/tf+RHl5/o7/AGv/ACLyFCp9Ni9FT17y8/0d/tf+RHl5/o7/AGv/ACLyFCfTYvQPXvLz/R3+1/5EeXn+jv8Aa/8AIvIUJ9Ni9AuuLuIf3U8Qz3bxbxbpmtHR69WNIA54HYqVCFvFKKpA9d8E/wA16n21/cYhHgn+a9T7a/uMQvGz/kZJ5txP86br7ZL3yqtWnE/zpuvtkvfKq17Ee1ECtcWuDgcEbgrR0s4qKdkg6xv61m1ZWeo0yugdyfu31qs1aNsMqdFwhMzVUNOPyjwD2cyq6e8uORAzT/KdzWSi2dUskY8stXOaxup7g0dpKgz3eGPaIGQ9vIKolmkmOZHlx9K4Wixryc8s7fBJnr6ifZz9LexuyjIQtEkuDBtvkEIQpIBCEIAQhCAEIQgBCEIAQhCAEIQgBCEIAQhCAEIQgBCEID13wT/Nep9tf3GIR4J/mvU+2v7jELxc/wCRknm3E/zpuvtkvfKq1acT/Om6+2S98qrXsQ7UQCVri0hzTgjkUiFYASSck5J7UIQgBCEIAQhCAEIQgBCEIAQhCAEIQgBCEIAQhCAEIQgBC0OIBYbfCJY4pKmJ2rNGx2o9K4ZMh3bsBy5YUmgt1F4zUQRQTskgqYojLM1rwcuwTgtwDtyOVnrQMqhab4Nt1TSUczwYGx0Alk87HSOMrm5JDTj14PUPSo1VarfRNkqCZ6mHVG1jGHQ5upurJJbuOobDPNNaBRIWiFFTfurqaUwSGFsMv5MRjXtETy7cj7UyyzUlZSxS0onZNVCRtPA4h5c9mknfAyC0kDbmMKdaBRoUivhip62WCFxcyI6C4nOSNiR6M5wo6sD13wT/ADXqfbX9xiEeCf5r1Ptr+4xC8bP+Rknm3E/zpuvtk3fKq1acT/Om6+2Td8qrXsQ7UQCEIVgCEIQAhCEAIQhACEIQAhCEAIQhACELVeDiCnqOLWsqmQuiFNM4maMPY0hhIJB545qspaYtgyqF6jdrPSVs94oaWOCnk/eEMkzYGsjke9+DIwb6WkEcjvhUtNbbDT8WW+jo6a4mWC5RwSuqmtMUg1YO2Nj6OxZLMmuAYhC3/wC5GyXiuhmoJquGA1lTFUseGlzujbr/ACYHLI2A3S0XCPDlxoILlELnBTvZUvfFK5mr8k1p804wc5/+YU9aIPP0L0jhvh+w013sjpqetqJ7hG+pi+K6GNnnAMdtuQBudt+pU3g+p7c7iCrq7rCyWio6Z75GvGRuQ0d5Oqt3XAMw24VjKXxVtVMICCOiEh0789l065172sY6tqHNZjSDKdsclvb7wtR2Pgu4W9zGSXKCYVnS4BcIDIY2jPpADvrTfCVRZbdwQ6uu8NO+N1wfG9r6USvlb0YOhrttG++VHVWnUkDBRVlVA9kkVRKxzG6Wua8gtHYPRuu47jWxTPmjq52yyfHeJCHO9Z61s7VwjY55LTR1fwg+qukDqhskGnoo2+dhpyMkjG56k/WWKzSW6Ovr2TtiobPSyllLpa6VznlpySP2p1o3wDAiqqBUdOJ5BN/9wOOr7U8y6VgrWVjp3yTsBDXvcSW7EberOQtnX8GWMvr6K31NWKuk8XkEk5b0ZZM5oAwN8gPG/XupM/AXD/wjBQw3NwmZWMp5WGdrnStJwSGgeaRzwc7J1oA843Qpt4ipILrUQ0LZW08TyxvSuBccbEnHaVCWy3QPXfBP816n21/cYhHgn+a9T7a/uMQvGz/kZJ5txP8AOm6+2S98qrVpxP8AOm6+2Td8qrXsQ7UQCEIVgCFqqHhGW72qzeKRww1Fe6o/LSTEhwj33bjzcAHtypNn4BZU3e0MqrpSy0Nwe9okpnOJLmfGYMjn6eX9+TyxQMYhayq4Rgnnqaumr6Khtcc4p4pppXua9/PSDpySBzOMBMngW4QR10lbV0dHHQzCGV8shwS5uppbgHIIwpWWL8gzKFrIvB9XSxtxcre2Z1G2tbC6QhxiIznlgYHpUKu4UkoKihE1zozTV0RliqmF7mEA4I2bnOfQnUj7BQIVlfbHUWCtjpqiSOUSwtmikiJ0vY7kRkA9R5hVqummrQBCEKQCEIQAn6StqaCYzUkz4ZCxzC5hwdLhgj6wUwhQCc+93OSm8WfXTGLQyPSXbaWHLB9ROykVHFN9q+g8YutTJ4s8SRan/FcOTvX6VUoUaV6BasqL3T22G4sqZo6bxxxie2TBE+kFxA55wRuuqjiq/wBXvPdamQFr27v20uGHD1EBWVCbdVcEx089xp4ZqSvkqHU8mrVMwsaMNwMZOCN1o+IeJLVPSONJUUEsE00TqeKSSRxpQ0g56PRhoAGCAdxnmsHLetIMrYrhxMaCeC1XOaCmpA2R7em0tYHODds9WSM/aqmZ9ZbJq2gbUjDyYp+ifqZIA7PPrGRleiXO/wBmdcKmd12imknpYg8McXRtcKhri1hLQcacnB5csp2n4msjfG3UlZSQubcJ5phNI+NtSwuyzZrTrGNtJVeo+dIMBS1N+vdcaOnnqaqpqohTlmrJfG3cNPoGM/Un7pZb5abQ1lRLHJbxPkiCoZKxkpHXpJw7AT3Dl4oKXiCskqf3nS18M0AfECfFw/kQOeBy9SjXez0Vrow6K/0tfK+QYhpWuIDcHznEgAH0LW3qoEu11HFtNRW6mttbURU9wlcykY2YAOcDhw5+bufUqqpud1DJqKeslLQxtPIwuyNLHZa0+gFbHhvi2itNu4apHeJP6KqldVPnh1vp2l4ILT1bZ5difs9+tscFI5l4pqOmp6md9xpZIi51Y1ziW42OrLdsHlzVHJpv7QYSS73GY1DpKyVxqWMjmJd8drcaQfVgY9SkTcUX6oNOZbrUvNK4SRan7scOTvX6VsbRxHwzLbImXJmmWcvt7884aUkua/lzaSB/7U/bOKrVUyXEx1EFBUGsBikkldEHU7WhrGhzWnOMZLTzyjm/7QeaPkfLI6R7i5zyXOJ6yVyp98qoa691lVTxRxRSyuc1sWdA9IyAcHny61AXQuAeu+Cf5r1Ptr+4xCPBP816n21/cYheNn/IyTzbif503X2yXvlVatOJ/nTdfbJe+VVr2IdqIBCEKwNdZ+NWWqls8LqF0nwb4zv0mOk6UY7OpcWXjFlqprLG6idILVVSzkh+NYeMActsYVTSXWGKnigmpw8RsIDtIOkku39PxhtnqUoX2hZRmCGmcxzyS54aNiWkbD0EkjsWLgvQHqTiOgktUlpvNBPPTCsNVCYJhG9jjsWnIOQR9advXGhvVtuNK+j6M1lXHMwtfkRtYzQG+k4xuq6W7UlVKXzQuYS/USxjcuGpxAPL+MPXj613VXmimjnZFRMjD2lrCY2nGS7PeG/VpChQV3QLBvGsYuLKrxJ3mWb4M09J16dOvl+xO23jimo6KhpZqCU+KUUtL00UobI0vdq1sJB0kcljkKzxQfgF3xRf4+IaminZBJCaakZTnpJekLtJODnrO+6pEIV4xUVSAIQhWAIQhACEIQAhCEBa8M2YcQX+mtZmMIn1ee1mojDSeWd+Ss7rwNX0tzipLeJKoSUvjR6ZggdEzJB1hxw3l2qs4ZvDbDfqe5PidI2EO81pwd2kf3qTZuIY4H18N4bUVtNcIRFM5suJRpcHNIcfSOSxlr1WuAR63he825srqqjMbYoWzvOtpAjc7SHbHrKequGaig4fmuFYXRTxVMcXQ7HLXs1h2QezCuJeMrPO8Uj7bVi2OtzKJzBODKND9bXB2MKHfuLorzb6ylbSOhE1VFLFl2dLGR6AD2nG6hSyOrQKqgtArLHc7kZiw0HRYZp+PrcRz6sYV5wtwKOJLP46KyWGR1SYGBtMZGNIaHanuB80elQGXu103CVRa6SiqGVtYYxUzPlBYQxxcC0YyDv+xMxcRSU/CXwLAZonuqzO+RkmkOaWBuk49Sl62tttwLR8HX6vgjmpaHWyXJjzKwF4HMtBOSNuakz8GV7xTG3N8ZElDFVTF72sEWskYyTy25qwtXGVqpnWusr7bVS19sh8XidDMGxuZvgluOY1H1qLWcYQ1NmnoG0sjHS2+npA7UMAxyaifUVW8t8AgV3B1/t0Ek1VbnMbE5rXgPaXNycNOAc4J5HkUScH36KSKN1Dl8srYQ1srHFr3cmuAPmk+nCs5eN2+PXKsipna6uGlZGHkENdCWHJ7QdB+1WU/hIgdXU9VBBWNBqmT1UL3R6HBpzpaQwHnyJKasvoGHrqKe3VklJUta2aM4e1rw7SezIJCjp6snFVWTzgECWRzwD1ZOUyt1dbg9d8E/zXqfbX9xiEeCf5r1Ptr+4xC8bP+Rknm3E/zpuvtk3fKq16JePBlerheq2thqqBsdRUPlYHyPBAc4kZ83moXkmv30u3e8f+BepHJHStyDEIW38k1++l273j/wACPJNfvpdu94/8Ct1YewYhC2/kmv30u3e8f+BHkmv30u3e8f8AgTqw9gxCFt/JNfvpdu94/wDAjyTX76XbveP/AAJ1YewYhC2/kmv30u3e8f8AgR5Jr99Lt3vH/gTqw9gxCFt/JNfvpdu94/8AAjyTX76XbveP/AnVh7BiELb+Sa/fS7d7x/4EeSa/fS7d7x/4E6sPYMQhbfyTX76XbveP/AjyTX76XbveP/AnVh7BiELb+Sa/fS7d7x/4EeSa/fS7d7x/4E6sPYMQhbfyTX76XbveP/AjyTX76XbveP8AwJ1YewYhC2/kmv30u3e8f+BHkmv30u3e8f8AgTqx9gxCFt/JNfvpdu94/wDAjyTX76XbveP/AAJ1YewYhC2/kmv30u3e8f8AgR5Jr99Lt3vH/gTqw9gxCFt/JNfvpdu94/8AAjyTX76XbveP/AnVh7BiELb+Sa/fS7d7x/4EeSa/fS7d7x/4E6sPYMQhbfyTX76XbveP/AjyTX76XbveP/AnVh7BpvBP816n21/cYhWnBHD1Xw1ZpqKtkhkkfUOlBhcSMFrR1gb+aULyczvI2iT/2Q==%20"/>
          <p:cNvSpPr>
            <a:spLocks noChangeAspect="1" noChangeArrowheads="1"/>
          </p:cNvSpPr>
          <p:nvPr/>
        </p:nvSpPr>
        <p:spPr bwMode="auto">
          <a:xfrm>
            <a:off x="92075" y="-1571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5128" name="Picture 8" descr="Product Detail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71736" y="2643182"/>
            <a:ext cx="3643338" cy="3429024"/>
          </a:xfrm>
          <a:prstGeom prst="rect">
            <a:avLst/>
          </a:prstGeom>
          <a:noFill/>
        </p:spPr>
      </p:pic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1142992"/>
            <a:ext cx="8401080" cy="1000124"/>
          </a:xfrm>
        </p:spPr>
        <p:txBody>
          <a:bodyPr>
            <a:noAutofit/>
          </a:bodyPr>
          <a:lstStyle/>
          <a:p>
            <a:r>
              <a:rPr lang="en-US" sz="3200" b="1" i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Implants in Clinical Dentistry</a:t>
            </a:r>
            <a:r>
              <a:rPr lang="fa-IR" sz="3200" b="1" i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/</a:t>
            </a:r>
            <a:r>
              <a:rPr lang="en-US" sz="3200" b="1" i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br>
              <a:rPr lang="en-US" sz="3200" b="1" i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en-US" sz="3200" b="1" i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                  </a:t>
            </a:r>
            <a:r>
              <a:rPr lang="en-US" sz="3200" b="1" i="1" dirty="0" smtClean="0">
                <a:latin typeface="Tahoma" pitchFamily="34" charset="0"/>
                <a:ea typeface="Tahoma" pitchFamily="34" charset="0"/>
                <a:cs typeface="Tahoma" pitchFamily="34" charset="0"/>
                <a:hlinkClick r:id="rId3"/>
              </a:rPr>
              <a:t>Richard M. Palmer</a:t>
            </a:r>
            <a:r>
              <a:rPr lang="en-US" sz="3200" b="1" i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      </a:t>
            </a:r>
            <a:r>
              <a:rPr lang="en-US" sz="3200" i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2011</a:t>
            </a:r>
            <a:endParaRPr lang="en-US" sz="32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5130" name="Rectangle 10"/>
          <p:cNvSpPr>
            <a:spLocks noChangeArrowheads="1"/>
          </p:cNvSpPr>
          <p:nvPr/>
        </p:nvSpPr>
        <p:spPr bwMode="auto">
          <a:xfrm>
            <a:off x="214282" y="6295273"/>
            <a:ext cx="243528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sz="1200" b="1" i="1" u="none" strike="noStrike" cap="none" normalizeH="0" baseline="0" dirty="0" smtClean="0">
                <a:ln>
                  <a:noFill/>
                </a:ln>
                <a:solidFill>
                  <a:srgbClr val="548DD4"/>
                </a:solidFill>
                <a:effectLst/>
                <a:latin typeface="Tahoma" pitchFamily="34" charset="0"/>
                <a:ea typeface="Calibri" pitchFamily="34" charset="0"/>
                <a:cs typeface="Tahoma" pitchFamily="34" charset="0"/>
              </a:rPr>
              <a:t>تازه های کتاب</a:t>
            </a:r>
            <a:r>
              <a:rPr kumimoji="0" lang="en-US" sz="1200" b="1" i="1" u="none" strike="noStrike" cap="none" normalizeH="0" baseline="0" dirty="0" smtClean="0">
                <a:ln>
                  <a:noFill/>
                </a:ln>
                <a:solidFill>
                  <a:srgbClr val="548DD4"/>
                </a:solidFill>
                <a:effectLst/>
                <a:latin typeface="Tahoma" pitchFamily="34" charset="0"/>
                <a:ea typeface="Calibri" pitchFamily="34" charset="0"/>
                <a:cs typeface="Tahoma" pitchFamily="34" charset="0"/>
              </a:rPr>
              <a:t> </a:t>
            </a:r>
            <a:r>
              <a:rPr kumimoji="0" lang="fa-IR" sz="1200" b="1" i="1" u="none" strike="noStrike" cap="none" normalizeH="0" baseline="0" dirty="0" smtClean="0">
                <a:ln>
                  <a:noFill/>
                </a:ln>
                <a:solidFill>
                  <a:srgbClr val="548DD4"/>
                </a:solidFill>
                <a:effectLst/>
                <a:latin typeface="Tahoma" pitchFamily="34" charset="0"/>
                <a:ea typeface="Calibri" pitchFamily="34" charset="0"/>
                <a:cs typeface="Tahoma" pitchFamily="34" charset="0"/>
              </a:rPr>
              <a:t>شهریورماه</a:t>
            </a:r>
            <a:r>
              <a:rPr kumimoji="0" lang="en-US" sz="1200" b="1" i="1" u="none" strike="noStrike" cap="none" normalizeH="0" baseline="0" dirty="0" smtClean="0">
                <a:ln>
                  <a:noFill/>
                </a:ln>
                <a:solidFill>
                  <a:srgbClr val="548DD4"/>
                </a:solidFill>
                <a:effectLst/>
                <a:latin typeface="Tahoma" pitchFamily="34" charset="0"/>
                <a:ea typeface="Calibri" pitchFamily="34" charset="0"/>
                <a:cs typeface="Tahoma" pitchFamily="34" charset="0"/>
              </a:rPr>
              <a:t>   </a:t>
            </a:r>
            <a:r>
              <a:rPr kumimoji="0" lang="fa-IR" sz="1200" b="1" i="1" u="none" strike="noStrike" cap="none" normalizeH="0" baseline="0" dirty="0" smtClean="0">
                <a:ln>
                  <a:noFill/>
                </a:ln>
                <a:solidFill>
                  <a:srgbClr val="548DD4"/>
                </a:solidFill>
                <a:effectLst/>
                <a:latin typeface="Tahoma" pitchFamily="34" charset="0"/>
                <a:ea typeface="Calibri" pitchFamily="34" charset="0"/>
                <a:cs typeface="Tahoma" pitchFamily="34" charset="0"/>
              </a:rPr>
              <a:t>93</a:t>
            </a:r>
            <a:r>
              <a:rPr kumimoji="0" lang="en-US" sz="1200" b="1" i="1" u="none" strike="noStrike" cap="none" normalizeH="0" baseline="0" dirty="0" smtClean="0">
                <a:ln>
                  <a:noFill/>
                </a:ln>
                <a:solidFill>
                  <a:srgbClr val="548DD4"/>
                </a:solidFill>
                <a:effectLst/>
                <a:latin typeface="Tahoma" pitchFamily="34" charset="0"/>
                <a:ea typeface="Calibri" pitchFamily="34" charset="0"/>
                <a:cs typeface="Tahoma" pitchFamily="34" charset="0"/>
              </a:rPr>
              <a:t> 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 advClick="0" advTm="3000">
    <p:wedg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AutoShape 2" descr="data:image/jpeg;base64,/9j/4AAQSkZJRgABAQAAAQABAAD/2wBDAAoHBwgHBgoICAgLCgoLDhgQDg0NDh0VFhEYIx8lJCIfIiEmKzcvJik0KSEiMEExNDk7Pj4+JS5ESUM8SDc9Pjv/2wBDAQoLCw4NDhwQEBw7KCIoOzs7Ozs7Ozs7Ozs7Ozs7Ozs7Ozs7Ozs7Ozs7Ozs7Ozs7Ozs7Ozs7Ozs7Ozs7Ozs7Ozv/wAARCAFOAQQDASIAAhEBAxEB/8QAHAAAAQUBAQEAAAAAAAAAAAAAAAEDBAUGAgcI/8QAVRAAAQMDAgIECAkFDAkDBQAAAQACAwQFERIhBjETQVGyBxQXImFxdJMVMjU2VIGR0dIjQlVzoRYkN1JiZGaUpMHh4iUzNERFkqKxwnKC8CZTY4Oz/8QAGQEBAAMBAQAAAAAAAAAAAAAAAAECAwQF/8QALhEAAgIBAwQBAwMEAwEAAAAAAAECEQMSITETMkFRBBQiMwVhcRVS0fAjQ5HB/9oADAMBAAIRAxEAPwDP32+XWG+18MNzq2NbUyNa1s7gGjUcADKr/h+8tGkXeuJ9NS/70cRHTxFcg0bmql7xUOGMtGXc16kYqlsdSVllHebyN3XeuJ7PGH/enPhq8H/itb/WH/eoMYyU+1oyoaXo1jBExl1vDud1rf6w/wC9SY7pdcb3OsP/AO933qFCPOUjYLN16OiGOJJ+FrmB8pVfvnfeuHXi5jlcqv3zvvUcu581w7ziopFnGPo7mv10hjdIblVnHV07vvVfT8RXZ0oMt4rRnk3p3/enKyLMBBHNVNK1/jD3MYTpOHY5hq1jGLXBy5FUki/qb1d9QLLrWbHdvTOH9+6IOIbq6fon3KryeX5d2/7VV1NSHVDHMY9rS4Bur7Co5JFY0tO4OU0KuA2lLY1Tbvc8/KNV7533pz4WuJ/4hVfVM771WxyB7AR1hdgrFxR1pR9FgbtcsYFfVeszO+9cC7XP9I1Xvnfeohd6SjKjSi2mL8E0Xa5AZ+EKr3zvvXD7vcv0jVe+d96ilybeVKiiGo+hu4X+7sbpZdKtpPWJ3feo54ivIkja261pIj1YNQ7zjnr37EzVxl5JUbxcSyQcwchuR1LdRjXBxSX3cFpW8Q3bocNuFfFpbu81Dxk/am6biG7mWMOutaQ5ozmofzx61X1kTpp3x9M97GHG52TtLBmUOxsNgmmKRFXM0Ed4uZBzcqv37vvXfwvc/wBI1XvnfeoABbyXWSsdKOxRXomfC9z/AEjVe+d965N3un6Sq/fO+9RQjtSkHGPolG73TPylV+/d96Q3e6fpKr9+771F1BcueOeVOleiNMfRL+GLp+kqv37vvQbzdP0lV+/d96g6weopcppXorUfRM+Gbof+JVfv3feozrzdmuI+Fa3+sP8AvTJOEzMM7qyivRSUV6PR+Baqoq7LNJU1Es7xUuaHSvLiBpbtkoTHg7ObBP7U7uMQuDL3s8+fczA3yPPElzJ+ly94qMdgAFY3xoF+uJ/nUneKrwN8lelF7I64qkdxNGMBSGtKahGG5Kkhwwqs2ijphxunC4EJjIzsV1yCq0apnQOSugdJTaCcnCCxJTrBCq9AhfJIxz2SDfIPNW427PsVXXO6J4f1HmFeBjlXkSqpz00Ly8vOkOJJTVOxxkLsZwcJZJmsLW75e0HdSqeHDQCcYCt4MquWw9HIGtAOycFQOrJXIjAGxS8lnsdCtC+MN68o8abnCaeWnnsmDjq5KUirm0T+laRsf2pHPGFB1OzsV15x5lNJOs6mmYBgglRYpgZejG2kF2ezCdLCTySwtihc9z49Rc3HqV9jJ22RopRPISNhnJParGF7GDZQoY2QZ68nsUlkg2GEe4htySunbhcuqA3qXI3A5LlzRzJVKRs5MebIXDIH7UzPVsh2Jy48mhIxwAwCoFQCJg4qYxKTm0izhBfC6eTDWgZwFW1NZI2QhkjSAMlozkBSqiT/AELLg7HAOPWq7xYGk6aJxe8nBIbgAKYr2UyN7JFhRz9MzfmP2qXjr6lEoYujjHqUtxwzJ5KsuTSF6dzgAucuXgJTM1reaZFQx5I1DKJMNo9D8HgxYqgfzt3cYhL4PvkKf2p3dYhcGXvZ58+5mIvgLuILh7TJ3ioZbthTr55t9uB/nMneKhsGpd64R2xWwgyI9s8lC+Ey2UtIw0Hc5U8DScFQpbcZZ3NB0sI1ZG+6vGvJE9XgsS1zYRMSCw75CWKVsrMtOQm6VpbaBHr1BjiM9u6qmTPgqMs3BO4zzVUrsvKemv3LwEJC8BMtkD2Bw6wmXvJOFFFnMffNthRnNDzuNxuCUreeXJ0FmOYU1RRvUNVDGzPY7SBpGAGhDZXs6srtz2Dkm3HPIKSOHaHPGX9iTpXuXAHYE41ibE2znBKUMPWnQxdBuFFk6RtrF2GLsAJcKLLUNli5LE6fUkISw0R3QgpvQWHYqURuuS0EclNlXEabI4cikeXuO5Q5uN8JMnPJSVDQWjIJTNU7XDkg5apTXEDkmpgXtcNPNERJbHceJbPM0cwB+xRqPz2hgcdJ3I7EkUs7KGYBh0jCSl1NbrxjOymuSrdtFnlrGYzjCjifxmYQwkkZ3PUmKgPljIBOOtJaToqQ30qK2svrbkkSbn0dNG4b55N9aq6AOkqRnPblWl1DDXQiVuphJzk7Lmlp2Q6iDqJPxlKdRKzjeT+D0fwfjFjn9qd3WoS8AfIc/tTu61C8zL3s5MnezC8QHF+r/aZO8VHiOyd4jdi/1/tMneKjUzwW7leiu1HZBj7253UWoy1uQcAdYUzIxzTFVHqgfgZ25KEaSWw606bUDgDJJwqqmZ0srnO5BOmerloHHT5ofpwBy2S0rNEIJG53V0qTMpPU0PYAGG8kaQeXNKduaXXjqUFgEaHADrykL3H0LlBsB57JQEoC7a1BQNanAEgSqC6FCEmd0uVBY6ShchLndQSKUiMoQg5K5XRK5ypRBy5uybIwnjuuHNUlWjhrtJ9C78124wuCMJOXJSVscIBaWfmu5jtXHRNHoQHkc90usHrQnZiHDepRYcRXFuORcCpR5dqjywPfKwsOntd2KUUlzaJd186ojbtucLpgw0D0KG+Gfx/znl7GnIJOQprAWhVeyouncm6PQeARixz+0u7rUJeAvkOb2l3dahedk72cWTvZgOIfO4iuA/nMneKq5NUYJad+pWl6GeI7kT9Kk7xUOSML0o8I3StWc2bMtURJlwAzuU7dJmxT6IiQRzwVHttR4pVSExl4weXUmZHeOVT3tzgnrU191ltX/Gl5JkEolixjr3HVlKXJuOExtwDhKB2nKEq63FyV1zSADCUbqCQwlAJSgLsDAQtQgGF0EgShQWoVBykG5V7Z+F6i82quuEVRHGyiBLmuBy7AzsqtpchtJblHgrobIRhSSGV11LnGF0EZImfQgpcK84e4ZdfqSvqBVCHxJgeRo1ashx7f5Kq3XJEmkrZRehIWpfThJzVgcI+pBGEgO6khiELghaGw8My32hr6plS2IUTNZaW5Ltif7lREZUJpuitpjRQuiMK14ZsI4ivDaA1TKYFhdrcMk46gOs/4qW6Vsq9in3HJdNdnmFJu1B8F3WpoembN0EhZ0jOTvSonpClU0Ex5rhlO6sjCjNIyo1RUva7S3YJVltelbnqHAPyHNt/vLu61C48HU3TcNvPW2ocD69LULzcvezhybyZhr23/AOobj7VJ3io2AQpl8GL/AHA/zqTvFRGnIwQvRXCOyHA2xhie5zNi4YK5ihbFnHM9qf0+tJhTZbSjhxz1o0YC65JN3FBRzhdBqUN7V0gSEGyVGUKCQyhIdylCEigr0LgT5mcQ/q3f/wAyvPRyW84Kq6eDhC/RTTxRvexwY1zwC7zDyCzy8GeTtHOGbVYn8D1FzutIJDBK7L25DiBjDR6+X1qwt9BwtxTYp6qO2fB4o35kMeNWkb8xzyMqot9VTs8FdfTunjEzpyWxl41HdvUnOCqung4RvsU08cb5I3aWueAXeYeSxae7/cyae7/csLRT8McWW6upqSzNopKdmWSbazkHBz9XI5ULgu02aq4ZuNbdqZrxTyOzJ+c1oaDsmvBpVU9LPc/GJ44g+FoaXuAyd+1WHAkdLPwXd4qyTo6d8rhI/wDijQN0latCVxtWzi0TcJcTzOtLLKKKV7D0MoxqOB2jr9eV1wdRPtsfFFFIQ50DAwntwH7rqzcP2rhSqN7rL3BUMiYehazGXZGO05PqTPC95gq3cUVk8jIDVtDmMe8AnZ+AO3qUe64D3T08EPhuy2i38NScSXyDxhhdphh5g745dpOefYrbhtvCXFFZLosrKaoiZkxfmub2jHX96ruG6y3X7hN3DNfVNpJo3aoJHHAO+Rz9JO3YrfhSzWnha4Sme9U89XLGQ0BwaGtyPTzJwkvN8kS83yVHBNltFyivLrjSskZA7zXHmxvnZx9imWWn4U4shrLdSWcUj4GZjm5vI5B2efPGxUPg2spoLXxI2WoiYZWu0BzwNWzuXaovgxq4KW8Vj6ieOJroMAyODQTkdqs092TJPdlz4PauhHDVxi8R/KUzCal2f9eDqIH2bKNwvbbLcbfc7xDZm1kwmPRULnA6G7YAzt2/YonAlXTU9m4hbNPHG6SLDA94Bd5ruSicGWrxmlkraHiJlvuLHgdE47FnpB5qGuSGuWVPFT7a+64t1tlt4a0CWKQYw7rwOpPcB0FNcOLKenq4RLEWPJae0NOFaeEmuoaquoooJo56qGItqZYsYJ2wP+/2qB4Pp4abi+nlnlZGwMflz3AAeaeta/8AWX5xl3wtYLTXcVX+lq6OOSCmceja7PmDUeSlWCDg/iWoq7NTWUQ9CwllQca3gHGc8wckLnhaupIeKOJ5ZKmJjJdWhzngB3nO5dqqPBjUwUnEtTJUTRxMNM4B0jgATqb2rNp7szabsx1XT+K1k1PnV0UjmZ7cHCizx9I3lurG64ddat7cOa6d5BHIjUVFx6F0p7G9Wje+DIEcO1IPMVju4xCf8H3yFP7U7utQvPy97OKaqTRjb2Ab9X5H+8yd4qI1gUy9H/T1w9pk7xUQLtXCPQjwIQuSuyVyVZFmcEZ6kvRuAzpOO1bjhGx2ymss/E17YJaeIkRQkZBI2zjr32CeHhPj6XonWKn8T5aAfOx9mFR5HdJGLnvUVZgACTgDJShjy7S1jiRuQAtvR1FirfCDa5bJTOije7MrS3DdRB2A6v8AsrqlmrYPCBfWUFDT1JMTC4Sv0aRpHI4PbuFDyNeCHkrweVpepXtt4WuvEMNVW0MUThFKWuZqwdXPAH1qVcfB/fLbbn1sjIZGRt1SNiflzR1nlv8AUr643VltaujNBji3XpOnOM42SLa0tRXjwYVDBQU5pdZaZi/zh5w/NxzyeeVTWPhC78QRmakhayAHHSyu0tJ9HWVCmt7CmvJSZS5V9e+CrxYqbxqojjlgHOSF2oN9fWE3YeErtxCx8tHGxkLDgyyu0tJ7B2qdUauy2qNXZTZ2XQB06sHHbhaaXwdX+LpnObB0cTNevpNnDflt6FYULW+SG4OwMipG+P5bFVzVWiryLlbmIC0Vo4nZbOG7haDSukdWF2JA7AbloHJZvK9Wq7zScN8I2aqdaoKo1ELGu1AA/EBzyKie1Khklwqs8sJSL0OrorLxnw/VXG1UbaKvpBqfG0Aats4OOeRyKxtksFx4gndFQRBwYMvkccNb6ypU01uWU01vsV6QrR3XgO9WujdVubDUQs3eYH6i0erCh2bha536knqaBsb2wHDmudgk4zsp1RaslTjV2VHUkLSRkBaau8H19oLc+teyGRsbdT4435c0dfUtLwTYZ5ODbgXMiLq9jugJ6tiN+zdVlkilZSWSKVnmJY7RqDTpBxnGy4zhb7FzoPB7caF9BSuhgndFJN0nnA6hnbG5ydjnkqm3eDy+3O3Nro2wRMkbqjZK/DnDqPLZWU1TsrrXky25OwSg9q9C8Gtgqob3W1FXFGGU7XU8jHHJD8g8v71U1vAN7qbtXtgZA8xv6QtEm5DydONvQnUjbRHUV0ZUJRsdlo38B3eOWphZJSzS0sQlljjkJcAQSOrfkqq02mrvVeyio2B0rgT52waAOZPUp1JmikmQ+fUjCfrqN9vrpqSR7HvhcWOLDkZHNM5Ulz0DgAYsc/tLu61CXgL5Dm9pd3WoXn5e9nn5O9mKvW1+uHtMneKiZKl3v5duHtMneKhrvXCO+PAEoSJMqSx6JbqZ9/8ABa6gojrqqWUuMQO7sOLsfWD+xYAUtSZ+gFPKZc46PQdWezCl2a+19hrPGaCbQ47Pad2vHYQtX5Va7RkWuk6bHx8nH2f4rOpRbpGFSi3RW8OWivs/G9qhr6d0L3vD256wQetbOz/wkcQfqGf9mrzt3Fdzlv8ADeamRs88ByxjtmN9AAUul44r6W+Vt3ZT05mrGBj2kO0gDHLf0KsoSZWUJSNDwdUy0fBHENRC8skjke5rhzB0DdJ4N6maa2XyKWV8jRGHYc7O5Dsn9iylBxPV2+z11rihidFXEl7nA6m5GNt0WDiar4ehq4qaGKQVbQ1/SZ2G/LB9KPG6YeN0zT0v8DlV+v8A/Nqe4wlqqbguzMtbnsoHRASmLrOkYBI9OfrWSZxNVR8MSWBsMRp5H6y/B15yD246lKsHG9zsVN4oGR1VLnIimBOn1FND5/cOD5/crHVl4NnMLp6v4PL8EEnoy7s/wW2vElTD4LLZ8Gl7YnaRUOi2OMHOcdWrms9fuOrlfKM0XQwUtM74zIhu71k/3Jrh7jO48PQupomx1FM85MMvIH0dilxk1dFnFtXRqvB5NXycPXds7pXUrYz0OsnAOk5A/YoFB/A/cfaR32KNL4TLtI2aJtJSthlZoEYacMznON/SqSHiOph4ZmsIhiNPM/W55B1A5B7cdQVdEm7orok3ZU5XoPGMckvAnDojY55DGZ0jP5i89+pbGh8Jd1oKCCjjo6RzIIxG0uDskAY7VpNO00Xmm2mi34DpKiy2C7XW4RvghfF5gkGC4AHfB9JwE/wrJQU/g4mlmbUGMyu8Z8V/1g3H7MY+pY2/cZXfiGIQVUjI4Ac9FEMNJ7T2prh/ii48OSvNIWvik/1kMm7Xen1rN45NN+SjhJpvybKy8Q8KWds8tBBdnRubiUOaXs9Z3wjgupEHDXEVTRF0bWPe+EnYtGkkKiuXhFuNbQyUlNSU1EyUEPdE3zj2qrtPE9XaLTW22GGJ8VYCHufnIyMbbp03THTdM1fgzq56gXiKaV8jTEH4e7PnHVkrngh7v3F8Q+cfNY7G/LzCsrw/xLVcOOqTSwxSeMsDHdIDsBnlg+lLauJqu0Wqut8MML460EPc8HI2xturSxveiZY3br9jS0BJ8EVwJOT4x2/ymKXabtQ8RUFutVzFXb7hE0CjqYstDtsAg/V/isdBxJVQcNTWFsMRp5n63PIOrmD246lc0XhKuVHQx07qKkmfC3THK5pBA9Q/wVXB77ESg99iy4Ht89p8IVwt80xldFC7Ls/GyWkE+nBTvClRNDbuLp2SOEkbnljs7ggPwslbOLLhbL5UXgNjnqagEP6QHG+Ow+hJQcVVlvpbpTxwQObc89KXA5bnPLf0qXCTIeOTsd4EvTrTxVA+WQ9DVfkZS49vI/bhbh9sg4Epr5emvaX1DtNI0/m53A+0/Y1eY2q3S3S601DAcPmeGh38UdZ+oLW+E289PcKezwv1RUTAXuzkueR1+of9yk43NJCUbkkYx8j5Xuke4ue4kuJ6ykXIISrejpPQuAfkOb2l3dahHAPyHP7S7utQvOy97PPyd7MVe/l6v9pk7xULKm3v5dr/AGmTvFQcr0I8I7o8C80iMoKksCEIQgEIQgBCEIAQhCAEIQgBCFdU3DzZbfFVVFwipnTtcYWPGzgO09SxzZ8eFJzfJKTZSoXccEszi2KN8hHUxpcuSxzXaC0h2caSN8rTVHixQiE5JTzwgGWGSMHkXNIygU8zojK2GQxjm8MOPtUdSFXYobQu44JpRmOJ7wTjLWk79iR0UjZOjdG4P5aSN/sU643VijnqQrGG0SvttZVyl8LqXT+Tewgu1HC4tFrN2rDTiYRYYXlxGdgsfqcSjKV7R5Jog53SKfcqCnojH4vXxVmvOejHJdUdnlqYap8uuA08JlAdGfP9Cj6rF0+o3sRT4K9IruDh9tVVQwQ1Rfrp+mc7oj5p7FCqaBlPb6eoE+qWVzmviLCNGPT1qI/LwzkoJ7/7/gnSyECWnLSQe0JDknJOSetOyU80TQ+SGRjXci5pAKVtJUP3ZBKRjVsw8u1b64VdlaGMYSpSkVweh+D/AOQp/and1qEcAfIU/tLu61C87L3s4MnezF3z5duHtMneKgqdfPl2v9pk7xUFehHhHdHhAhCFJIIQhACEIQAhCEAIQhACEIQAtdYqKsqKCKjraZtRbahrnskDxmA4O/o9SyKcZUTxxOiZNI2N3NjXEA/UuP5nx5Z4KMWl/vgtF0zXWpsUVhLKE1UkjahzZnUbmh7tzpO/VjHJdNlhl4njEtOYqtlM4NM5aS+THmkkbZWOimlhdqhkfG7tY4grkucXai4lxOck7rg/pcnOUnPm/wCd/wD4W1l9cBxEKCQ3MyeLdINQk05z6Ov7Fdv+FDdqX4PwLRobjBHR6Medn081iZaiecASzPkDdgHOJx6kgnmbEYmzPEZ5sDjg/Urz/T5zilcVz4238/yRqNQazxGx3KW2ydG012I3M6m46lNa8S3qmmOg1cttDoi4jeT71iNTtGjUdJOdOdka3kgl7iW8jnkof6Xd/dvvv/KXP/hOs10vwuOFrl8LF2cs6PWRqxq35dSr+DMm8vDQHHoH4B6+SpJKiaXPSTSP1c9Ticrhj3xnLHFp7WnBWkfgS6GTE2vu9LZbEat7NfTtnbfqH4TtlLRbP6LowAHOxtndOQ/DnwfdvhUuMfQu0ayOf8nHUsa+WSTGuRzsctRzhdPqZ5PjzyO2xu8nbsWMv0yUq3XjxxTvbfz5J1m2o5pI7tQtY8ta62AuGeeAcKLRyRTUtikrXBzX1EznF55uycZ+vCyXTSggiR4IGAdXIdi5L3FoaXOLWnIGdgn9Kf8Ad/u/+RrNi74UNPdfhv8A2TondHrIxr/N0rr4Rqqep4epoZCyKSGPpGjbV1YKxz55pWtbJM97W/FDnEgepIZHktOt2WfFOeXqRfpdr7mv4S24oayTdwG3esa0YAmfsPWoiCSSSSSTzJKF7GOOiCj6KM9C4A+Qp/and1qEcAfIU/tTu61C4cvezz8nezF3z5duHtMneKgqdfPl2v8AaZO8VBXoR4R3R4QIQhSSCEIQAhCEAIQhACEYQgBCMIwgBCMIwgBCEIAQhCAEIQgBCEIAQhCAEIwhACExPVwU4894z2DcqunvD3ebCzQP4x3KsotlJZIx5LZ8jI26nuDR2kqBPd4mDELS89p2CqZJZJnapHlx9JXC1WP2c8s7fB7D4L6iSp4bqZJMZ8dcBjqGhiE34J/mvU+2v7jELyc/5GYXZmr58u1/tMneKgqdfPl24e0yd4qCu6PCPRjwgQhCkkEIQgBCEIATtWOgpKeVtQI9UZJY2JjiTqduS4H0JpSKluqnpQeuI99yxzNqJjmdRKFt+Je4Oq3NA5ZpYzn/AKVOhnnqrdJW09exwieGvY6njB3/APapV48GlwhqmmiLSx4aXMlOlzCQc+sbK0h4aqm2BlEzd8YyXNaPOJP7ea5NT9nJqfszFFca2rq20/TNbqbkOEMZA/6FJuNU+11Hi9RcR0mnJ00seO6pNs4WqYK2L8rlziGloapN+4Uqrs8OgbiePzdLttTduv0ZTVIapeykpbtJVSFjKl3b/s0X4VdtgzbJak1LZvPY0NMbWOYd88gMjZJLweOH6CCofKJZJXFryCOfoHPG3NJEf3hUN6g+P/yV4SepF8bepbjluIa+Y9DHKRHsJBsPObv9mVLnhfL/ALOKcO6miFmD+xQKUkRVONyYh32qxo4K10QMbMNPW7Yn1Lm+ZknHLSZ7vx8UJwbkVla6tgwDEyJ3pgZg/sUSK6TRk9IyJ+f/AMLB/cr6ooq6oAY+V0jABsW59aqau2tj2LwDjqC5l8iXsT+Hq4G47lJKTiOEeuJn3LuGukkkcDGwho30wNP/AIqTS2mJzCWyOcAN9sKZYquioquWjfI1rSfjuVllm/JhLGovS0RaRz6mqjBEXRlwBb0TNx9iYomNkrqeNwy10rQQesErUmltclQJYZWGUb/kwdysrRzRxXGl1vDSZmYB9YXf8OUpKVszzRUeD3EcF8N4+SKf7Cl/cXw3+h6f7CotNxNUue+OanYCORGQpBvlc1up1IzlnGSFzfUx9nn9PIdfuL4b/Q9P9hSHgnhpwwbPT4PoKcF9lx51K3PYH/4JufiiCmdiWneBjJcCCApXyI+yNGUY8nvCJ3NhpP8AlP3o8nnCP6BpP+U/epM3FVDB0ZeyUCTkdO2FY2+401zpvGKVxdHqLckEbj1q6zOXEjNxkuT528JVto7TxtV0dvp2U9OxkZbGzkMtBP7VlVtPC3/CHXfq4u4Fi17eLsRU9d8E/wA16n21/cYhHgn+a9T7a/uMQvJz/kZJk7nUdNf7qw/GjrJW/VrOEwoV2qPF+M7oSfNfWytP/OVNXoVSR24paoghCFBqCEIQAhCEALuruVDStpIquVzMwn4rScee5cKNc6JtfVUUIpXyyeLndr8YGt3NY5+0wz9prbNx1w3R2+CCrulXLIxxLjJSiQAb4AOzscutVt344o+j02m4QZ2wXUkjHcv/AFELLVXCtTDE+ZlPKWtGSA9u3PZV1DQeN1jaeOF7pMag0vG+FxHGXFt4gqIasST3WENyCXOhe7G+dgAttSeECxNy+puETHaMAQ2+R++ADu92PzQeXX9vnVfTGhe6Ce3GJxBwekykPD9T4iKxsEjonNDgQ4dYylg9CuHFfBtxc6bxurqK7DWxyzM0BrR1aWgNHX6d1RQ19FWUtU2kkLy17C4kEfxll7ZZ/hOV0UIfraAcZCt7RQyW9ldDLG5rsx8znPxuSvj70aY+9FzbnOb4y5hAcIhjPX57VbwcQF4HTtaHRuwQfN6vR2YVbZaY1b6qJvxjBkesOaqi9TPjqWjcSgHpARjzs/tXL8xJ5qPfwSjHF9yLaSrrb3WGKGQ0zWNALosj7E3VUL7brkragzAnDXnnnHWl4Yzp6QgFzj+crHiGNkkLQIslzwSN1R44qByw+VN/J+17cFZR1scmtscoIa0uDHHGdlVQurGiSoa+RgccANAw52ez7FYx2ky/Fpyd+xLU2mop4QdJYAcgB3IrGEkjv+V8eWRLdWSKOSTx0RNkJlBIe5vaBushbXukvFG5ziSZ48k/+oLdcKWzD6uqmBJbG7Tq7SDk/sWDtfytR/r2d4L1v06nGdHkfOk7ipeD6Qgjh6RztGQwnzuz1J9zY3RGVsZc0bZzzTFve3S7JjY3Bdl78DBJSC5Q01HHTMaHtLzG1+rbOea8r6fI27RzS+VjSTsYr5309L41Sx9JsdLe3ZZ2gbPcbJV1U07pNEj2+dzOw29Supbk5kG8bXR0zgHNz8ZV1RJFStkp6SCKngnY5+gPJDuXaVrH4mSjkl8/FrUr2Itxa5ojiY1zuhjaSRyydgFtuFaN9FYYWSf6yQmR3oJP3YWCmr3wyhuuM7te3Iy12OWf/nUt9w9eBdaeUFgZJC4AgciDyK1x4JY92S/mQzPTE8N8Lf8ACHXfq4u4Fi1tPC3/AAhV36uLuBYte9i/Gix674J/mvU+2v7jEI8E/wA16n21/cYheVn/ACMk824n+dN19sl75Uy31HjFK0k+c3zSofE/zpuvtkvfKYtdR0NUGE+bJsf7l6tXBGmKWmReoQhYncCEIQAhCEAKRc76y02OnpqOld49VNOqoLOTA92GtPrzn6lHTPEFHUG20NZHICwNLdBAODrcc+hY5+0wz9pAhuF0sk0NTIHPY9o6RrjkHc81HqszVzn0cEsMsgMjWkFmncEY7RhXVBFDe7HDQPqy2riy5jCBjOezkq60VclFew6uqXMZoewyEbjIwuKqORuzqS5T3a1ubW00rnUgIdO2MnBPIOPVvsmqC6V1qmbGI3yUtS0BsPxgcjGw7U5e7dPa9L6epMtNUN1tIAwfXjmp4pReLXFUUtdmoo6duYXAebgZOEIKmpjmpqmYUcNRBUwODnB4LHNxnIx61dUNwmutsmqpoXhzTHGZdPmuPndfaqy0VGqoqYKmtdTdM0M6UgHUSeRUi4U9TaaSqp2znoi+JzC3YEEO32WuJXNItF6XZouGHsdc5Yula2Qw+bk8jranOPLewRxVrGjWHaH4HMLJ8OSSsqKuSL44p85Of47exX0vwrc4RTv/ACj3EOOo+nK5vmw05rPVw5NcSRw40CNo21HkOtXksZfVY0+cwcsLz+poY6a4yQS1I1xuAz2HmtVYDNT0ZM9Q+YvOxcc4APas5NaTlhGXUsu3y9Cw775+L1KBU1ED26cEkb6SMhdVNQHNO5yqvpC6TGVideqXLZoLfXUppJmtDY3mMgt5E7Lyq1/K1H+vZ3gtu1n5Vp9KxFqH+lqP9ezvBet+n7RkcPyt2j3yCpBnaxsbHnBwD2J+bSYsGFgMTcq1bwtRNkMgkmDj1lwP9yV/DNM5pHTzb7cx9ydSJ4H0+UzdY5gicAW6NILsfndaz9VVBr2M+McE4xnSOxb53CFG8YdUVBHXuN/2LhnBVvjLtL3kH+MAT9qdRFfpMl2zzzxOaZrZJPNaPOx6FvOBdMlLWTtGD0rWfY0fiVhDwtb44ix5lkz1l2Pq2U622ujtUDoaOLo2PfrdlxOT27+oLOc01SOnB8ecJ6pHgXhb/hDrv1cXcCxa2nhb/hCrv1cXcCxa9bF+NHceu+Cf5r1Ptr+4xCPBP816n21/cYheTn/IyTzbif503X2yXvlVfWrTif503X2ybvlVa9iPaiDRUU/jFMx/53J3rUhUlpqBFUGJx82Tl61drCSpnfjlqiCEIVTQEIQgBPOkhlhZHKJSGs0lrXgA7k55elMKPPX08Gznhzuxu6hwUtmVmotfcdfBtE2pZUMfVskZyIkb+FdXCK2T+fN00OWaXaZR55znJyDuqqe7zSZEQEY7eZUFz3Pdqe4uJ6yVK+LHyckpY/CLM11BHSOo2sq5YvzS6VoLPV5qZhq6OnqxUxx1Yftn8s3B9fmqAhX+mx+jEtLjXW24VM8woZ6dszw/oopmhrSB1At9a7qb1HLYvgttO4npmyCeR4c/ABGnIA23yqhCtHBji7SBY2a5x2uolklgMzZItGkO04OoHPI9is6Piinpax1S6mqpXOBAa6oGB/0rNoUZMGPI7ki8ZyjwXs17t81VJUOt8xdI4uIMzT/4KVBxVRU8DYWW6cNaNv3wPwLMIWf0eH0Sss07TNU7i+kPO3T/ANYH4E0OJ6IO1eIT/wBYH4FmkJ9Fg9Fuvk9mp/dbSA5bbps9WagfhWbpJ/FquGo06uika/TnGcHOE0hbY8MMaqKM5ScuT17y8f0d/tf+RHl5/o7/AGv/ACLyFCp9Ni9FT17y8/0d/tf+RHl5/o7/AGv/ACLyFCfTYvQPXvLz/R3+1/5EeXn+jv8Aa/8AIvIUJ9Ni9AuuLuIf3U8Qz3bxbxbpmtHR69WNIA54HYqVCFvFKKpA9d8E/wA16n21/cYhHgn+a9T7a/uMQvGz/kZJ5txP86br7ZL3yqtWnE/zpuvtkvfKq17Ee1ECtcWuDgcEbgrR0s4qKdkg6xv61m1ZWeo0yugdyfu31qs1aNsMqdFwhMzVUNOPyjwD2cyq6e8uORAzT/KdzWSi2dUskY8stXOaxup7g0dpKgz3eGPaIGQ9vIKolmkmOZHlx9K4Wixryc8s7fBJnr6ifZz9LexuyjIQtEkuDBtvkEIQpIBCEIAQhCAEIQgBCEIAQhCAEIQgBCEIAQhCAEIQgBCEID13wT/Nep9tf3GIR4J/mvU+2v7jELxc/wCRknm3E/zpuvtkvfKq1acT/Om6+2S98qrXsQ7UQCVri0hzTgjkUiFYASSck5J7UIQgBCEIAQhCAEIQgBCEIAQhCAEIQgBCEIAQhCAEIQgBC0OIBYbfCJY4pKmJ2rNGx2o9K4ZMh3bsBy5YUmgt1F4zUQRQTskgqYojLM1rwcuwTgtwDtyOVnrQMqhab4Nt1TSUczwYGx0Alk87HSOMrm5JDTj14PUPSo1VarfRNkqCZ6mHVG1jGHQ5upurJJbuOobDPNNaBRIWiFFTfurqaUwSGFsMv5MRjXtETy7cj7UyyzUlZSxS0onZNVCRtPA4h5c9mknfAyC0kDbmMKdaBRoUivhip62WCFxcyI6C4nOSNiR6M5wo6sD13wT/ADXqfbX9xiEeCf5r1Ptr+4xC8bP+Rknm3E/zpuvtk3fKq1acT/Om6+2Td8qrXsQ7UQCEIVgCEIQAhCEAIQhACEIQAhCEAIQhACELVeDiCnqOLWsqmQuiFNM4maMPY0hhIJB545qspaYtgyqF6jdrPSVs94oaWOCnk/eEMkzYGsjke9+DIwb6WkEcjvhUtNbbDT8WW+jo6a4mWC5RwSuqmtMUg1YO2Nj6OxZLMmuAYhC3/wC5GyXiuhmoJquGA1lTFUseGlzujbr/ACYHLI2A3S0XCPDlxoILlELnBTvZUvfFK5mr8k1p804wc5/+YU9aIPP0L0jhvh+w013sjpqetqJ7hG+pi+K6GNnnAMdtuQBudt+pU3g+p7c7iCrq7rCyWio6Z75GvGRuQ0d5Oqt3XAMw24VjKXxVtVMICCOiEh0789l065172sY6tqHNZjSDKdsclvb7wtR2Pgu4W9zGSXKCYVnS4BcIDIY2jPpADvrTfCVRZbdwQ6uu8NO+N1wfG9r6USvlb0YOhrttG++VHVWnUkDBRVlVA9kkVRKxzG6Wua8gtHYPRuu47jWxTPmjq52yyfHeJCHO9Z61s7VwjY55LTR1fwg+qukDqhskGnoo2+dhpyMkjG56k/WWKzSW6Ovr2TtiobPSyllLpa6VznlpySP2p1o3wDAiqqBUdOJ5BN/9wOOr7U8y6VgrWVjp3yTsBDXvcSW7EberOQtnX8GWMvr6K31NWKuk8XkEk5b0ZZM5oAwN8gPG/XupM/AXD/wjBQw3NwmZWMp5WGdrnStJwSGgeaRzwc7J1oA843Qpt4ipILrUQ0LZW08TyxvSuBccbEnHaVCWy3QPXfBP816n21/cYhHgn+a9T7a/uMQvGz/kZJ5txP8AOm6+2S98qrVpxP8AOm6+2Td8qrXsQ7UQCEIVgCFqqHhGW72qzeKRww1Fe6o/LSTEhwj33bjzcAHtypNn4BZU3e0MqrpSy0Nwe9okpnOJLmfGYMjn6eX9+TyxQMYhayq4Rgnnqaumr6Khtcc4p4pppXua9/PSDpySBzOMBMngW4QR10lbV0dHHQzCGV8shwS5uppbgHIIwpWWL8gzKFrIvB9XSxtxcre2Z1G2tbC6QhxiIznlgYHpUKu4UkoKihE1zozTV0RliqmF7mEA4I2bnOfQnUj7BQIVlfbHUWCtjpqiSOUSwtmikiJ0vY7kRkA9R5hVqummrQBCEKQCEIQAn6StqaCYzUkz4ZCxzC5hwdLhgj6wUwhQCc+93OSm8WfXTGLQyPSXbaWHLB9ROykVHFN9q+g8YutTJ4s8SRan/FcOTvX6VUoUaV6BasqL3T22G4sqZo6bxxxie2TBE+kFxA55wRuuqjiq/wBXvPdamQFr27v20uGHD1EBWVCbdVcEx089xp4ZqSvkqHU8mrVMwsaMNwMZOCN1o+IeJLVPSONJUUEsE00TqeKSSRxpQ0g56PRhoAGCAdxnmsHLetIMrYrhxMaCeC1XOaCmpA2R7em0tYHODds9WSM/aqmZ9ZbJq2gbUjDyYp+ifqZIA7PPrGRleiXO/wBmdcKmd12imknpYg8McXRtcKhri1hLQcacnB5csp2n4msjfG3UlZSQubcJ5phNI+NtSwuyzZrTrGNtJVeo+dIMBS1N+vdcaOnnqaqpqohTlmrJfG3cNPoGM/Un7pZb5abQ1lRLHJbxPkiCoZKxkpHXpJw7AT3Dl4oKXiCskqf3nS18M0AfECfFw/kQOeBy9SjXez0Vrow6K/0tfK+QYhpWuIDcHznEgAH0LW3qoEu11HFtNRW6mttbURU9wlcykY2YAOcDhw5+bufUqqpud1DJqKeslLQxtPIwuyNLHZa0+gFbHhvi2itNu4apHeJP6KqldVPnh1vp2l4ILT1bZ5difs9+tscFI5l4pqOmp6md9xpZIi51Y1ziW42OrLdsHlzVHJpv7QYSS73GY1DpKyVxqWMjmJd8drcaQfVgY9SkTcUX6oNOZbrUvNK4SRan7scOTvX6VsbRxHwzLbImXJmmWcvt7884aUkua/lzaSB/7U/bOKrVUyXEx1EFBUGsBikkldEHU7WhrGhzWnOMZLTzyjm/7QeaPkfLI6R7i5zyXOJ6yVyp98qoa691lVTxRxRSyuc1sWdA9IyAcHny61AXQuAeu+Cf5r1Ptr+4xCPBP816n21/cYheNn/IyTzbif503X2yXvlVatOJ/nTdfbJe+VVr2IdqIBCEKwNdZ+NWWqls8LqF0nwb4zv0mOk6UY7OpcWXjFlqprLG6idILVVSzkh+NYeMActsYVTSXWGKnigmpw8RsIDtIOkku39PxhtnqUoX2hZRmCGmcxzyS54aNiWkbD0EkjsWLgvQHqTiOgktUlpvNBPPTCsNVCYJhG9jjsWnIOQR9advXGhvVtuNK+j6M1lXHMwtfkRtYzQG+k4xuq6W7UlVKXzQuYS/USxjcuGpxAPL+MPXj613VXmimjnZFRMjD2lrCY2nGS7PeG/VpChQV3QLBvGsYuLKrxJ3mWb4M09J16dOvl+xO23jimo6KhpZqCU+KUUtL00UobI0vdq1sJB0kcljkKzxQfgF3xRf4+IaminZBJCaakZTnpJekLtJODnrO+6pEIV4xUVSAIQhWAIQhACEIQAhCEBa8M2YcQX+mtZmMIn1ee1mojDSeWd+Ss7rwNX0tzipLeJKoSUvjR6ZggdEzJB1hxw3l2qs4ZvDbDfqe5PidI2EO81pwd2kf3qTZuIY4H18N4bUVtNcIRFM5suJRpcHNIcfSOSxlr1WuAR63he825srqqjMbYoWzvOtpAjc7SHbHrKequGaig4fmuFYXRTxVMcXQ7HLXs1h2QezCuJeMrPO8Uj7bVi2OtzKJzBODKND9bXB2MKHfuLorzb6ylbSOhE1VFLFl2dLGR6AD2nG6hSyOrQKqgtArLHc7kZiw0HRYZp+PrcRz6sYV5wtwKOJLP46KyWGR1SYGBtMZGNIaHanuB80elQGXu103CVRa6SiqGVtYYxUzPlBYQxxcC0YyDv+xMxcRSU/CXwLAZonuqzO+RkmkOaWBuk49Sl62tttwLR8HX6vgjmpaHWyXJjzKwF4HMtBOSNuakz8GV7xTG3N8ZElDFVTF72sEWskYyTy25qwtXGVqpnWusr7bVS19sh8XidDMGxuZvgluOY1H1qLWcYQ1NmnoG0sjHS2+npA7UMAxyaifUVW8t8AgV3B1/t0Ek1VbnMbE5rXgPaXNycNOAc4J5HkUScH36KSKN1Dl8srYQ1srHFr3cmuAPmk+nCs5eN2+PXKsipna6uGlZGHkENdCWHJ7QdB+1WU/hIgdXU9VBBWNBqmT1UL3R6HBpzpaQwHnyJKasvoGHrqKe3VklJUta2aM4e1rw7SezIJCjp6snFVWTzgECWRzwD1ZOUyt1dbg9d8E/zXqfbX9xiEeCf5r1Ptr+4xC8bP+Rknm3E/zpuvtk3fKq16JePBlerheq2thqqBsdRUPlYHyPBAc4kZ83moXkmv30u3e8f+BepHJHStyDEIW38k1++l273j/wACPJNfvpdu94/8Ct1YewYhC2/kmv30u3e8f+BHkmv30u3e8f8AgTqw9gxCFt/JNfvpdu94/wDAjyTX76XbveP/AAJ1YewYhC2/kmv30u3e8f8AgR5Jr99Lt3vH/gTqw9gxCFt/JNfvpdu94/8AAjyTX76XbveP/AnVh7BiELb+Sa/fS7d7x/4EeSa/fS7d7x/4E6sPYMQhbfyTX76XbveP/AjyTX76XbveP/AnVh7BiELb+Sa/fS7d7x/4EeSa/fS7d7x/4E6sPYMQhbfyTX76XbveP/AjyTX76XbveP8AwJ1YewYhC2/kmv30u3e8f+BHkmv30u3e8f8AgTqx9gxCFt/JNfvpdu94/wDAjyTX76XbveP/AAJ1YewYhC2/kmv30u3e8f8AgR5Jr99Lt3vH/gTqw9gxCFt/JNfvpdu94/8AAjyTX76XbveP/AnVh7BiELb+Sa/fS7d7x/4EeSa/fS7d7x/4E6sPYMQhbfyTX76XbveP/AjyTX76XbveP/AnVh7BpvBP816n21/cYhWnBHD1Xw1ZpqKtkhkkfUOlBhcSMFrR1gb+aULyczvI2iT/2Q==%20"/>
          <p:cNvSpPr>
            <a:spLocks noChangeAspect="1" noChangeArrowheads="1"/>
          </p:cNvSpPr>
          <p:nvPr/>
        </p:nvSpPr>
        <p:spPr bwMode="auto">
          <a:xfrm>
            <a:off x="92075" y="-1571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124" name="AutoShape 4" descr="data:image/jpeg;base64,/9j/4AAQSkZJRgABAQAAAQABAAD/2wBDAAoHBwgHBgoICAgLCgoLDhgQDg0NDh0VFhEYIx8lJCIfIiEmKzcvJik0KSEiMEExNDk7Pj4+JS5ESUM8SDc9Pjv/2wBDAQoLCw4NDhwQEBw7KCIoOzs7Ozs7Ozs7Ozs7Ozs7Ozs7Ozs7Ozs7Ozs7Ozs7Ozs7Ozs7Ozs7Ozs7Ozs7Ozs7Ozv/wAARCAFOAQQDASIAAhEBAxEB/8QAHAAAAQUBAQEAAAAAAAAAAAAAAAEDBAUGAgcI/8QAVRAAAQMDAgIECAkFDAkDBQAAAQACAwQFERIhBjETQVGyBxQXImFxdJMVMjU2VIGR0dIjQlVzoRYkN1JiZGaUpMHh4iUzNERFkqKxwnKC8CZTY4Oz/8QAGQEBAAMBAQAAAAAAAAAAAAAAAAECAwQF/8QALhEAAgIBAwQBAwMEAwEAAAAAAAECEQMSITETMkFRBBQiMwVhcRVS0fAjQ5HB/9oADAMBAAIRAxEAPwDP32+XWG+18MNzq2NbUyNa1s7gGjUcADKr/h+8tGkXeuJ9NS/70cRHTxFcg0bmql7xUOGMtGXc16kYqlsdSVllHebyN3XeuJ7PGH/enPhq8H/itb/WH/eoMYyU+1oyoaXo1jBExl1vDud1rf6w/wC9SY7pdcb3OsP/AO933qFCPOUjYLN16OiGOJJ+FrmB8pVfvnfeuHXi5jlcqv3zvvUcu581w7ziopFnGPo7mv10hjdIblVnHV07vvVfT8RXZ0oMt4rRnk3p3/enKyLMBBHNVNK1/jD3MYTpOHY5hq1jGLXBy5FUki/qb1d9QLLrWbHdvTOH9+6IOIbq6fon3KryeX5d2/7VV1NSHVDHMY9rS4Bur7Co5JFY0tO4OU0KuA2lLY1Tbvc8/KNV7533pz4WuJ/4hVfVM771WxyB7AR1hdgrFxR1pR9FgbtcsYFfVeszO+9cC7XP9I1Xvnfeohd6SjKjSi2mL8E0Xa5AZ+EKr3zvvXD7vcv0jVe+d96ilybeVKiiGo+hu4X+7sbpZdKtpPWJ3feo54ivIkja261pIj1YNQ7zjnr37EzVxl5JUbxcSyQcwchuR1LdRjXBxSX3cFpW8Q3bocNuFfFpbu81Dxk/am6biG7mWMOutaQ5ozmofzx61X1kTpp3x9M97GHG52TtLBmUOxsNgmmKRFXM0Ed4uZBzcqv37vvXfwvc/wBI1XvnfeoABbyXWSsdKOxRXomfC9z/AEjVe+d965N3un6Sq/fO+9RQjtSkHGPolG73TPylV+/d96Q3e6fpKr9+771F1BcueOeVOleiNMfRL+GLp+kqv37vvQbzdP0lV+/d96g6weopcppXorUfRM+Gbof+JVfv3feozrzdmuI+Fa3+sP8AvTJOEzMM7qyivRSUV6PR+Baqoq7LNJU1Es7xUuaHSvLiBpbtkoTHg7ObBP7U7uMQuDL3s8+fczA3yPPElzJ+ly94qMdgAFY3xoF+uJ/nUneKrwN8lelF7I64qkdxNGMBSGtKahGG5Kkhwwqs2ijphxunC4EJjIzsV1yCq0apnQOSugdJTaCcnCCxJTrBCq9AhfJIxz2SDfIPNW427PsVXXO6J4f1HmFeBjlXkSqpz00Ly8vOkOJJTVOxxkLsZwcJZJmsLW75e0HdSqeHDQCcYCt4MquWw9HIGtAOycFQOrJXIjAGxS8lnsdCtC+MN68o8abnCaeWnnsmDjq5KUirm0T+laRsf2pHPGFB1OzsV15x5lNJOs6mmYBgglRYpgZejG2kF2ezCdLCTySwtihc9z49Rc3HqV9jJ22RopRPISNhnJParGF7GDZQoY2QZ68nsUlkg2GEe4htySunbhcuqA3qXI3A5LlzRzJVKRs5MebIXDIH7UzPVsh2Jy48mhIxwAwCoFQCJg4qYxKTm0izhBfC6eTDWgZwFW1NZI2QhkjSAMlozkBSqiT/AELLg7HAOPWq7xYGk6aJxe8nBIbgAKYr2UyN7JFhRz9MzfmP2qXjr6lEoYujjHqUtxwzJ5KsuTSF6dzgAucuXgJTM1reaZFQx5I1DKJMNo9D8HgxYqgfzt3cYhL4PvkKf2p3dYhcGXvZ58+5mIvgLuILh7TJ3ioZbthTr55t9uB/nMneKhsGpd64R2xWwgyI9s8lC+Ey2UtIw0Hc5U8DScFQpbcZZ3NB0sI1ZG+6vGvJE9XgsS1zYRMSCw75CWKVsrMtOQm6VpbaBHr1BjiM9u6qmTPgqMs3BO4zzVUrsvKemv3LwEJC8BMtkD2Bw6wmXvJOFFFnMffNthRnNDzuNxuCUreeXJ0FmOYU1RRvUNVDGzPY7SBpGAGhDZXs6srtz2Dkm3HPIKSOHaHPGX9iTpXuXAHYE41ibE2znBKUMPWnQxdBuFFk6RtrF2GLsAJcKLLUNli5LE6fUkISw0R3QgpvQWHYqURuuS0EclNlXEabI4cikeXuO5Q5uN8JMnPJSVDQWjIJTNU7XDkg5apTXEDkmpgXtcNPNERJbHceJbPM0cwB+xRqPz2hgcdJ3I7EkUs7KGYBh0jCSl1NbrxjOymuSrdtFnlrGYzjCjifxmYQwkkZ3PUmKgPljIBOOtJaToqQ30qK2svrbkkSbn0dNG4b55N9aq6AOkqRnPblWl1DDXQiVuphJzk7Lmlp2Q6iDqJPxlKdRKzjeT+D0fwfjFjn9qd3WoS8AfIc/tTu61C8zL3s5MnezC8QHF+r/aZO8VHiOyd4jdi/1/tMneKjUzwW7leiu1HZBj7253UWoy1uQcAdYUzIxzTFVHqgfgZ25KEaSWw606bUDgDJJwqqmZ0srnO5BOmerloHHT5ofpwBy2S0rNEIJG53V0qTMpPU0PYAGG8kaQeXNKduaXXjqUFgEaHADrykL3H0LlBsB57JQEoC7a1BQNanAEgSqC6FCEmd0uVBY6ShchLndQSKUiMoQg5K5XRK5ypRBy5uybIwnjuuHNUlWjhrtJ9C78124wuCMJOXJSVscIBaWfmu5jtXHRNHoQHkc90usHrQnZiHDepRYcRXFuORcCpR5dqjywPfKwsOntd2KUUlzaJd186ojbtucLpgw0D0KG+Gfx/znl7GnIJOQprAWhVeyouncm6PQeARixz+0u7rUJeAvkOb2l3dahedk72cWTvZgOIfO4iuA/nMneKq5NUYJad+pWl6GeI7kT9Kk7xUOSML0o8I3StWc2bMtURJlwAzuU7dJmxT6IiQRzwVHttR4pVSExl4weXUmZHeOVT3tzgnrU191ltX/Gl5JkEolixjr3HVlKXJuOExtwDhKB2nKEq63FyV1zSADCUbqCQwlAJSgLsDAQtQgGF0EgShQWoVBykG5V7Z+F6i82quuEVRHGyiBLmuBy7AzsqtpchtJblHgrobIRhSSGV11LnGF0EZImfQgpcK84e4ZdfqSvqBVCHxJgeRo1ashx7f5Kq3XJEmkrZRehIWpfThJzVgcI+pBGEgO6khiELghaGw8My32hr6plS2IUTNZaW5Ltif7lREZUJpuitpjRQuiMK14ZsI4ivDaA1TKYFhdrcMk46gOs/4qW6Vsq9in3HJdNdnmFJu1B8F3WpoembN0EhZ0jOTvSonpClU0Ex5rhlO6sjCjNIyo1RUva7S3YJVltelbnqHAPyHNt/vLu61C48HU3TcNvPW2ocD69LULzcvezhybyZhr23/AOobj7VJ3io2AQpl8GL/AHA/zqTvFRGnIwQvRXCOyHA2xhie5zNi4YK5ihbFnHM9qf0+tJhTZbSjhxz1o0YC65JN3FBRzhdBqUN7V0gSEGyVGUKCQyhIdylCEigr0LgT5mcQ/q3f/wAyvPRyW84Kq6eDhC/RTTxRvexwY1zwC7zDyCzy8GeTtHOGbVYn8D1FzutIJDBK7L25DiBjDR6+X1qwt9BwtxTYp6qO2fB4o35kMeNWkb8xzyMqot9VTs8FdfTunjEzpyWxl41HdvUnOCqung4RvsU08cb5I3aWueAXeYeSxae7/cyae7/csLRT8McWW6upqSzNopKdmWSbazkHBz9XI5ULgu02aq4ZuNbdqZrxTyOzJ+c1oaDsmvBpVU9LPc/GJ44g+FoaXuAyd+1WHAkdLPwXd4qyTo6d8rhI/wDijQN0latCVxtWzi0TcJcTzOtLLKKKV7D0MoxqOB2jr9eV1wdRPtsfFFFIQ50DAwntwH7rqzcP2rhSqN7rL3BUMiYehazGXZGO05PqTPC95gq3cUVk8jIDVtDmMe8AnZ+AO3qUe64D3T08EPhuy2i38NScSXyDxhhdphh5g745dpOefYrbhtvCXFFZLosrKaoiZkxfmub2jHX96ruG6y3X7hN3DNfVNpJo3aoJHHAO+Rz9JO3YrfhSzWnha4Sme9U89XLGQ0BwaGtyPTzJwkvN8kS83yVHBNltFyivLrjSskZA7zXHmxvnZx9imWWn4U4shrLdSWcUj4GZjm5vI5B2efPGxUPg2spoLXxI2WoiYZWu0BzwNWzuXaovgxq4KW8Vj6ieOJroMAyODQTkdqs092TJPdlz4PauhHDVxi8R/KUzCal2f9eDqIH2bKNwvbbLcbfc7xDZm1kwmPRULnA6G7YAzt2/YonAlXTU9m4hbNPHG6SLDA94Bd5ruSicGWrxmlkraHiJlvuLHgdE47FnpB5qGuSGuWVPFT7a+64t1tlt4a0CWKQYw7rwOpPcB0FNcOLKenq4RLEWPJae0NOFaeEmuoaquoooJo56qGItqZYsYJ2wP+/2qB4Pp4abi+nlnlZGwMflz3AAeaeta/8AWX5xl3wtYLTXcVX+lq6OOSCmceja7PmDUeSlWCDg/iWoq7NTWUQ9CwllQca3gHGc8wckLnhaupIeKOJ5ZKmJjJdWhzngB3nO5dqqPBjUwUnEtTJUTRxMNM4B0jgATqb2rNp7szabsx1XT+K1k1PnV0UjmZ7cHCizx9I3lurG64ddat7cOa6d5BHIjUVFx6F0p7G9Wje+DIEcO1IPMVju4xCf8H3yFP7U7utQvPy97OKaqTRjb2Ab9X5H+8yd4qI1gUy9H/T1w9pk7xUQLtXCPQjwIQuSuyVyVZFmcEZ6kvRuAzpOO1bjhGx2ymss/E17YJaeIkRQkZBI2zjr32CeHhPj6XonWKn8T5aAfOx9mFR5HdJGLnvUVZgACTgDJShjy7S1jiRuQAtvR1FirfCDa5bJTOije7MrS3DdRB2A6v8AsrqlmrYPCBfWUFDT1JMTC4Sv0aRpHI4PbuFDyNeCHkrweVpepXtt4WuvEMNVW0MUThFKWuZqwdXPAH1qVcfB/fLbbn1sjIZGRt1SNiflzR1nlv8AUr643VltaujNBji3XpOnOM42SLa0tRXjwYVDBQU5pdZaZi/zh5w/NxzyeeVTWPhC78QRmakhayAHHSyu0tJ9HWVCmt7CmvJSZS5V9e+CrxYqbxqojjlgHOSF2oN9fWE3YeErtxCx8tHGxkLDgyyu0tJ7B2qdUauy2qNXZTZ2XQB06sHHbhaaXwdX+LpnObB0cTNevpNnDflt6FYULW+SG4OwMipG+P5bFVzVWiryLlbmIC0Vo4nZbOG7haDSukdWF2JA7AbloHJZvK9Wq7zScN8I2aqdaoKo1ELGu1AA/EBzyKie1Khklwqs8sJSL0OrorLxnw/VXG1UbaKvpBqfG0Aats4OOeRyKxtksFx4gndFQRBwYMvkccNb6ypU01uWU01vsV6QrR3XgO9WujdVubDUQs3eYH6i0erCh2bha536knqaBsb2wHDmudgk4zsp1RaslTjV2VHUkLSRkBaau8H19oLc+teyGRsbdT4435c0dfUtLwTYZ5ODbgXMiLq9jugJ6tiN+zdVlkilZSWSKVnmJY7RqDTpBxnGy4zhb7FzoPB7caF9BSuhgndFJN0nnA6hnbG5ydjnkqm3eDy+3O3Nro2wRMkbqjZK/DnDqPLZWU1TsrrXky25OwSg9q9C8Gtgqob3W1FXFGGU7XU8jHHJD8g8v71U1vAN7qbtXtgZA8xv6QtEm5DydONvQnUjbRHUV0ZUJRsdlo38B3eOWphZJSzS0sQlljjkJcAQSOrfkqq02mrvVeyio2B0rgT52waAOZPUp1JmikmQ+fUjCfrqN9vrpqSR7HvhcWOLDkZHNM5Ulz0DgAYsc/tLu61CXgL5Dm9pd3WoXn5e9nn5O9mKvW1+uHtMneKiZKl3v5duHtMneKhrvXCO+PAEoSJMqSx6JbqZ9/8ABa6gojrqqWUuMQO7sOLsfWD+xYAUtSZ+gFPKZc46PQdWezCl2a+19hrPGaCbQ47Pad2vHYQtX5Va7RkWuk6bHx8nH2f4rOpRbpGFSi3RW8OWivs/G9qhr6d0L3vD256wQetbOz/wkcQfqGf9mrzt3Fdzlv8ADeamRs88ByxjtmN9AAUul44r6W+Vt3ZT05mrGBj2kO0gDHLf0KsoSZWUJSNDwdUy0fBHENRC8skjke5rhzB0DdJ4N6maa2XyKWV8jRGHYc7O5Dsn9iylBxPV2+z11rihidFXEl7nA6m5GNt0WDiar4ehq4qaGKQVbQ1/SZ2G/LB9KPG6YeN0zT0v8DlV+v8A/Nqe4wlqqbguzMtbnsoHRASmLrOkYBI9OfrWSZxNVR8MSWBsMRp5H6y/B15yD246lKsHG9zsVN4oGR1VLnIimBOn1FND5/cOD5/crHVl4NnMLp6v4PL8EEnoy7s/wW2vElTD4LLZ8Gl7YnaRUOi2OMHOcdWrms9fuOrlfKM0XQwUtM74zIhu71k/3Jrh7jO48PQupomx1FM85MMvIH0dilxk1dFnFtXRqvB5NXycPXds7pXUrYz0OsnAOk5A/YoFB/A/cfaR32KNL4TLtI2aJtJSthlZoEYacMznON/SqSHiOph4ZmsIhiNPM/W55B1A5B7cdQVdEm7orok3ZU5XoPGMckvAnDojY55DGZ0jP5i89+pbGh8Jd1oKCCjjo6RzIIxG0uDskAY7VpNO00Xmm2mi34DpKiy2C7XW4RvghfF5gkGC4AHfB9JwE/wrJQU/g4mlmbUGMyu8Z8V/1g3H7MY+pY2/cZXfiGIQVUjI4Ac9FEMNJ7T2prh/ii48OSvNIWvik/1kMm7Xen1rN45NN+SjhJpvybKy8Q8KWds8tBBdnRubiUOaXs9Z3wjgupEHDXEVTRF0bWPe+EnYtGkkKiuXhFuNbQyUlNSU1EyUEPdE3zj2qrtPE9XaLTW22GGJ8VYCHufnIyMbbp03THTdM1fgzq56gXiKaV8jTEH4e7PnHVkrngh7v3F8Q+cfNY7G/LzCsrw/xLVcOOqTSwxSeMsDHdIDsBnlg+lLauJqu0Wqut8MML460EPc8HI2xturSxveiZY3br9jS0BJ8EVwJOT4x2/ymKXabtQ8RUFutVzFXb7hE0CjqYstDtsAg/V/isdBxJVQcNTWFsMRp5n63PIOrmD246lc0XhKuVHQx07qKkmfC3THK5pBA9Q/wVXB77ESg99iy4Ht89p8IVwt80xldFC7Ls/GyWkE+nBTvClRNDbuLp2SOEkbnljs7ggPwslbOLLhbL5UXgNjnqagEP6QHG+Ow+hJQcVVlvpbpTxwQObc89KXA5bnPLf0qXCTIeOTsd4EvTrTxVA+WQ9DVfkZS49vI/bhbh9sg4Epr5emvaX1DtNI0/m53A+0/Y1eY2q3S3S601DAcPmeGh38UdZ+oLW+E289PcKezwv1RUTAXuzkueR1+of9yk43NJCUbkkYx8j5Xuke4ue4kuJ6ykXIISrejpPQuAfkOb2l3dahHAPyHP7S7utQvOy97PPyd7MVe/l6v9pk7xULKm3v5dr/AGmTvFQcr0I8I7o8C80iMoKksCEIQgEIQgBCEIAQhCAEIQgBCFdU3DzZbfFVVFwipnTtcYWPGzgO09SxzZ8eFJzfJKTZSoXccEszi2KN8hHUxpcuSxzXaC0h2caSN8rTVHixQiE5JTzwgGWGSMHkXNIygU8zojK2GQxjm8MOPtUdSFXYobQu44JpRmOJ7wTjLWk79iR0UjZOjdG4P5aSN/sU643VijnqQrGG0SvttZVyl8LqXT+Tewgu1HC4tFrN2rDTiYRYYXlxGdgsfqcSjKV7R5Jog53SKfcqCnojH4vXxVmvOejHJdUdnlqYap8uuA08JlAdGfP9Cj6rF0+o3sRT4K9IruDh9tVVQwQ1Rfrp+mc7oj5p7FCqaBlPb6eoE+qWVzmviLCNGPT1qI/LwzkoJ7/7/gnSyECWnLSQe0JDknJOSetOyU80TQ+SGRjXci5pAKVtJUP3ZBKRjVsw8u1b64VdlaGMYSpSkVweh+D/AOQp/and1qEcAfIU/tLu61C87L3s4MnezF3z5duHtMneKgqdfPl2v9pk7xUFehHhHdHhAhCFJIIQhACEIQAhCEAIQhACEIQAtdYqKsqKCKjraZtRbahrnskDxmA4O/o9SyKcZUTxxOiZNI2N3NjXEA/UuP5nx5Z4KMWl/vgtF0zXWpsUVhLKE1UkjahzZnUbmh7tzpO/VjHJdNlhl4njEtOYqtlM4NM5aS+THmkkbZWOimlhdqhkfG7tY4grkucXai4lxOck7rg/pcnOUnPm/wCd/wD4W1l9cBxEKCQ3MyeLdINQk05z6Ov7Fdv+FDdqX4PwLRobjBHR6Medn081iZaiecASzPkDdgHOJx6kgnmbEYmzPEZ5sDjg/Urz/T5zilcVz4238/yRqNQazxGx3KW2ydG012I3M6m46lNa8S3qmmOg1cttDoi4jeT71iNTtGjUdJOdOdka3kgl7iW8jnkof6Xd/dvvv/KXP/hOs10vwuOFrl8LF2cs6PWRqxq35dSr+DMm8vDQHHoH4B6+SpJKiaXPSTSP1c9Ticrhj3xnLHFp7WnBWkfgS6GTE2vu9LZbEat7NfTtnbfqH4TtlLRbP6LowAHOxtndOQ/DnwfdvhUuMfQu0ayOf8nHUsa+WSTGuRzsctRzhdPqZ5PjzyO2xu8nbsWMv0yUq3XjxxTvbfz5J1m2o5pI7tQtY8ta62AuGeeAcKLRyRTUtikrXBzX1EznF55uycZ+vCyXTSggiR4IGAdXIdi5L3FoaXOLWnIGdgn9Kf8Ad/u/+RrNi74UNPdfhv8A2TondHrIxr/N0rr4Rqqep4epoZCyKSGPpGjbV1YKxz55pWtbJM97W/FDnEgepIZHktOt2WfFOeXqRfpdr7mv4S24oayTdwG3esa0YAmfsPWoiCSSSSSTzJKF7GOOiCj6KM9C4A+Qp/and1qEcAfIU/tTu61C4cvezz8nezF3z5duHtMneKgqdfPl2v8AaZO8VBXoR4R3R4QIQhSSCEIQAhCEAIQhACEYQgBCMIwgBCMIwgBCEIAQhCAEIQgBCEIAQhCAEIwhACExPVwU4894z2DcqunvD3ebCzQP4x3KsotlJZIx5LZ8jI26nuDR2kqBPd4mDELS89p2CqZJZJnapHlx9JXC1WP2c8s7fB7D4L6iSp4bqZJMZ8dcBjqGhiE34J/mvU+2v7jELyc/5GYXZmr58u1/tMneKgqdfPl24e0yd4qCu6PCPRjwgQhCkkEIQgBCEIATtWOgpKeVtQI9UZJY2JjiTqduS4H0JpSKluqnpQeuI99yxzNqJjmdRKFt+Je4Oq3NA5ZpYzn/AKVOhnnqrdJW09exwieGvY6njB3/APapV48GlwhqmmiLSx4aXMlOlzCQc+sbK0h4aqm2BlEzd8YyXNaPOJP7ea5NT9nJqfszFFca2rq20/TNbqbkOEMZA/6FJuNU+11Hi9RcR0mnJ00seO6pNs4WqYK2L8rlziGloapN+4Uqrs8OgbiePzdLttTduv0ZTVIapeykpbtJVSFjKl3b/s0X4VdtgzbJak1LZvPY0NMbWOYd88gMjZJLweOH6CCofKJZJXFryCOfoHPG3NJEf3hUN6g+P/yV4SepF8bepbjluIa+Y9DHKRHsJBsPObv9mVLnhfL/ALOKcO6miFmD+xQKUkRVONyYh32qxo4K10QMbMNPW7Yn1Lm+ZknHLSZ7vx8UJwbkVla6tgwDEyJ3pgZg/sUSK6TRk9IyJ+f/AMLB/cr6ooq6oAY+V0jABsW59aqau2tj2LwDjqC5l8iXsT+Hq4G47lJKTiOEeuJn3LuGukkkcDGwho30wNP/AIqTS2mJzCWyOcAN9sKZYquioquWjfI1rSfjuVllm/JhLGovS0RaRz6mqjBEXRlwBb0TNx9iYomNkrqeNwy10rQQesErUmltclQJYZWGUb/kwdysrRzRxXGl1vDSZmYB9YXf8OUpKVszzRUeD3EcF8N4+SKf7Cl/cXw3+h6f7CotNxNUue+OanYCORGQpBvlc1up1IzlnGSFzfUx9nn9PIdfuL4b/Q9P9hSHgnhpwwbPT4PoKcF9lx51K3PYH/4JufiiCmdiWneBjJcCCApXyI+yNGUY8nvCJ3NhpP8AlP3o8nnCP6BpP+U/epM3FVDB0ZeyUCTkdO2FY2+401zpvGKVxdHqLckEbj1q6zOXEjNxkuT528JVto7TxtV0dvp2U9OxkZbGzkMtBP7VlVtPC3/CHXfq4u4Fi17eLsRU9d8E/wA16n21/cYhHgn+a9T7a/uMQvJz/kZJk7nUdNf7qw/GjrJW/VrOEwoV2qPF+M7oSfNfWytP/OVNXoVSR24paoghCFBqCEIQAhCEALuruVDStpIquVzMwn4rScee5cKNc6JtfVUUIpXyyeLndr8YGt3NY5+0wz9prbNx1w3R2+CCrulXLIxxLjJSiQAb4AOzscutVt344o+j02m4QZ2wXUkjHcv/AFELLVXCtTDE+ZlPKWtGSA9u3PZV1DQeN1jaeOF7pMag0vG+FxHGXFt4gqIasST3WENyCXOhe7G+dgAttSeECxNy+puETHaMAQ2+R++ADu92PzQeXX9vnVfTGhe6Ce3GJxBwekykPD9T4iKxsEjonNDgQ4dYylg9CuHFfBtxc6bxurqK7DWxyzM0BrR1aWgNHX6d1RQ19FWUtU2kkLy17C4kEfxll7ZZ/hOV0UIfraAcZCt7RQyW9ldDLG5rsx8znPxuSvj70aY+9FzbnOb4y5hAcIhjPX57VbwcQF4HTtaHRuwQfN6vR2YVbZaY1b6qJvxjBkesOaqi9TPjqWjcSgHpARjzs/tXL8xJ5qPfwSjHF9yLaSrrb3WGKGQ0zWNALosj7E3VUL7brkragzAnDXnnnHWl4Yzp6QgFzj+crHiGNkkLQIslzwSN1R44qByw+VN/J+17cFZR1scmtscoIa0uDHHGdlVQurGiSoa+RgccANAw52ez7FYx2ky/Fpyd+xLU2mop4QdJYAcgB3IrGEkjv+V8eWRLdWSKOSTx0RNkJlBIe5vaBushbXukvFG5ziSZ48k/+oLdcKWzD6uqmBJbG7Tq7SDk/sWDtfytR/r2d4L1v06nGdHkfOk7ipeD6Qgjh6RztGQwnzuz1J9zY3RGVsZc0bZzzTFve3S7JjY3Bdl78DBJSC5Q01HHTMaHtLzG1+rbOea8r6fI27RzS+VjSTsYr5309L41Sx9JsdLe3ZZ2gbPcbJV1U07pNEj2+dzOw29Supbk5kG8bXR0zgHNz8ZV1RJFStkp6SCKngnY5+gPJDuXaVrH4mSjkl8/FrUr2Itxa5ojiY1zuhjaSRyydgFtuFaN9FYYWSf6yQmR3oJP3YWCmr3wyhuuM7te3Iy12OWf/nUt9w9eBdaeUFgZJC4AgciDyK1x4JY92S/mQzPTE8N8Lf8ACHXfq4u4Fi1tPC3/AAhV36uLuBYte9i/Gix674J/mvU+2v7jEI8E/wA16n21/cYheVn/ACMk824n+dN19sl75Uy31HjFK0k+c3zSofE/zpuvtkvfKYtdR0NUGE+bJsf7l6tXBGmKWmReoQhYncCEIQAhCEAKRc76y02OnpqOld49VNOqoLOTA92GtPrzn6lHTPEFHUG20NZHICwNLdBAODrcc+hY5+0wz9pAhuF0sk0NTIHPY9o6RrjkHc81HqszVzn0cEsMsgMjWkFmncEY7RhXVBFDe7HDQPqy2riy5jCBjOezkq60VclFew6uqXMZoewyEbjIwuKqORuzqS5T3a1ubW00rnUgIdO2MnBPIOPVvsmqC6V1qmbGI3yUtS0BsPxgcjGw7U5e7dPa9L6epMtNUN1tIAwfXjmp4pReLXFUUtdmoo6duYXAebgZOEIKmpjmpqmYUcNRBUwODnB4LHNxnIx61dUNwmutsmqpoXhzTHGZdPmuPndfaqy0VGqoqYKmtdTdM0M6UgHUSeRUi4U9TaaSqp2znoi+JzC3YEEO32WuJXNItF6XZouGHsdc5Yula2Qw+bk8jranOPLewRxVrGjWHaH4HMLJ8OSSsqKuSL44p85Of47exX0vwrc4RTv/ACj3EOOo+nK5vmw05rPVw5NcSRw40CNo21HkOtXksZfVY0+cwcsLz+poY6a4yQS1I1xuAz2HmtVYDNT0ZM9Q+YvOxcc4APas5NaTlhGXUsu3y9Cw775+L1KBU1ED26cEkb6SMhdVNQHNO5yqvpC6TGVideqXLZoLfXUppJmtDY3mMgt5E7Lyq1/K1H+vZ3gtu1n5Vp9KxFqH+lqP9ezvBet+n7RkcPyt2j3yCpBnaxsbHnBwD2J+bSYsGFgMTcq1bwtRNkMgkmDj1lwP9yV/DNM5pHTzb7cx9ydSJ4H0+UzdY5gicAW6NILsfndaz9VVBr2M+McE4xnSOxb53CFG8YdUVBHXuN/2LhnBVvjLtL3kH+MAT9qdRFfpMl2zzzxOaZrZJPNaPOx6FvOBdMlLWTtGD0rWfY0fiVhDwtb44ix5lkz1l2Pq2U622ujtUDoaOLo2PfrdlxOT27+oLOc01SOnB8ecJ6pHgXhb/hDrv1cXcCxa2nhb/hCrv1cXcCxa9bF+NHceu+Cf5r1Ptr+4xCPBP816n21/cYheTn/IyTzbif503X2yXvlVfWrTif503X2ybvlVa9iPaiDRUU/jFMx/53J3rUhUlpqBFUGJx82Tl61drCSpnfjlqiCEIVTQEIQgBPOkhlhZHKJSGs0lrXgA7k55elMKPPX08Gznhzuxu6hwUtmVmotfcdfBtE2pZUMfVskZyIkb+FdXCK2T+fN00OWaXaZR55znJyDuqqe7zSZEQEY7eZUFz3Pdqe4uJ6yVK+LHyckpY/CLM11BHSOo2sq5YvzS6VoLPV5qZhq6OnqxUxx1Yftn8s3B9fmqAhX+mx+jEtLjXW24VM8woZ6dszw/oopmhrSB1At9a7qb1HLYvgttO4npmyCeR4c/ABGnIA23yqhCtHBji7SBY2a5x2uolklgMzZItGkO04OoHPI9is6Piinpax1S6mqpXOBAa6oGB/0rNoUZMGPI7ki8ZyjwXs17t81VJUOt8xdI4uIMzT/4KVBxVRU8DYWW6cNaNv3wPwLMIWf0eH0Sss07TNU7i+kPO3T/ANYH4E0OJ6IO1eIT/wBYH4FmkJ9Fg9Fuvk9mp/dbSA5bbps9WagfhWbpJ/FquGo06uika/TnGcHOE0hbY8MMaqKM5ScuT17y8f0d/tf+RHl5/o7/AGv/ACLyFCp9Ni9FT17y8/0d/tf+RHl5/o7/AGv/ACLyFCfTYvQPXvLz/R3+1/5EeXn+jv8Aa/8AIvIUJ9Ni9AuuLuIf3U8Qz3bxbxbpmtHR69WNIA54HYqVCFvFKKpA9d8E/wA16n21/cYhHgn+a9T7a/uMQvGz/kZJ5txP86br7ZL3yqtWnE/zpuvtkvfKq17Ee1ECtcWuDgcEbgrR0s4qKdkg6xv61m1ZWeo0yugdyfu31qs1aNsMqdFwhMzVUNOPyjwD2cyq6e8uORAzT/KdzWSi2dUskY8stXOaxup7g0dpKgz3eGPaIGQ9vIKolmkmOZHlx9K4Wixryc8s7fBJnr6ifZz9LexuyjIQtEkuDBtvkEIQpIBCEIAQhCAEIQgBCEIAQhCAEIQgBCEIAQhCAEIQgBCEID13wT/Nep9tf3GIR4J/mvU+2v7jELxc/wCRknm3E/zpuvtkvfKq1acT/Om6+2S98qrXsQ7UQCVri0hzTgjkUiFYASSck5J7UIQgBCEIAQhCAEIQgBCEIAQhCAEIQgBCEIAQhCAEIQgBC0OIBYbfCJY4pKmJ2rNGx2o9K4ZMh3bsBy5YUmgt1F4zUQRQTskgqYojLM1rwcuwTgtwDtyOVnrQMqhab4Nt1TSUczwYGx0Alk87HSOMrm5JDTj14PUPSo1VarfRNkqCZ6mHVG1jGHQ5upurJJbuOobDPNNaBRIWiFFTfurqaUwSGFsMv5MRjXtETy7cj7UyyzUlZSxS0onZNVCRtPA4h5c9mknfAyC0kDbmMKdaBRoUivhip62WCFxcyI6C4nOSNiR6M5wo6sD13wT/ADXqfbX9xiEeCf5r1Ptr+4xC8bP+Rknm3E/zpuvtk3fKq1acT/Om6+2Td8qrXsQ7UQCEIVgCEIQAhCEAIQhACEIQAhCEAIQhACELVeDiCnqOLWsqmQuiFNM4maMPY0hhIJB545qspaYtgyqF6jdrPSVs94oaWOCnk/eEMkzYGsjke9+DIwb6WkEcjvhUtNbbDT8WW+jo6a4mWC5RwSuqmtMUg1YO2Nj6OxZLMmuAYhC3/wC5GyXiuhmoJquGA1lTFUseGlzujbr/ACYHLI2A3S0XCPDlxoILlELnBTvZUvfFK5mr8k1p804wc5/+YU9aIPP0L0jhvh+w013sjpqetqJ7hG+pi+K6GNnnAMdtuQBudt+pU3g+p7c7iCrq7rCyWio6Z75GvGRuQ0d5Oqt3XAMw24VjKXxVtVMICCOiEh0789l065172sY6tqHNZjSDKdsclvb7wtR2Pgu4W9zGSXKCYVnS4BcIDIY2jPpADvrTfCVRZbdwQ6uu8NO+N1wfG9r6USvlb0YOhrttG++VHVWnUkDBRVlVA9kkVRKxzG6Wua8gtHYPRuu47jWxTPmjq52yyfHeJCHO9Z61s7VwjY55LTR1fwg+qukDqhskGnoo2+dhpyMkjG56k/WWKzSW6Ovr2TtiobPSyllLpa6VznlpySP2p1o3wDAiqqBUdOJ5BN/9wOOr7U8y6VgrWVjp3yTsBDXvcSW7EberOQtnX8GWMvr6K31NWKuk8XkEk5b0ZZM5oAwN8gPG/XupM/AXD/wjBQw3NwmZWMp5WGdrnStJwSGgeaRzwc7J1oA843Qpt4ipILrUQ0LZW08TyxvSuBccbEnHaVCWy3QPXfBP816n21/cYhHgn+a9T7a/uMQvGz/kZJ5txP8AOm6+2S98qrVpxP8AOm6+2Td8qrXsQ7UQCEIVgCFqqHhGW72qzeKRww1Fe6o/LSTEhwj33bjzcAHtypNn4BZU3e0MqrpSy0Nwe9okpnOJLmfGYMjn6eX9+TyxQMYhayq4Rgnnqaumr6Khtcc4p4pppXua9/PSDpySBzOMBMngW4QR10lbV0dHHQzCGV8shwS5uppbgHIIwpWWL8gzKFrIvB9XSxtxcre2Z1G2tbC6QhxiIznlgYHpUKu4UkoKihE1zozTV0RliqmF7mEA4I2bnOfQnUj7BQIVlfbHUWCtjpqiSOUSwtmikiJ0vY7kRkA9R5hVqummrQBCEKQCEIQAn6StqaCYzUkz4ZCxzC5hwdLhgj6wUwhQCc+93OSm8WfXTGLQyPSXbaWHLB9ROykVHFN9q+g8YutTJ4s8SRan/FcOTvX6VUoUaV6BasqL3T22G4sqZo6bxxxie2TBE+kFxA55wRuuqjiq/wBXvPdamQFr27v20uGHD1EBWVCbdVcEx089xp4ZqSvkqHU8mrVMwsaMNwMZOCN1o+IeJLVPSONJUUEsE00TqeKSSRxpQ0g56PRhoAGCAdxnmsHLetIMrYrhxMaCeC1XOaCmpA2R7em0tYHODds9WSM/aqmZ9ZbJq2gbUjDyYp+ifqZIA7PPrGRleiXO/wBmdcKmd12imknpYg8McXRtcKhri1hLQcacnB5csp2n4msjfG3UlZSQubcJ5phNI+NtSwuyzZrTrGNtJVeo+dIMBS1N+vdcaOnnqaqpqohTlmrJfG3cNPoGM/Un7pZb5abQ1lRLHJbxPkiCoZKxkpHXpJw7AT3Dl4oKXiCskqf3nS18M0AfECfFw/kQOeBy9SjXez0Vrow6K/0tfK+QYhpWuIDcHznEgAH0LW3qoEu11HFtNRW6mttbURU9wlcykY2YAOcDhw5+bufUqqpud1DJqKeslLQxtPIwuyNLHZa0+gFbHhvi2itNu4apHeJP6KqldVPnh1vp2l4ILT1bZ5difs9+tscFI5l4pqOmp6md9xpZIi51Y1ziW42OrLdsHlzVHJpv7QYSS73GY1DpKyVxqWMjmJd8drcaQfVgY9SkTcUX6oNOZbrUvNK4SRan7scOTvX6VsbRxHwzLbImXJmmWcvt7884aUkua/lzaSB/7U/bOKrVUyXEx1EFBUGsBikkldEHU7WhrGhzWnOMZLTzyjm/7QeaPkfLI6R7i5zyXOJ6yVyp98qoa691lVTxRxRSyuc1sWdA9IyAcHny61AXQuAeu+Cf5r1Ptr+4xCPBP816n21/cYheNn/IyTzbif503X2yXvlVatOJ/nTdfbJe+VVr2IdqIBCEKwNdZ+NWWqls8LqF0nwb4zv0mOk6UY7OpcWXjFlqprLG6idILVVSzkh+NYeMActsYVTSXWGKnigmpw8RsIDtIOkku39PxhtnqUoX2hZRmCGmcxzyS54aNiWkbD0EkjsWLgvQHqTiOgktUlpvNBPPTCsNVCYJhG9jjsWnIOQR9advXGhvVtuNK+j6M1lXHMwtfkRtYzQG+k4xuq6W7UlVKXzQuYS/USxjcuGpxAPL+MPXj613VXmimjnZFRMjD2lrCY2nGS7PeG/VpChQV3QLBvGsYuLKrxJ3mWb4M09J16dOvl+xO23jimo6KhpZqCU+KUUtL00UobI0vdq1sJB0kcljkKzxQfgF3xRf4+IaminZBJCaakZTnpJekLtJODnrO+6pEIV4xUVSAIQhWAIQhACEIQAhCEBa8M2YcQX+mtZmMIn1ee1mojDSeWd+Ss7rwNX0tzipLeJKoSUvjR6ZggdEzJB1hxw3l2qs4ZvDbDfqe5PidI2EO81pwd2kf3qTZuIY4H18N4bUVtNcIRFM5suJRpcHNIcfSOSxlr1WuAR63he825srqqjMbYoWzvOtpAjc7SHbHrKequGaig4fmuFYXRTxVMcXQ7HLXs1h2QezCuJeMrPO8Uj7bVi2OtzKJzBODKND9bXB2MKHfuLorzb6ylbSOhE1VFLFl2dLGR6AD2nG6hSyOrQKqgtArLHc7kZiw0HRYZp+PrcRz6sYV5wtwKOJLP46KyWGR1SYGBtMZGNIaHanuB80elQGXu103CVRa6SiqGVtYYxUzPlBYQxxcC0YyDv+xMxcRSU/CXwLAZonuqzO+RkmkOaWBuk49Sl62tttwLR8HX6vgjmpaHWyXJjzKwF4HMtBOSNuakz8GV7xTG3N8ZElDFVTF72sEWskYyTy25qwtXGVqpnWusr7bVS19sh8XidDMGxuZvgluOY1H1qLWcYQ1NmnoG0sjHS2+npA7UMAxyaifUVW8t8AgV3B1/t0Ek1VbnMbE5rXgPaXNycNOAc4J5HkUScH36KSKN1Dl8srYQ1srHFr3cmuAPmk+nCs5eN2+PXKsipna6uGlZGHkENdCWHJ7QdB+1WU/hIgdXU9VBBWNBqmT1UL3R6HBpzpaQwHnyJKasvoGHrqKe3VklJUta2aM4e1rw7SezIJCjp6snFVWTzgECWRzwD1ZOUyt1dbg9d8E/zXqfbX9xiEeCf5r1Ptr+4xC8bP+Rknm3E/zpuvtk3fKq16JePBlerheq2thqqBsdRUPlYHyPBAc4kZ83moXkmv30u3e8f+BepHJHStyDEIW38k1++l273j/wACPJNfvpdu94/8Ct1YewYhC2/kmv30u3e8f+BHkmv30u3e8f8AgTqw9gxCFt/JNfvpdu94/wDAjyTX76XbveP/AAJ1YewYhC2/kmv30u3e8f8AgR5Jr99Lt3vH/gTqw9gxCFt/JNfvpdu94/8AAjyTX76XbveP/AnVh7BiELb+Sa/fS7d7x/4EeSa/fS7d7x/4E6sPYMQhbfyTX76XbveP/AjyTX76XbveP/AnVh7BiELb+Sa/fS7d7x/4EeSa/fS7d7x/4E6sPYMQhbfyTX76XbveP/AjyTX76XbveP8AwJ1YewYhC2/kmv30u3e8f+BHkmv30u3e8f8AgTqx9gxCFt/JNfvpdu94/wDAjyTX76XbveP/AAJ1YewYhC2/kmv30u3e8f8AgR5Jr99Lt3vH/gTqw9gxCFt/JNfvpdu94/8AAjyTX76XbveP/AnVh7BiELb+Sa/fS7d7x/4EeSa/fS7d7x/4E6sPYMQhbfyTX76XbveP/AjyTX76XbveP/AnVh7BpvBP816n21/cYhWnBHD1Xw1ZpqKtkhkkfUOlBhcSMFrR1gb+aULyczvI2iT/2Q==%20"/>
          <p:cNvSpPr>
            <a:spLocks noChangeAspect="1" noChangeArrowheads="1"/>
          </p:cNvSpPr>
          <p:nvPr/>
        </p:nvSpPr>
        <p:spPr bwMode="auto">
          <a:xfrm>
            <a:off x="92075" y="-1571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126" name="AutoShape 6" descr="data:image/jpeg;base64,/9j/4AAQSkZJRgABAQAAAQABAAD/2wBDAAoHBwgHBgoICAgLCgoLDhgQDg0NDh0VFhEYIx8lJCIfIiEmKzcvJik0KSEiMEExNDk7Pj4+JS5ESUM8SDc9Pjv/2wBDAQoLCw4NDhwQEBw7KCIoOzs7Ozs7Ozs7Ozs7Ozs7Ozs7Ozs7Ozs7Ozs7Ozs7Ozs7Ozs7Ozs7Ozs7Ozs7Ozs7Ozv/wAARCAFOAQQDASIAAhEBAxEB/8QAHAAAAQUBAQEAAAAAAAAAAAAAAAEDBAUGAgcI/8QAVRAAAQMDAgIECAkFDAkDBQAAAQACAwQFERIhBjETQVGyBxQXImFxdJMVMjU2VIGR0dIjQlVzoRYkN1JiZGaUpMHh4iUzNERFkqKxwnKC8CZTY4Oz/8QAGQEBAAMBAQAAAAAAAAAAAAAAAAECAwQF/8QALhEAAgIBAwQBAwMEAwEAAAAAAAECEQMSITETMkFRBBQiMwVhcRVS0fAjQ5HB/9oADAMBAAIRAxEAPwDP32+XWG+18MNzq2NbUyNa1s7gGjUcADKr/h+8tGkXeuJ9NS/70cRHTxFcg0bmql7xUOGMtGXc16kYqlsdSVllHebyN3XeuJ7PGH/enPhq8H/itb/WH/eoMYyU+1oyoaXo1jBExl1vDud1rf6w/wC9SY7pdcb3OsP/AO933qFCPOUjYLN16OiGOJJ+FrmB8pVfvnfeuHXi5jlcqv3zvvUcu581w7ziopFnGPo7mv10hjdIblVnHV07vvVfT8RXZ0oMt4rRnk3p3/enKyLMBBHNVNK1/jD3MYTpOHY5hq1jGLXBy5FUki/qb1d9QLLrWbHdvTOH9+6IOIbq6fon3KryeX5d2/7VV1NSHVDHMY9rS4Bur7Co5JFY0tO4OU0KuA2lLY1Tbvc8/KNV7533pz4WuJ/4hVfVM771WxyB7AR1hdgrFxR1pR9FgbtcsYFfVeszO+9cC7XP9I1Xvnfeohd6SjKjSi2mL8E0Xa5AZ+EKr3zvvXD7vcv0jVe+d96ilybeVKiiGo+hu4X+7sbpZdKtpPWJ3feo54ivIkja261pIj1YNQ7zjnr37EzVxl5JUbxcSyQcwchuR1LdRjXBxSX3cFpW8Q3bocNuFfFpbu81Dxk/am6biG7mWMOutaQ5ozmofzx61X1kTpp3x9M97GHG52TtLBmUOxsNgmmKRFXM0Ed4uZBzcqv37vvXfwvc/wBI1XvnfeoABbyXWSsdKOxRXomfC9z/AEjVe+d965N3un6Sq/fO+9RQjtSkHGPolG73TPylV+/d96Q3e6fpKr9+771F1BcueOeVOleiNMfRL+GLp+kqv37vvQbzdP0lV+/d96g6weopcppXorUfRM+Gbof+JVfv3feozrzdmuI+Fa3+sP8AvTJOEzMM7qyivRSUV6PR+Baqoq7LNJU1Es7xUuaHSvLiBpbtkoTHg7ObBP7U7uMQuDL3s8+fczA3yPPElzJ+ly94qMdgAFY3xoF+uJ/nUneKrwN8lelF7I64qkdxNGMBSGtKahGG5Kkhwwqs2ijphxunC4EJjIzsV1yCq0apnQOSugdJTaCcnCCxJTrBCq9AhfJIxz2SDfIPNW427PsVXXO6J4f1HmFeBjlXkSqpz00Ly8vOkOJJTVOxxkLsZwcJZJmsLW75e0HdSqeHDQCcYCt4MquWw9HIGtAOycFQOrJXIjAGxS8lnsdCtC+MN68o8abnCaeWnnsmDjq5KUirm0T+laRsf2pHPGFB1OzsV15x5lNJOs6mmYBgglRYpgZejG2kF2ezCdLCTySwtihc9z49Rc3HqV9jJ22RopRPISNhnJParGF7GDZQoY2QZ68nsUlkg2GEe4htySunbhcuqA3qXI3A5LlzRzJVKRs5MebIXDIH7UzPVsh2Jy48mhIxwAwCoFQCJg4qYxKTm0izhBfC6eTDWgZwFW1NZI2QhkjSAMlozkBSqiT/AELLg7HAOPWq7xYGk6aJxe8nBIbgAKYr2UyN7JFhRz9MzfmP2qXjr6lEoYujjHqUtxwzJ5KsuTSF6dzgAucuXgJTM1reaZFQx5I1DKJMNo9D8HgxYqgfzt3cYhL4PvkKf2p3dYhcGXvZ58+5mIvgLuILh7TJ3ioZbthTr55t9uB/nMneKhsGpd64R2xWwgyI9s8lC+Ey2UtIw0Hc5U8DScFQpbcZZ3NB0sI1ZG+6vGvJE9XgsS1zYRMSCw75CWKVsrMtOQm6VpbaBHr1BjiM9u6qmTPgqMs3BO4zzVUrsvKemv3LwEJC8BMtkD2Bw6wmXvJOFFFnMffNthRnNDzuNxuCUreeXJ0FmOYU1RRvUNVDGzPY7SBpGAGhDZXs6srtz2Dkm3HPIKSOHaHPGX9iTpXuXAHYE41ibE2znBKUMPWnQxdBuFFk6RtrF2GLsAJcKLLUNli5LE6fUkISw0R3QgpvQWHYqURuuS0EclNlXEabI4cikeXuO5Q5uN8JMnPJSVDQWjIJTNU7XDkg5apTXEDkmpgXtcNPNERJbHceJbPM0cwB+xRqPz2hgcdJ3I7EkUs7KGYBh0jCSl1NbrxjOymuSrdtFnlrGYzjCjifxmYQwkkZ3PUmKgPljIBOOtJaToqQ30qK2svrbkkSbn0dNG4b55N9aq6AOkqRnPblWl1DDXQiVuphJzk7Lmlp2Q6iDqJPxlKdRKzjeT+D0fwfjFjn9qd3WoS8AfIc/tTu61C8zL3s5MnezC8QHF+r/aZO8VHiOyd4jdi/1/tMneKjUzwW7leiu1HZBj7253UWoy1uQcAdYUzIxzTFVHqgfgZ25KEaSWw606bUDgDJJwqqmZ0srnO5BOmerloHHT5ofpwBy2S0rNEIJG53V0qTMpPU0PYAGG8kaQeXNKduaXXjqUFgEaHADrykL3H0LlBsB57JQEoC7a1BQNanAEgSqC6FCEmd0uVBY6ShchLndQSKUiMoQg5K5XRK5ypRBy5uybIwnjuuHNUlWjhrtJ9C78124wuCMJOXJSVscIBaWfmu5jtXHRNHoQHkc90usHrQnZiHDepRYcRXFuORcCpR5dqjywPfKwsOntd2KUUlzaJd186ojbtucLpgw0D0KG+Gfx/znl7GnIJOQprAWhVeyouncm6PQeARixz+0u7rUJeAvkOb2l3dahedk72cWTvZgOIfO4iuA/nMneKq5NUYJad+pWl6GeI7kT9Kk7xUOSML0o8I3StWc2bMtURJlwAzuU7dJmxT6IiQRzwVHttR4pVSExl4weXUmZHeOVT3tzgnrU191ltX/Gl5JkEolixjr3HVlKXJuOExtwDhKB2nKEq63FyV1zSADCUbqCQwlAJSgLsDAQtQgGF0EgShQWoVBykG5V7Z+F6i82quuEVRHGyiBLmuBy7AzsqtpchtJblHgrobIRhSSGV11LnGF0EZImfQgpcK84e4ZdfqSvqBVCHxJgeRo1ashx7f5Kq3XJEmkrZRehIWpfThJzVgcI+pBGEgO6khiELghaGw8My32hr6plS2IUTNZaW5Ltif7lREZUJpuitpjRQuiMK14ZsI4ivDaA1TKYFhdrcMk46gOs/4qW6Vsq9in3HJdNdnmFJu1B8F3WpoembN0EhZ0jOTvSonpClU0Ex5rhlO6sjCjNIyo1RUva7S3YJVltelbnqHAPyHNt/vLu61C48HU3TcNvPW2ocD69LULzcvezhybyZhr23/AOobj7VJ3io2AQpl8GL/AHA/zqTvFRGnIwQvRXCOyHA2xhie5zNi4YK5ihbFnHM9qf0+tJhTZbSjhxz1o0YC65JN3FBRzhdBqUN7V0gSEGyVGUKCQyhIdylCEigr0LgT5mcQ/q3f/wAyvPRyW84Kq6eDhC/RTTxRvexwY1zwC7zDyCzy8GeTtHOGbVYn8D1FzutIJDBK7L25DiBjDR6+X1qwt9BwtxTYp6qO2fB4o35kMeNWkb8xzyMqot9VTs8FdfTunjEzpyWxl41HdvUnOCqung4RvsU08cb5I3aWueAXeYeSxae7/cyae7/csLRT8McWW6upqSzNopKdmWSbazkHBz9XI5ULgu02aq4ZuNbdqZrxTyOzJ+c1oaDsmvBpVU9LPc/GJ44g+FoaXuAyd+1WHAkdLPwXd4qyTo6d8rhI/wDijQN0latCVxtWzi0TcJcTzOtLLKKKV7D0MoxqOB2jr9eV1wdRPtsfFFFIQ50DAwntwH7rqzcP2rhSqN7rL3BUMiYehazGXZGO05PqTPC95gq3cUVk8jIDVtDmMe8AnZ+AO3qUe64D3T08EPhuy2i38NScSXyDxhhdphh5g745dpOefYrbhtvCXFFZLosrKaoiZkxfmub2jHX96ruG6y3X7hN3DNfVNpJo3aoJHHAO+Rz9JO3YrfhSzWnha4Sme9U89XLGQ0BwaGtyPTzJwkvN8kS83yVHBNltFyivLrjSskZA7zXHmxvnZx9imWWn4U4shrLdSWcUj4GZjm5vI5B2efPGxUPg2spoLXxI2WoiYZWu0BzwNWzuXaovgxq4KW8Vj6ieOJroMAyODQTkdqs092TJPdlz4PauhHDVxi8R/KUzCal2f9eDqIH2bKNwvbbLcbfc7xDZm1kwmPRULnA6G7YAzt2/YonAlXTU9m4hbNPHG6SLDA94Bd5ruSicGWrxmlkraHiJlvuLHgdE47FnpB5qGuSGuWVPFT7a+64t1tlt4a0CWKQYw7rwOpPcB0FNcOLKenq4RLEWPJae0NOFaeEmuoaquoooJo56qGItqZYsYJ2wP+/2qB4Pp4abi+nlnlZGwMflz3AAeaeta/8AWX5xl3wtYLTXcVX+lq6OOSCmceja7PmDUeSlWCDg/iWoq7NTWUQ9CwllQca3gHGc8wckLnhaupIeKOJ5ZKmJjJdWhzngB3nO5dqqPBjUwUnEtTJUTRxMNM4B0jgATqb2rNp7szabsx1XT+K1k1PnV0UjmZ7cHCizx9I3lurG64ddat7cOa6d5BHIjUVFx6F0p7G9Wje+DIEcO1IPMVju4xCf8H3yFP7U7utQvPy97OKaqTRjb2Ab9X5H+8yd4qI1gUy9H/T1w9pk7xUQLtXCPQjwIQuSuyVyVZFmcEZ6kvRuAzpOO1bjhGx2ymss/E17YJaeIkRQkZBI2zjr32CeHhPj6XonWKn8T5aAfOx9mFR5HdJGLnvUVZgACTgDJShjy7S1jiRuQAtvR1FirfCDa5bJTOije7MrS3DdRB2A6v8AsrqlmrYPCBfWUFDT1JMTC4Sv0aRpHI4PbuFDyNeCHkrweVpepXtt4WuvEMNVW0MUThFKWuZqwdXPAH1qVcfB/fLbbn1sjIZGRt1SNiflzR1nlv8AUr643VltaujNBji3XpOnOM42SLa0tRXjwYVDBQU5pdZaZi/zh5w/NxzyeeVTWPhC78QRmakhayAHHSyu0tJ9HWVCmt7CmvJSZS5V9e+CrxYqbxqojjlgHOSF2oN9fWE3YeErtxCx8tHGxkLDgyyu0tJ7B2qdUauy2qNXZTZ2XQB06sHHbhaaXwdX+LpnObB0cTNevpNnDflt6FYULW+SG4OwMipG+P5bFVzVWiryLlbmIC0Vo4nZbOG7haDSukdWF2JA7AbloHJZvK9Wq7zScN8I2aqdaoKo1ELGu1AA/EBzyKie1Khklwqs8sJSL0OrorLxnw/VXG1UbaKvpBqfG0Aats4OOeRyKxtksFx4gndFQRBwYMvkccNb6ypU01uWU01vsV6QrR3XgO9WujdVubDUQs3eYH6i0erCh2bha536knqaBsb2wHDmudgk4zsp1RaslTjV2VHUkLSRkBaau8H19oLc+teyGRsbdT4435c0dfUtLwTYZ5ODbgXMiLq9jugJ6tiN+zdVlkilZSWSKVnmJY7RqDTpBxnGy4zhb7FzoPB7caF9BSuhgndFJN0nnA6hnbG5ydjnkqm3eDy+3O3Nro2wRMkbqjZK/DnDqPLZWU1TsrrXky25OwSg9q9C8Gtgqob3W1FXFGGU7XU8jHHJD8g8v71U1vAN7qbtXtgZA8xv6QtEm5DydONvQnUjbRHUV0ZUJRsdlo38B3eOWphZJSzS0sQlljjkJcAQSOrfkqq02mrvVeyio2B0rgT52waAOZPUp1JmikmQ+fUjCfrqN9vrpqSR7HvhcWOLDkZHNM5Ulz0DgAYsc/tLu61CXgL5Dm9pd3WoXn5e9nn5O9mKvW1+uHtMneKiZKl3v5duHtMneKhrvXCO+PAEoSJMqSx6JbqZ9/8ABa6gojrqqWUuMQO7sOLsfWD+xYAUtSZ+gFPKZc46PQdWezCl2a+19hrPGaCbQ47Pad2vHYQtX5Va7RkWuk6bHx8nH2f4rOpRbpGFSi3RW8OWivs/G9qhr6d0L3vD256wQetbOz/wkcQfqGf9mrzt3Fdzlv8ADeamRs88ByxjtmN9AAUul44r6W+Vt3ZT05mrGBj2kO0gDHLf0KsoSZWUJSNDwdUy0fBHENRC8skjke5rhzB0DdJ4N6maa2XyKWV8jRGHYc7O5Dsn9iylBxPV2+z11rihidFXEl7nA6m5GNt0WDiar4ehq4qaGKQVbQ1/SZ2G/LB9KPG6YeN0zT0v8DlV+v8A/Nqe4wlqqbguzMtbnsoHRASmLrOkYBI9OfrWSZxNVR8MSWBsMRp5H6y/B15yD246lKsHG9zsVN4oGR1VLnIimBOn1FND5/cOD5/crHVl4NnMLp6v4PL8EEnoy7s/wW2vElTD4LLZ8Gl7YnaRUOi2OMHOcdWrms9fuOrlfKM0XQwUtM74zIhu71k/3Jrh7jO48PQupomx1FM85MMvIH0dilxk1dFnFtXRqvB5NXycPXds7pXUrYz0OsnAOk5A/YoFB/A/cfaR32KNL4TLtI2aJtJSthlZoEYacMznON/SqSHiOph4ZmsIhiNPM/W55B1A5B7cdQVdEm7orok3ZU5XoPGMckvAnDojY55DGZ0jP5i89+pbGh8Jd1oKCCjjo6RzIIxG0uDskAY7VpNO00Xmm2mi34DpKiy2C7XW4RvghfF5gkGC4AHfB9JwE/wrJQU/g4mlmbUGMyu8Z8V/1g3H7MY+pY2/cZXfiGIQVUjI4Ac9FEMNJ7T2prh/ii48OSvNIWvik/1kMm7Xen1rN45NN+SjhJpvybKy8Q8KWds8tBBdnRubiUOaXs9Z3wjgupEHDXEVTRF0bWPe+EnYtGkkKiuXhFuNbQyUlNSU1EyUEPdE3zj2qrtPE9XaLTW22GGJ8VYCHufnIyMbbp03THTdM1fgzq56gXiKaV8jTEH4e7PnHVkrngh7v3F8Q+cfNY7G/LzCsrw/xLVcOOqTSwxSeMsDHdIDsBnlg+lLauJqu0Wqut8MML460EPc8HI2xturSxveiZY3br9jS0BJ8EVwJOT4x2/ymKXabtQ8RUFutVzFXb7hE0CjqYstDtsAg/V/isdBxJVQcNTWFsMRp5n63PIOrmD246lc0XhKuVHQx07qKkmfC3THK5pBA9Q/wVXB77ESg99iy4Ht89p8IVwt80xldFC7Ls/GyWkE+nBTvClRNDbuLp2SOEkbnljs7ggPwslbOLLhbL5UXgNjnqagEP6QHG+Ow+hJQcVVlvpbpTxwQObc89KXA5bnPLf0qXCTIeOTsd4EvTrTxVA+WQ9DVfkZS49vI/bhbh9sg4Epr5emvaX1DtNI0/m53A+0/Y1eY2q3S3S601DAcPmeGh38UdZ+oLW+E289PcKezwv1RUTAXuzkueR1+of9yk43NJCUbkkYx8j5Xuke4ue4kuJ6ykXIISrejpPQuAfkOb2l3dahHAPyHP7S7utQvOy97PPyd7MVe/l6v9pk7xULKm3v5dr/AGmTvFQcr0I8I7o8C80iMoKksCEIQgEIQgBCEIAQhCAEIQgBCFdU3DzZbfFVVFwipnTtcYWPGzgO09SxzZ8eFJzfJKTZSoXccEszi2KN8hHUxpcuSxzXaC0h2caSN8rTVHixQiE5JTzwgGWGSMHkXNIygU8zojK2GQxjm8MOPtUdSFXYobQu44JpRmOJ7wTjLWk79iR0UjZOjdG4P5aSN/sU643VijnqQrGG0SvttZVyl8LqXT+Tewgu1HC4tFrN2rDTiYRYYXlxGdgsfqcSjKV7R5Jog53SKfcqCnojH4vXxVmvOejHJdUdnlqYap8uuA08JlAdGfP9Cj6rF0+o3sRT4K9IruDh9tVVQwQ1Rfrp+mc7oj5p7FCqaBlPb6eoE+qWVzmviLCNGPT1qI/LwzkoJ7/7/gnSyECWnLSQe0JDknJOSetOyU80TQ+SGRjXci5pAKVtJUP3ZBKRjVsw8u1b64VdlaGMYSpSkVweh+D/AOQp/and1qEcAfIU/tLu61C87L3s4MnezF3z5duHtMneKgqdfPl2v9pk7xUFehHhHdHhAhCFJIIQhACEIQAhCEAIQhACEIQAtdYqKsqKCKjraZtRbahrnskDxmA4O/o9SyKcZUTxxOiZNI2N3NjXEA/UuP5nx5Z4KMWl/vgtF0zXWpsUVhLKE1UkjahzZnUbmh7tzpO/VjHJdNlhl4njEtOYqtlM4NM5aS+THmkkbZWOimlhdqhkfG7tY4grkucXai4lxOck7rg/pcnOUnPm/wCd/wD4W1l9cBxEKCQ3MyeLdINQk05z6Ov7Fdv+FDdqX4PwLRobjBHR6Medn081iZaiecASzPkDdgHOJx6kgnmbEYmzPEZ5sDjg/Urz/T5zilcVz4238/yRqNQazxGx3KW2ydG012I3M6m46lNa8S3qmmOg1cttDoi4jeT71iNTtGjUdJOdOdka3kgl7iW8jnkof6Xd/dvvv/KXP/hOs10vwuOFrl8LF2cs6PWRqxq35dSr+DMm8vDQHHoH4B6+SpJKiaXPSTSP1c9Ticrhj3xnLHFp7WnBWkfgS6GTE2vu9LZbEat7NfTtnbfqH4TtlLRbP6LowAHOxtndOQ/DnwfdvhUuMfQu0ayOf8nHUsa+WSTGuRzsctRzhdPqZ5PjzyO2xu8nbsWMv0yUq3XjxxTvbfz5J1m2o5pI7tQtY8ta62AuGeeAcKLRyRTUtikrXBzX1EznF55uycZ+vCyXTSggiR4IGAdXIdi5L3FoaXOLWnIGdgn9Kf8Ad/u/+RrNi74UNPdfhv8A2TondHrIxr/N0rr4Rqqep4epoZCyKSGPpGjbV1YKxz55pWtbJM97W/FDnEgepIZHktOt2WfFOeXqRfpdr7mv4S24oayTdwG3esa0YAmfsPWoiCSSSSSTzJKF7GOOiCj6KM9C4A+Qp/and1qEcAfIU/tTu61C4cvezz8nezF3z5duHtMneKgqdfPl2v8AaZO8VBXoR4R3R4QIQhSSCEIQAhCEAIQhACEYQgBCMIwgBCMIwgBCEIAQhCAEIQgBCEIAQhCAEIwhACExPVwU4894z2DcqunvD3ebCzQP4x3KsotlJZIx5LZ8jI26nuDR2kqBPd4mDELS89p2CqZJZJnapHlx9JXC1WP2c8s7fB7D4L6iSp4bqZJMZ8dcBjqGhiE34J/mvU+2v7jELyc/5GYXZmr58u1/tMneKgqdfPl24e0yd4qCu6PCPRjwgQhCkkEIQgBCEIATtWOgpKeVtQI9UZJY2JjiTqduS4H0JpSKluqnpQeuI99yxzNqJjmdRKFt+Je4Oq3NA5ZpYzn/AKVOhnnqrdJW09exwieGvY6njB3/APapV48GlwhqmmiLSx4aXMlOlzCQc+sbK0h4aqm2BlEzd8YyXNaPOJP7ea5NT9nJqfszFFca2rq20/TNbqbkOEMZA/6FJuNU+11Hi9RcR0mnJ00seO6pNs4WqYK2L8rlziGloapN+4Uqrs8OgbiePzdLttTduv0ZTVIapeykpbtJVSFjKl3b/s0X4VdtgzbJak1LZvPY0NMbWOYd88gMjZJLweOH6CCofKJZJXFryCOfoHPG3NJEf3hUN6g+P/yV4SepF8bepbjluIa+Y9DHKRHsJBsPObv9mVLnhfL/ALOKcO6miFmD+xQKUkRVONyYh32qxo4K10QMbMNPW7Yn1Lm+ZknHLSZ7vx8UJwbkVla6tgwDEyJ3pgZg/sUSK6TRk9IyJ+f/AMLB/cr6ooq6oAY+V0jABsW59aqau2tj2LwDjqC5l8iXsT+Hq4G47lJKTiOEeuJn3LuGukkkcDGwho30wNP/AIqTS2mJzCWyOcAN9sKZYquioquWjfI1rSfjuVllm/JhLGovS0RaRz6mqjBEXRlwBb0TNx9iYomNkrqeNwy10rQQesErUmltclQJYZWGUb/kwdysrRzRxXGl1vDSZmYB9YXf8OUpKVszzRUeD3EcF8N4+SKf7Cl/cXw3+h6f7CotNxNUue+OanYCORGQpBvlc1up1IzlnGSFzfUx9nn9PIdfuL4b/Q9P9hSHgnhpwwbPT4PoKcF9lx51K3PYH/4JufiiCmdiWneBjJcCCApXyI+yNGUY8nvCJ3NhpP8AlP3o8nnCP6BpP+U/epM3FVDB0ZeyUCTkdO2FY2+401zpvGKVxdHqLckEbj1q6zOXEjNxkuT528JVto7TxtV0dvp2U9OxkZbGzkMtBP7VlVtPC3/CHXfq4u4Fi17eLsRU9d8E/wA16n21/cYhHgn+a9T7a/uMQvJz/kZJk7nUdNf7qw/GjrJW/VrOEwoV2qPF+M7oSfNfWytP/OVNXoVSR24paoghCFBqCEIQAhCEALuruVDStpIquVzMwn4rScee5cKNc6JtfVUUIpXyyeLndr8YGt3NY5+0wz9prbNx1w3R2+CCrulXLIxxLjJSiQAb4AOzscutVt344o+j02m4QZ2wXUkjHcv/AFELLVXCtTDE+ZlPKWtGSA9u3PZV1DQeN1jaeOF7pMag0vG+FxHGXFt4gqIasST3WENyCXOhe7G+dgAttSeECxNy+puETHaMAQ2+R++ADu92PzQeXX9vnVfTGhe6Ce3GJxBwekykPD9T4iKxsEjonNDgQ4dYylg9CuHFfBtxc6bxurqK7DWxyzM0BrR1aWgNHX6d1RQ19FWUtU2kkLy17C4kEfxll7ZZ/hOV0UIfraAcZCt7RQyW9ldDLG5rsx8znPxuSvj70aY+9FzbnOb4y5hAcIhjPX57VbwcQF4HTtaHRuwQfN6vR2YVbZaY1b6qJvxjBkesOaqi9TPjqWjcSgHpARjzs/tXL8xJ5qPfwSjHF9yLaSrrb3WGKGQ0zWNALosj7E3VUL7brkragzAnDXnnnHWl4Yzp6QgFzj+crHiGNkkLQIslzwSN1R44qByw+VN/J+17cFZR1scmtscoIa0uDHHGdlVQurGiSoa+RgccANAw52ez7FYx2ky/Fpyd+xLU2mop4QdJYAcgB3IrGEkjv+V8eWRLdWSKOSTx0RNkJlBIe5vaBushbXukvFG5ziSZ48k/+oLdcKWzD6uqmBJbG7Tq7SDk/sWDtfytR/r2d4L1v06nGdHkfOk7ipeD6Qgjh6RztGQwnzuz1J9zY3RGVsZc0bZzzTFve3S7JjY3Bdl78DBJSC5Q01HHTMaHtLzG1+rbOea8r6fI27RzS+VjSTsYr5309L41Sx9JsdLe3ZZ2gbPcbJV1U07pNEj2+dzOw29Supbk5kG8bXR0zgHNz8ZV1RJFStkp6SCKngnY5+gPJDuXaVrH4mSjkl8/FrUr2Itxa5ojiY1zuhjaSRyydgFtuFaN9FYYWSf6yQmR3oJP3YWCmr3wyhuuM7te3Iy12OWf/nUt9w9eBdaeUFgZJC4AgciDyK1x4JY92S/mQzPTE8N8Lf8ACHXfq4u4Fi1tPC3/AAhV36uLuBYte9i/Gix674J/mvU+2v7jEI8E/wA16n21/cYheVn/ACMk824n+dN19sl75Uy31HjFK0k+c3zSofE/zpuvtkvfKYtdR0NUGE+bJsf7l6tXBGmKWmReoQhYncCEIQAhCEAKRc76y02OnpqOld49VNOqoLOTA92GtPrzn6lHTPEFHUG20NZHICwNLdBAODrcc+hY5+0wz9pAhuF0sk0NTIHPY9o6RrjkHc81HqszVzn0cEsMsgMjWkFmncEY7RhXVBFDe7HDQPqy2riy5jCBjOezkq60VclFew6uqXMZoewyEbjIwuKqORuzqS5T3a1ubW00rnUgIdO2MnBPIOPVvsmqC6V1qmbGI3yUtS0BsPxgcjGw7U5e7dPa9L6epMtNUN1tIAwfXjmp4pReLXFUUtdmoo6duYXAebgZOEIKmpjmpqmYUcNRBUwODnB4LHNxnIx61dUNwmutsmqpoXhzTHGZdPmuPndfaqy0VGqoqYKmtdTdM0M6UgHUSeRUi4U9TaaSqp2znoi+JzC3YEEO32WuJXNItF6XZouGHsdc5Yula2Qw+bk8jranOPLewRxVrGjWHaH4HMLJ8OSSsqKuSL44p85Of47exX0vwrc4RTv/ACj3EOOo+nK5vmw05rPVw5NcSRw40CNo21HkOtXksZfVY0+cwcsLz+poY6a4yQS1I1xuAz2HmtVYDNT0ZM9Q+YvOxcc4APas5NaTlhGXUsu3y9Cw775+L1KBU1ED26cEkb6SMhdVNQHNO5yqvpC6TGVideqXLZoLfXUppJmtDY3mMgt5E7Lyq1/K1H+vZ3gtu1n5Vp9KxFqH+lqP9ezvBet+n7RkcPyt2j3yCpBnaxsbHnBwD2J+bSYsGFgMTcq1bwtRNkMgkmDj1lwP9yV/DNM5pHTzb7cx9ydSJ4H0+UzdY5gicAW6NILsfndaz9VVBr2M+McE4xnSOxb53CFG8YdUVBHXuN/2LhnBVvjLtL3kH+MAT9qdRFfpMl2zzzxOaZrZJPNaPOx6FvOBdMlLWTtGD0rWfY0fiVhDwtb44ix5lkz1l2Pq2U622ujtUDoaOLo2PfrdlxOT27+oLOc01SOnB8ecJ6pHgXhb/hDrv1cXcCxa2nhb/hCrv1cXcCxa9bF+NHceu+Cf5r1Ptr+4xCPBP816n21/cYheTn/IyTzbif503X2yXvlVfWrTif503X2ybvlVa9iPaiDRUU/jFMx/53J3rUhUlpqBFUGJx82Tl61drCSpnfjlqiCEIVTQEIQgBPOkhlhZHKJSGs0lrXgA7k55elMKPPX08Gznhzuxu6hwUtmVmotfcdfBtE2pZUMfVskZyIkb+FdXCK2T+fN00OWaXaZR55znJyDuqqe7zSZEQEY7eZUFz3Pdqe4uJ6yVK+LHyckpY/CLM11BHSOo2sq5YvzS6VoLPV5qZhq6OnqxUxx1Yftn8s3B9fmqAhX+mx+jEtLjXW24VM8woZ6dszw/oopmhrSB1At9a7qb1HLYvgttO4npmyCeR4c/ABGnIA23yqhCtHBji7SBY2a5x2uolklgMzZItGkO04OoHPI9is6Piinpax1S6mqpXOBAa6oGB/0rNoUZMGPI7ki8ZyjwXs17t81VJUOt8xdI4uIMzT/4KVBxVRU8DYWW6cNaNv3wPwLMIWf0eH0Sss07TNU7i+kPO3T/ANYH4E0OJ6IO1eIT/wBYH4FmkJ9Fg9Fuvk9mp/dbSA5bbps9WagfhWbpJ/FquGo06uika/TnGcHOE0hbY8MMaqKM5ScuT17y8f0d/tf+RHl5/o7/AGv/ACLyFCp9Ni9FT17y8/0d/tf+RHl5/o7/AGv/ACLyFCfTYvQPXvLz/R3+1/5EeXn+jv8Aa/8AIvIUJ9Ni9AuuLuIf3U8Qz3bxbxbpmtHR69WNIA54HYqVCFvFKKpA9d8E/wA16n21/cYhHgn+a9T7a/uMQvGz/kZJ5txP86br7ZL3yqtWnE/zpuvtkvfKq17Ee1ECtcWuDgcEbgrR0s4qKdkg6xv61m1ZWeo0yugdyfu31qs1aNsMqdFwhMzVUNOPyjwD2cyq6e8uORAzT/KdzWSi2dUskY8stXOaxup7g0dpKgz3eGPaIGQ9vIKolmkmOZHlx9K4Wixryc8s7fBJnr6ifZz9LexuyjIQtEkuDBtvkEIQpIBCEIAQhCAEIQgBCEIAQhCAEIQgBCEIAQhCAEIQgBCEID13wT/Nep9tf3GIR4J/mvU+2v7jELxc/wCRknm3E/zpuvtkvfKq1acT/Om6+2S98qrXsQ7UQCVri0hzTgjkUiFYASSck5J7UIQgBCEIAQhCAEIQgBCEIAQhCAEIQgBCEIAQhCAEIQgBC0OIBYbfCJY4pKmJ2rNGx2o9K4ZMh3bsBy5YUmgt1F4zUQRQTskgqYojLM1rwcuwTgtwDtyOVnrQMqhab4Nt1TSUczwYGx0Alk87HSOMrm5JDTj14PUPSo1VarfRNkqCZ6mHVG1jGHQ5upurJJbuOobDPNNaBRIWiFFTfurqaUwSGFsMv5MRjXtETy7cj7UyyzUlZSxS0onZNVCRtPA4h5c9mknfAyC0kDbmMKdaBRoUivhip62WCFxcyI6C4nOSNiR6M5wo6sD13wT/ADXqfbX9xiEeCf5r1Ptr+4xC8bP+Rknm3E/zpuvtk3fKq1acT/Om6+2Td8qrXsQ7UQCEIVgCEIQAhCEAIQhACEIQAhCEAIQhACELVeDiCnqOLWsqmQuiFNM4maMPY0hhIJB545qspaYtgyqF6jdrPSVs94oaWOCnk/eEMkzYGsjke9+DIwb6WkEcjvhUtNbbDT8WW+jo6a4mWC5RwSuqmtMUg1YO2Nj6OxZLMmuAYhC3/wC5GyXiuhmoJquGA1lTFUseGlzujbr/ACYHLI2A3S0XCPDlxoILlELnBTvZUvfFK5mr8k1p804wc5/+YU9aIPP0L0jhvh+w013sjpqetqJ7hG+pi+K6GNnnAMdtuQBudt+pU3g+p7c7iCrq7rCyWio6Z75GvGRuQ0d5Oqt3XAMw24VjKXxVtVMICCOiEh0789l065172sY6tqHNZjSDKdsclvb7wtR2Pgu4W9zGSXKCYVnS4BcIDIY2jPpADvrTfCVRZbdwQ6uu8NO+N1wfG9r6USvlb0YOhrttG++VHVWnUkDBRVlVA9kkVRKxzG6Wua8gtHYPRuu47jWxTPmjq52yyfHeJCHO9Z61s7VwjY55LTR1fwg+qukDqhskGnoo2+dhpyMkjG56k/WWKzSW6Ovr2TtiobPSyllLpa6VznlpySP2p1o3wDAiqqBUdOJ5BN/9wOOr7U8y6VgrWVjp3yTsBDXvcSW7EberOQtnX8GWMvr6K31NWKuk8XkEk5b0ZZM5oAwN8gPG/XupM/AXD/wjBQw3NwmZWMp5WGdrnStJwSGgeaRzwc7J1oA843Qpt4ipILrUQ0LZW08TyxvSuBccbEnHaVCWy3QPXfBP816n21/cYhHgn+a9T7a/uMQvGz/kZJ5txP8AOm6+2S98qrVpxP8AOm6+2Td8qrXsQ7UQCEIVgCFqqHhGW72qzeKRww1Fe6o/LSTEhwj33bjzcAHtypNn4BZU3e0MqrpSy0Nwe9okpnOJLmfGYMjn6eX9+TyxQMYhayq4Rgnnqaumr6Khtcc4p4pppXua9/PSDpySBzOMBMngW4QR10lbV0dHHQzCGV8shwS5uppbgHIIwpWWL8gzKFrIvB9XSxtxcre2Z1G2tbC6QhxiIznlgYHpUKu4UkoKihE1zozTV0RliqmF7mEA4I2bnOfQnUj7BQIVlfbHUWCtjpqiSOUSwtmikiJ0vY7kRkA9R5hVqummrQBCEKQCEIQAn6StqaCYzUkz4ZCxzC5hwdLhgj6wUwhQCc+93OSm8WfXTGLQyPSXbaWHLB9ROykVHFN9q+g8YutTJ4s8SRan/FcOTvX6VUoUaV6BasqL3T22G4sqZo6bxxxie2TBE+kFxA55wRuuqjiq/wBXvPdamQFr27v20uGHD1EBWVCbdVcEx089xp4ZqSvkqHU8mrVMwsaMNwMZOCN1o+IeJLVPSONJUUEsE00TqeKSSRxpQ0g56PRhoAGCAdxnmsHLetIMrYrhxMaCeC1XOaCmpA2R7em0tYHODds9WSM/aqmZ9ZbJq2gbUjDyYp+ifqZIA7PPrGRleiXO/wBmdcKmd12imknpYg8McXRtcKhri1hLQcacnB5csp2n4msjfG3UlZSQubcJ5phNI+NtSwuyzZrTrGNtJVeo+dIMBS1N+vdcaOnnqaqpqohTlmrJfG3cNPoGM/Un7pZb5abQ1lRLHJbxPkiCoZKxkpHXpJw7AT3Dl4oKXiCskqf3nS18M0AfECfFw/kQOeBy9SjXez0Vrow6K/0tfK+QYhpWuIDcHznEgAH0LW3qoEu11HFtNRW6mttbURU9wlcykY2YAOcDhw5+bufUqqpud1DJqKeslLQxtPIwuyNLHZa0+gFbHhvi2itNu4apHeJP6KqldVPnh1vp2l4ILT1bZ5difs9+tscFI5l4pqOmp6md9xpZIi51Y1ziW42OrLdsHlzVHJpv7QYSS73GY1DpKyVxqWMjmJd8drcaQfVgY9SkTcUX6oNOZbrUvNK4SRan7scOTvX6VsbRxHwzLbImXJmmWcvt7884aUkua/lzaSB/7U/bOKrVUyXEx1EFBUGsBikkldEHU7WhrGhzWnOMZLTzyjm/7QeaPkfLI6R7i5zyXOJ6yVyp98qoa691lVTxRxRSyuc1sWdA9IyAcHny61AXQuAeu+Cf5r1Ptr+4xCPBP816n21/cYheNn/IyTzbif503X2yXvlVatOJ/nTdfbJe+VVr2IdqIBCEKwNdZ+NWWqls8LqF0nwb4zv0mOk6UY7OpcWXjFlqprLG6idILVVSzkh+NYeMActsYVTSXWGKnigmpw8RsIDtIOkku39PxhtnqUoX2hZRmCGmcxzyS54aNiWkbD0EkjsWLgvQHqTiOgktUlpvNBPPTCsNVCYJhG9jjsWnIOQR9advXGhvVtuNK+j6M1lXHMwtfkRtYzQG+k4xuq6W7UlVKXzQuYS/USxjcuGpxAPL+MPXj613VXmimjnZFRMjD2lrCY2nGS7PeG/VpChQV3QLBvGsYuLKrxJ3mWb4M09J16dOvl+xO23jimo6KhpZqCU+KUUtL00UobI0vdq1sJB0kcljkKzxQfgF3xRf4+IaminZBJCaakZTnpJekLtJODnrO+6pEIV4xUVSAIQhWAIQhACEIQAhCEBa8M2YcQX+mtZmMIn1ee1mojDSeWd+Ss7rwNX0tzipLeJKoSUvjR6ZggdEzJB1hxw3l2qs4ZvDbDfqe5PidI2EO81pwd2kf3qTZuIY4H18N4bUVtNcIRFM5suJRpcHNIcfSOSxlr1WuAR63he825srqqjMbYoWzvOtpAjc7SHbHrKequGaig4fmuFYXRTxVMcXQ7HLXs1h2QezCuJeMrPO8Uj7bVi2OtzKJzBODKND9bXB2MKHfuLorzb6ylbSOhE1VFLFl2dLGR6AD2nG6hSyOrQKqgtArLHc7kZiw0HRYZp+PrcRz6sYV5wtwKOJLP46KyWGR1SYGBtMZGNIaHanuB80elQGXu103CVRa6SiqGVtYYxUzPlBYQxxcC0YyDv+xMxcRSU/CXwLAZonuqzO+RkmkOaWBuk49Sl62tttwLR8HX6vgjmpaHWyXJjzKwF4HMtBOSNuakz8GV7xTG3N8ZElDFVTF72sEWskYyTy25qwtXGVqpnWusr7bVS19sh8XidDMGxuZvgluOY1H1qLWcYQ1NmnoG0sjHS2+npA7UMAxyaifUVW8t8AgV3B1/t0Ek1VbnMbE5rXgPaXNycNOAc4J5HkUScH36KSKN1Dl8srYQ1srHFr3cmuAPmk+nCs5eN2+PXKsipna6uGlZGHkENdCWHJ7QdB+1WU/hIgdXU9VBBWNBqmT1UL3R6HBpzpaQwHnyJKasvoGHrqKe3VklJUta2aM4e1rw7SezIJCjp6snFVWTzgECWRzwD1ZOUyt1dbg9d8E/zXqfbX9xiEeCf5r1Ptr+4xC8bP+Rknm3E/zpuvtk3fKq16JePBlerheq2thqqBsdRUPlYHyPBAc4kZ83moXkmv30u3e8f+BepHJHStyDEIW38k1++l273j/wACPJNfvpdu94/8Ct1YewYhC2/kmv30u3e8f+BHkmv30u3e8f8AgTqw9gxCFt/JNfvpdu94/wDAjyTX76XbveP/AAJ1YewYhC2/kmv30u3e8f8AgR5Jr99Lt3vH/gTqw9gxCFt/JNfvpdu94/8AAjyTX76XbveP/AnVh7BiELb+Sa/fS7d7x/4EeSa/fS7d7x/4E6sPYMQhbfyTX76XbveP/AjyTX76XbveP/AnVh7BiELb+Sa/fS7d7x/4EeSa/fS7d7x/4E6sPYMQhbfyTX76XbveP/AjyTX76XbveP8AwJ1YewYhC2/kmv30u3e8f+BHkmv30u3e8f8AgTqx9gxCFt/JNfvpdu94/wDAjyTX76XbveP/AAJ1YewYhC2/kmv30u3e8f8AgR5Jr99Lt3vH/gTqw9gxCFt/JNfvpdu94/8AAjyTX76XbveP/AnVh7BiELb+Sa/fS7d7x/4EeSa/fS7d7x/4E6sPYMQhbfyTX76XbveP/AjyTX76XbveP/AnVh7BpvBP816n21/cYhWnBHD1Xw1ZpqKtkhkkfUOlBhcSMFrR1gb+aULyczvI2iT/2Q==%20"/>
          <p:cNvSpPr>
            <a:spLocks noChangeAspect="1" noChangeArrowheads="1"/>
          </p:cNvSpPr>
          <p:nvPr/>
        </p:nvSpPr>
        <p:spPr bwMode="auto">
          <a:xfrm>
            <a:off x="92075" y="-1571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130" name="Rectangle 10"/>
          <p:cNvSpPr>
            <a:spLocks noChangeArrowheads="1"/>
          </p:cNvSpPr>
          <p:nvPr/>
        </p:nvSpPr>
        <p:spPr bwMode="auto">
          <a:xfrm>
            <a:off x="214282" y="6295273"/>
            <a:ext cx="243528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sz="1200" b="1" i="1" u="none" strike="noStrike" cap="none" normalizeH="0" baseline="0" dirty="0" smtClean="0">
                <a:ln>
                  <a:noFill/>
                </a:ln>
                <a:solidFill>
                  <a:srgbClr val="548DD4"/>
                </a:solidFill>
                <a:effectLst/>
                <a:latin typeface="Tahoma" pitchFamily="34" charset="0"/>
                <a:ea typeface="Calibri" pitchFamily="34" charset="0"/>
                <a:cs typeface="Tahoma" pitchFamily="34" charset="0"/>
              </a:rPr>
              <a:t>تازه های کتاب</a:t>
            </a:r>
            <a:r>
              <a:rPr kumimoji="0" lang="en-US" sz="1200" b="1" i="1" u="none" strike="noStrike" cap="none" normalizeH="0" baseline="0" dirty="0" smtClean="0">
                <a:ln>
                  <a:noFill/>
                </a:ln>
                <a:solidFill>
                  <a:srgbClr val="548DD4"/>
                </a:solidFill>
                <a:effectLst/>
                <a:latin typeface="Tahoma" pitchFamily="34" charset="0"/>
                <a:ea typeface="Calibri" pitchFamily="34" charset="0"/>
                <a:cs typeface="Tahoma" pitchFamily="34" charset="0"/>
              </a:rPr>
              <a:t> </a:t>
            </a:r>
            <a:r>
              <a:rPr kumimoji="0" lang="fa-IR" sz="1200" b="1" i="1" u="none" strike="noStrike" cap="none" normalizeH="0" baseline="0" dirty="0" smtClean="0">
                <a:ln>
                  <a:noFill/>
                </a:ln>
                <a:solidFill>
                  <a:srgbClr val="548DD4"/>
                </a:solidFill>
                <a:effectLst/>
                <a:latin typeface="Tahoma" pitchFamily="34" charset="0"/>
                <a:ea typeface="Calibri" pitchFamily="34" charset="0"/>
                <a:cs typeface="Tahoma" pitchFamily="34" charset="0"/>
              </a:rPr>
              <a:t>شهریورماه</a:t>
            </a:r>
            <a:r>
              <a:rPr kumimoji="0" lang="en-US" sz="1200" b="1" i="1" u="none" strike="noStrike" cap="none" normalizeH="0" baseline="0" dirty="0" smtClean="0">
                <a:ln>
                  <a:noFill/>
                </a:ln>
                <a:solidFill>
                  <a:srgbClr val="548DD4"/>
                </a:solidFill>
                <a:effectLst/>
                <a:latin typeface="Tahoma" pitchFamily="34" charset="0"/>
                <a:ea typeface="Calibri" pitchFamily="34" charset="0"/>
                <a:cs typeface="Tahoma" pitchFamily="34" charset="0"/>
              </a:rPr>
              <a:t>   </a:t>
            </a:r>
            <a:r>
              <a:rPr kumimoji="0" lang="fa-IR" sz="1200" b="1" i="1" u="none" strike="noStrike" cap="none" normalizeH="0" baseline="0" dirty="0" smtClean="0">
                <a:ln>
                  <a:noFill/>
                </a:ln>
                <a:solidFill>
                  <a:srgbClr val="548DD4"/>
                </a:solidFill>
                <a:effectLst/>
                <a:latin typeface="Tahoma" pitchFamily="34" charset="0"/>
                <a:ea typeface="Calibri" pitchFamily="34" charset="0"/>
                <a:cs typeface="Tahoma" pitchFamily="34" charset="0"/>
              </a:rPr>
              <a:t>93</a:t>
            </a:r>
            <a:r>
              <a:rPr kumimoji="0" lang="en-US" sz="1200" b="1" i="1" u="none" strike="noStrike" cap="none" normalizeH="0" baseline="0" dirty="0" smtClean="0">
                <a:ln>
                  <a:noFill/>
                </a:ln>
                <a:solidFill>
                  <a:srgbClr val="548DD4"/>
                </a:solidFill>
                <a:effectLst/>
                <a:latin typeface="Tahoma" pitchFamily="34" charset="0"/>
                <a:ea typeface="Calibri" pitchFamily="34" charset="0"/>
                <a:cs typeface="Tahoma" pitchFamily="34" charset="0"/>
              </a:rPr>
              <a:t> 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628680" y="100011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sz="2800" b="1" i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Dental Implant Prosthetics/</a:t>
            </a:r>
            <a:br>
              <a:rPr lang="en-US" sz="2800" b="1" i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en-US" sz="2800" b="1" i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                        </a:t>
            </a:r>
            <a:r>
              <a:rPr lang="en-US" sz="2800" b="1" i="1" dirty="0" smtClean="0">
                <a:solidFill>
                  <a:schemeClr val="accent3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Carl E. </a:t>
            </a:r>
            <a:r>
              <a:rPr lang="en-US" sz="2800" b="1" i="1" dirty="0" err="1" smtClean="0">
                <a:solidFill>
                  <a:schemeClr val="accent3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Misch</a:t>
            </a:r>
            <a:r>
              <a:rPr lang="en-US" sz="2800" b="1" i="1" dirty="0" smtClean="0">
                <a:solidFill>
                  <a:schemeClr val="accent3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    </a:t>
            </a:r>
            <a:r>
              <a:rPr lang="en-US" sz="2800" b="1" i="1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2015</a:t>
            </a:r>
            <a:r>
              <a:rPr lang="en-US" sz="2800" b="1" i="1" dirty="0" smtClean="0">
                <a:solidFill>
                  <a:schemeClr val="accent3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en-US" sz="2800" b="1" i="1" dirty="0" smtClean="0">
                <a:solidFill>
                  <a:schemeClr val="accent3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endParaRPr lang="en-US" sz="2800" b="1" i="1" dirty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7" name="Picture 6" descr="Product Details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786050" y="2214554"/>
            <a:ext cx="3286148" cy="3609994"/>
          </a:xfrm>
          <a:prstGeom prst="rect">
            <a:avLst/>
          </a:prstGeom>
          <a:noFill/>
        </p:spPr>
      </p:pic>
    </p:spTree>
  </p:cSld>
  <p:clrMapOvr>
    <a:masterClrMapping/>
  </p:clrMapOvr>
  <p:transition spd="slow" advClick="0" advTm="3000">
    <p:wedg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AutoShape 2" descr="data:image/jpeg;base64,/9j/4AAQSkZJRgABAQAAAQABAAD/2wBDAAoHBwgHBgoICAgLCgoLDhgQDg0NDh0VFhEYIx8lJCIfIiEmKzcvJik0KSEiMEExNDk7Pj4+JS5ESUM8SDc9Pjv/2wBDAQoLCw4NDhwQEBw7KCIoOzs7Ozs7Ozs7Ozs7Ozs7Ozs7Ozs7Ozs7Ozs7Ozs7Ozs7Ozs7Ozs7Ozs7Ozs7Ozs7Ozv/wAARCAFOAQQDASIAAhEBAxEB/8QAHAAAAQUBAQEAAAAAAAAAAAAAAAEDBAUGAgcI/8QAVRAAAQMDAgIECAkFDAkDBQAAAQACAwQFERIhBjETQVGyBxQXImFxdJMVMjU2VIGR0dIjQlVzoRYkN1JiZGaUpMHh4iUzNERFkqKxwnKC8CZTY4Oz/8QAGQEBAAMBAQAAAAAAAAAAAAAAAAECAwQF/8QALhEAAgIBAwQBAwMEAwEAAAAAAAECEQMSITETMkFRBBQiMwVhcRVS0fAjQ5HB/9oADAMBAAIRAxEAPwDP32+XWG+18MNzq2NbUyNa1s7gGjUcADKr/h+8tGkXeuJ9NS/70cRHTxFcg0bmql7xUOGMtGXc16kYqlsdSVllHebyN3XeuJ7PGH/enPhq8H/itb/WH/eoMYyU+1oyoaXo1jBExl1vDud1rf6w/wC9SY7pdcb3OsP/AO933qFCPOUjYLN16OiGOJJ+FrmB8pVfvnfeuHXi5jlcqv3zvvUcu581w7ziopFnGPo7mv10hjdIblVnHV07vvVfT8RXZ0oMt4rRnk3p3/enKyLMBBHNVNK1/jD3MYTpOHY5hq1jGLXBy5FUki/qb1d9QLLrWbHdvTOH9+6IOIbq6fon3KryeX5d2/7VV1NSHVDHMY9rS4Bur7Co5JFY0tO4OU0KuA2lLY1Tbvc8/KNV7533pz4WuJ/4hVfVM771WxyB7AR1hdgrFxR1pR9FgbtcsYFfVeszO+9cC7XP9I1Xvnfeohd6SjKjSi2mL8E0Xa5AZ+EKr3zvvXD7vcv0jVe+d96ilybeVKiiGo+hu4X+7sbpZdKtpPWJ3feo54ivIkja261pIj1YNQ7zjnr37EzVxl5JUbxcSyQcwchuR1LdRjXBxSX3cFpW8Q3bocNuFfFpbu81Dxk/am6biG7mWMOutaQ5ozmofzx61X1kTpp3x9M97GHG52TtLBmUOxsNgmmKRFXM0Ed4uZBzcqv37vvXfwvc/wBI1XvnfeoABbyXWSsdKOxRXomfC9z/AEjVe+d965N3un6Sq/fO+9RQjtSkHGPolG73TPylV+/d96Q3e6fpKr9+771F1BcueOeVOleiNMfRL+GLp+kqv37vvQbzdP0lV+/d96g6weopcppXorUfRM+Gbof+JVfv3feozrzdmuI+Fa3+sP8AvTJOEzMM7qyivRSUV6PR+Baqoq7LNJU1Es7xUuaHSvLiBpbtkoTHg7ObBP7U7uMQuDL3s8+fczA3yPPElzJ+ly94qMdgAFY3xoF+uJ/nUneKrwN8lelF7I64qkdxNGMBSGtKahGG5Kkhwwqs2ijphxunC4EJjIzsV1yCq0apnQOSugdJTaCcnCCxJTrBCq9AhfJIxz2SDfIPNW427PsVXXO6J4f1HmFeBjlXkSqpz00Ly8vOkOJJTVOxxkLsZwcJZJmsLW75e0HdSqeHDQCcYCt4MquWw9HIGtAOycFQOrJXIjAGxS8lnsdCtC+MN68o8abnCaeWnnsmDjq5KUirm0T+laRsf2pHPGFB1OzsV15x5lNJOs6mmYBgglRYpgZejG2kF2ezCdLCTySwtihc9z49Rc3HqV9jJ22RopRPISNhnJParGF7GDZQoY2QZ68nsUlkg2GEe4htySunbhcuqA3qXI3A5LlzRzJVKRs5MebIXDIH7UzPVsh2Jy48mhIxwAwCoFQCJg4qYxKTm0izhBfC6eTDWgZwFW1NZI2QhkjSAMlozkBSqiT/AELLg7HAOPWq7xYGk6aJxe8nBIbgAKYr2UyN7JFhRz9MzfmP2qXjr6lEoYujjHqUtxwzJ5KsuTSF6dzgAucuXgJTM1reaZFQx5I1DKJMNo9D8HgxYqgfzt3cYhL4PvkKf2p3dYhcGXvZ58+5mIvgLuILh7TJ3ioZbthTr55t9uB/nMneKhsGpd64R2xWwgyI9s8lC+Ey2UtIw0Hc5U8DScFQpbcZZ3NB0sI1ZG+6vGvJE9XgsS1zYRMSCw75CWKVsrMtOQm6VpbaBHr1BjiM9u6qmTPgqMs3BO4zzVUrsvKemv3LwEJC8BMtkD2Bw6wmXvJOFFFnMffNthRnNDzuNxuCUreeXJ0FmOYU1RRvUNVDGzPY7SBpGAGhDZXs6srtz2Dkm3HPIKSOHaHPGX9iTpXuXAHYE41ibE2znBKUMPWnQxdBuFFk6RtrF2GLsAJcKLLUNli5LE6fUkISw0R3QgpvQWHYqURuuS0EclNlXEabI4cikeXuO5Q5uN8JMnPJSVDQWjIJTNU7XDkg5apTXEDkmpgXtcNPNERJbHceJbPM0cwB+xRqPz2hgcdJ3I7EkUs7KGYBh0jCSl1NbrxjOymuSrdtFnlrGYzjCjifxmYQwkkZ3PUmKgPljIBOOtJaToqQ30qK2svrbkkSbn0dNG4b55N9aq6AOkqRnPblWl1DDXQiVuphJzk7Lmlp2Q6iDqJPxlKdRKzjeT+D0fwfjFjn9qd3WoS8AfIc/tTu61C8zL3s5MnezC8QHF+r/aZO8VHiOyd4jdi/1/tMneKjUzwW7leiu1HZBj7253UWoy1uQcAdYUzIxzTFVHqgfgZ25KEaSWw606bUDgDJJwqqmZ0srnO5BOmerloHHT5ofpwBy2S0rNEIJG53V0qTMpPU0PYAGG8kaQeXNKduaXXjqUFgEaHADrykL3H0LlBsB57JQEoC7a1BQNanAEgSqC6FCEmd0uVBY6ShchLndQSKUiMoQg5K5XRK5ypRBy5uybIwnjuuHNUlWjhrtJ9C78124wuCMJOXJSVscIBaWfmu5jtXHRNHoQHkc90usHrQnZiHDepRYcRXFuORcCpR5dqjywPfKwsOntd2KUUlzaJd186ojbtucLpgw0D0KG+Gfx/znl7GnIJOQprAWhVeyouncm6PQeARixz+0u7rUJeAvkOb2l3dahedk72cWTvZgOIfO4iuA/nMneKq5NUYJad+pWl6GeI7kT9Kk7xUOSML0o8I3StWc2bMtURJlwAzuU7dJmxT6IiQRzwVHttR4pVSExl4weXUmZHeOVT3tzgnrU191ltX/Gl5JkEolixjr3HVlKXJuOExtwDhKB2nKEq63FyV1zSADCUbqCQwlAJSgLsDAQtQgGF0EgShQWoVBykG5V7Z+F6i82quuEVRHGyiBLmuBy7AzsqtpchtJblHgrobIRhSSGV11LnGF0EZImfQgpcK84e4ZdfqSvqBVCHxJgeRo1ashx7f5Kq3XJEmkrZRehIWpfThJzVgcI+pBGEgO6khiELghaGw8My32hr6plS2IUTNZaW5Ltif7lREZUJpuitpjRQuiMK14ZsI4ivDaA1TKYFhdrcMk46gOs/4qW6Vsq9in3HJdNdnmFJu1B8F3WpoembN0EhZ0jOTvSonpClU0Ex5rhlO6sjCjNIyo1RUva7S3YJVltelbnqHAPyHNt/vLu61C48HU3TcNvPW2ocD69LULzcvezhybyZhr23/AOobj7VJ3io2AQpl8GL/AHA/zqTvFRGnIwQvRXCOyHA2xhie5zNi4YK5ihbFnHM9qf0+tJhTZbSjhxz1o0YC65JN3FBRzhdBqUN7V0gSEGyVGUKCQyhIdylCEigr0LgT5mcQ/q3f/wAyvPRyW84Kq6eDhC/RTTxRvexwY1zwC7zDyCzy8GeTtHOGbVYn8D1FzutIJDBK7L25DiBjDR6+X1qwt9BwtxTYp6qO2fB4o35kMeNWkb8xzyMqot9VTs8FdfTunjEzpyWxl41HdvUnOCqung4RvsU08cb5I3aWueAXeYeSxae7/cyae7/csLRT8McWW6upqSzNopKdmWSbazkHBz9XI5ULgu02aq4ZuNbdqZrxTyOzJ+c1oaDsmvBpVU9LPc/GJ44g+FoaXuAyd+1WHAkdLPwXd4qyTo6d8rhI/wDijQN0latCVxtWzi0TcJcTzOtLLKKKV7D0MoxqOB2jr9eV1wdRPtsfFFFIQ50DAwntwH7rqzcP2rhSqN7rL3BUMiYehazGXZGO05PqTPC95gq3cUVk8jIDVtDmMe8AnZ+AO3qUe64D3T08EPhuy2i38NScSXyDxhhdphh5g745dpOefYrbhtvCXFFZLosrKaoiZkxfmub2jHX96ruG6y3X7hN3DNfVNpJo3aoJHHAO+Rz9JO3YrfhSzWnha4Sme9U89XLGQ0BwaGtyPTzJwkvN8kS83yVHBNltFyivLrjSskZA7zXHmxvnZx9imWWn4U4shrLdSWcUj4GZjm5vI5B2efPGxUPg2spoLXxI2WoiYZWu0BzwNWzuXaovgxq4KW8Vj6ieOJroMAyODQTkdqs092TJPdlz4PauhHDVxi8R/KUzCal2f9eDqIH2bKNwvbbLcbfc7xDZm1kwmPRULnA6G7YAzt2/YonAlXTU9m4hbNPHG6SLDA94Bd5ruSicGWrxmlkraHiJlvuLHgdE47FnpB5qGuSGuWVPFT7a+64t1tlt4a0CWKQYw7rwOpPcB0FNcOLKenq4RLEWPJae0NOFaeEmuoaquoooJo56qGItqZYsYJ2wP+/2qB4Pp4abi+nlnlZGwMflz3AAeaeta/8AWX5xl3wtYLTXcVX+lq6OOSCmceja7PmDUeSlWCDg/iWoq7NTWUQ9CwllQca3gHGc8wckLnhaupIeKOJ5ZKmJjJdWhzngB3nO5dqqPBjUwUnEtTJUTRxMNM4B0jgATqb2rNp7szabsx1XT+K1k1PnV0UjmZ7cHCizx9I3lurG64ddat7cOa6d5BHIjUVFx6F0p7G9Wje+DIEcO1IPMVju4xCf8H3yFP7U7utQvPy97OKaqTRjb2Ab9X5H+8yd4qI1gUy9H/T1w9pk7xUQLtXCPQjwIQuSuyVyVZFmcEZ6kvRuAzpOO1bjhGx2ymss/E17YJaeIkRQkZBI2zjr32CeHhPj6XonWKn8T5aAfOx9mFR5HdJGLnvUVZgACTgDJShjy7S1jiRuQAtvR1FirfCDa5bJTOije7MrS3DdRB2A6v8AsrqlmrYPCBfWUFDT1JMTC4Sv0aRpHI4PbuFDyNeCHkrweVpepXtt4WuvEMNVW0MUThFKWuZqwdXPAH1qVcfB/fLbbn1sjIZGRt1SNiflzR1nlv8AUr643VltaujNBji3XpOnOM42SLa0tRXjwYVDBQU5pdZaZi/zh5w/NxzyeeVTWPhC78QRmakhayAHHSyu0tJ9HWVCmt7CmvJSZS5V9e+CrxYqbxqojjlgHOSF2oN9fWE3YeErtxCx8tHGxkLDgyyu0tJ7B2qdUauy2qNXZTZ2XQB06sHHbhaaXwdX+LpnObB0cTNevpNnDflt6FYULW+SG4OwMipG+P5bFVzVWiryLlbmIC0Vo4nZbOG7haDSukdWF2JA7AbloHJZvK9Wq7zScN8I2aqdaoKo1ELGu1AA/EBzyKie1Khklwqs8sJSL0OrorLxnw/VXG1UbaKvpBqfG0Aats4OOeRyKxtksFx4gndFQRBwYMvkccNb6ypU01uWU01vsV6QrR3XgO9WujdVubDUQs3eYH6i0erCh2bha536knqaBsb2wHDmudgk4zsp1RaslTjV2VHUkLSRkBaau8H19oLc+teyGRsbdT4435c0dfUtLwTYZ5ODbgXMiLq9jugJ6tiN+zdVlkilZSWSKVnmJY7RqDTpBxnGy4zhb7FzoPB7caF9BSuhgndFJN0nnA6hnbG5ydjnkqm3eDy+3O3Nro2wRMkbqjZK/DnDqPLZWU1TsrrXky25OwSg9q9C8Gtgqob3W1FXFGGU7XU8jHHJD8g8v71U1vAN7qbtXtgZA8xv6QtEm5DydONvQnUjbRHUV0ZUJRsdlo38B3eOWphZJSzS0sQlljjkJcAQSOrfkqq02mrvVeyio2B0rgT52waAOZPUp1JmikmQ+fUjCfrqN9vrpqSR7HvhcWOLDkZHNM5Ulz0DgAYsc/tLu61CXgL5Dm9pd3WoXn5e9nn5O9mKvW1+uHtMneKiZKl3v5duHtMneKhrvXCO+PAEoSJMqSx6JbqZ9/8ABa6gojrqqWUuMQO7sOLsfWD+xYAUtSZ+gFPKZc46PQdWezCl2a+19hrPGaCbQ47Pad2vHYQtX5Va7RkWuk6bHx8nH2f4rOpRbpGFSi3RW8OWivs/G9qhr6d0L3vD256wQetbOz/wkcQfqGf9mrzt3Fdzlv8ADeamRs88ByxjtmN9AAUul44r6W+Vt3ZT05mrGBj2kO0gDHLf0KsoSZWUJSNDwdUy0fBHENRC8skjke5rhzB0DdJ4N6maa2XyKWV8jRGHYc7O5Dsn9iylBxPV2+z11rihidFXEl7nA6m5GNt0WDiar4ehq4qaGKQVbQ1/SZ2G/LB9KPG6YeN0zT0v8DlV+v8A/Nqe4wlqqbguzMtbnsoHRASmLrOkYBI9OfrWSZxNVR8MSWBsMRp5H6y/B15yD246lKsHG9zsVN4oGR1VLnIimBOn1FND5/cOD5/crHVl4NnMLp6v4PL8EEnoy7s/wW2vElTD4LLZ8Gl7YnaRUOi2OMHOcdWrms9fuOrlfKM0XQwUtM74zIhu71k/3Jrh7jO48PQupomx1FM85MMvIH0dilxk1dFnFtXRqvB5NXycPXds7pXUrYz0OsnAOk5A/YoFB/A/cfaR32KNL4TLtI2aJtJSthlZoEYacMznON/SqSHiOph4ZmsIhiNPM/W55B1A5B7cdQVdEm7orok3ZU5XoPGMckvAnDojY55DGZ0jP5i89+pbGh8Jd1oKCCjjo6RzIIxG0uDskAY7VpNO00Xmm2mi34DpKiy2C7XW4RvghfF5gkGC4AHfB9JwE/wrJQU/g4mlmbUGMyu8Z8V/1g3H7MY+pY2/cZXfiGIQVUjI4Ac9FEMNJ7T2prh/ii48OSvNIWvik/1kMm7Xen1rN45NN+SjhJpvybKy8Q8KWds8tBBdnRubiUOaXs9Z3wjgupEHDXEVTRF0bWPe+EnYtGkkKiuXhFuNbQyUlNSU1EyUEPdE3zj2qrtPE9XaLTW22GGJ8VYCHufnIyMbbp03THTdM1fgzq56gXiKaV8jTEH4e7PnHVkrngh7v3F8Q+cfNY7G/LzCsrw/xLVcOOqTSwxSeMsDHdIDsBnlg+lLauJqu0Wqut8MML460EPc8HI2xturSxveiZY3br9jS0BJ8EVwJOT4x2/ymKXabtQ8RUFutVzFXb7hE0CjqYstDtsAg/V/isdBxJVQcNTWFsMRp5n63PIOrmD246lc0XhKuVHQx07qKkmfC3THK5pBA9Q/wVXB77ESg99iy4Ht89p8IVwt80xldFC7Ls/GyWkE+nBTvClRNDbuLp2SOEkbnljs7ggPwslbOLLhbL5UXgNjnqagEP6QHG+Ow+hJQcVVlvpbpTxwQObc89KXA5bnPLf0qXCTIeOTsd4EvTrTxVA+WQ9DVfkZS49vI/bhbh9sg4Epr5emvaX1DtNI0/m53A+0/Y1eY2q3S3S601DAcPmeGh38UdZ+oLW+E289PcKezwv1RUTAXuzkueR1+of9yk43NJCUbkkYx8j5Xuke4ue4kuJ6ykXIISrejpPQuAfkOb2l3dahHAPyHP7S7utQvOy97PPyd7MVe/l6v9pk7xULKm3v5dr/AGmTvFQcr0I8I7o8C80iMoKksCEIQgEIQgBCEIAQhCAEIQgBCFdU3DzZbfFVVFwipnTtcYWPGzgO09SxzZ8eFJzfJKTZSoXccEszi2KN8hHUxpcuSxzXaC0h2caSN8rTVHixQiE5JTzwgGWGSMHkXNIygU8zojK2GQxjm8MOPtUdSFXYobQu44JpRmOJ7wTjLWk79iR0UjZOjdG4P5aSN/sU643VijnqQrGG0SvttZVyl8LqXT+Tewgu1HC4tFrN2rDTiYRYYXlxGdgsfqcSjKV7R5Jog53SKfcqCnojH4vXxVmvOejHJdUdnlqYap8uuA08JlAdGfP9Cj6rF0+o3sRT4K9IruDh9tVVQwQ1Rfrp+mc7oj5p7FCqaBlPb6eoE+qWVzmviLCNGPT1qI/LwzkoJ7/7/gnSyECWnLSQe0JDknJOSetOyU80TQ+SGRjXci5pAKVtJUP3ZBKRjVsw8u1b64VdlaGMYSpSkVweh+D/AOQp/and1qEcAfIU/tLu61C87L3s4MnezF3z5duHtMneKgqdfPl2v9pk7xUFehHhHdHhAhCFJIIQhACEIQAhCEAIQhACEIQAtdYqKsqKCKjraZtRbahrnskDxmA4O/o9SyKcZUTxxOiZNI2N3NjXEA/UuP5nx5Z4KMWl/vgtF0zXWpsUVhLKE1UkjahzZnUbmh7tzpO/VjHJdNlhl4njEtOYqtlM4NM5aS+THmkkbZWOimlhdqhkfG7tY4grkucXai4lxOck7rg/pcnOUnPm/wCd/wD4W1l9cBxEKCQ3MyeLdINQk05z6Ov7Fdv+FDdqX4PwLRobjBHR6Medn081iZaiecASzPkDdgHOJx6kgnmbEYmzPEZ5sDjg/Urz/T5zilcVz4238/yRqNQazxGx3KW2ydG012I3M6m46lNa8S3qmmOg1cttDoi4jeT71iNTtGjUdJOdOdka3kgl7iW8jnkof6Xd/dvvv/KXP/hOs10vwuOFrl8LF2cs6PWRqxq35dSr+DMm8vDQHHoH4B6+SpJKiaXPSTSP1c9Ticrhj3xnLHFp7WnBWkfgS6GTE2vu9LZbEat7NfTtnbfqH4TtlLRbP6LowAHOxtndOQ/DnwfdvhUuMfQu0ayOf8nHUsa+WSTGuRzsctRzhdPqZ5PjzyO2xu8nbsWMv0yUq3XjxxTvbfz5J1m2o5pI7tQtY8ta62AuGeeAcKLRyRTUtikrXBzX1EznF55uycZ+vCyXTSggiR4IGAdXIdi5L3FoaXOLWnIGdgn9Kf8Ad/u/+RrNi74UNPdfhv8A2TondHrIxr/N0rr4Rqqep4epoZCyKSGPpGjbV1YKxz55pWtbJM97W/FDnEgepIZHktOt2WfFOeXqRfpdr7mv4S24oayTdwG3esa0YAmfsPWoiCSSSSSTzJKF7GOOiCj6KM9C4A+Qp/and1qEcAfIU/tTu61C4cvezz8nezF3z5duHtMneKgqdfPl2v8AaZO8VBXoR4R3R4QIQhSSCEIQAhCEAIQhACEYQgBCMIwgBCMIwgBCEIAQhCAEIQgBCEIAQhCAEIwhACExPVwU4894z2DcqunvD3ebCzQP4x3KsotlJZIx5LZ8jI26nuDR2kqBPd4mDELS89p2CqZJZJnapHlx9JXC1WP2c8s7fB7D4L6iSp4bqZJMZ8dcBjqGhiE34J/mvU+2v7jELyc/5GYXZmr58u1/tMneKgqdfPl24e0yd4qCu6PCPRjwgQhCkkEIQgBCEIATtWOgpKeVtQI9UZJY2JjiTqduS4H0JpSKluqnpQeuI99yxzNqJjmdRKFt+Je4Oq3NA5ZpYzn/AKVOhnnqrdJW09exwieGvY6njB3/APapV48GlwhqmmiLSx4aXMlOlzCQc+sbK0h4aqm2BlEzd8YyXNaPOJP7ea5NT9nJqfszFFca2rq20/TNbqbkOEMZA/6FJuNU+11Hi9RcR0mnJ00seO6pNs4WqYK2L8rlziGloapN+4Uqrs8OgbiePzdLttTduv0ZTVIapeykpbtJVSFjKl3b/s0X4VdtgzbJak1LZvPY0NMbWOYd88gMjZJLweOH6CCofKJZJXFryCOfoHPG3NJEf3hUN6g+P/yV4SepF8bepbjluIa+Y9DHKRHsJBsPObv9mVLnhfL/ALOKcO6miFmD+xQKUkRVONyYh32qxo4K10QMbMNPW7Yn1Lm+ZknHLSZ7vx8UJwbkVla6tgwDEyJ3pgZg/sUSK6TRk9IyJ+f/AMLB/cr6ooq6oAY+V0jABsW59aqau2tj2LwDjqC5l8iXsT+Hq4G47lJKTiOEeuJn3LuGukkkcDGwho30wNP/AIqTS2mJzCWyOcAN9sKZYquioquWjfI1rSfjuVllm/JhLGovS0RaRz6mqjBEXRlwBb0TNx9iYomNkrqeNwy10rQQesErUmltclQJYZWGUb/kwdysrRzRxXGl1vDSZmYB9YXf8OUpKVszzRUeD3EcF8N4+SKf7Cl/cXw3+h6f7CotNxNUue+OanYCORGQpBvlc1up1IzlnGSFzfUx9nn9PIdfuL4b/Q9P9hSHgnhpwwbPT4PoKcF9lx51K3PYH/4JufiiCmdiWneBjJcCCApXyI+yNGUY8nvCJ3NhpP8AlP3o8nnCP6BpP+U/epM3FVDB0ZeyUCTkdO2FY2+401zpvGKVxdHqLckEbj1q6zOXEjNxkuT528JVto7TxtV0dvp2U9OxkZbGzkMtBP7VlVtPC3/CHXfq4u4Fi17eLsRU9d8E/wA16n21/cYhHgn+a9T7a/uMQvJz/kZJk7nUdNf7qw/GjrJW/VrOEwoV2qPF+M7oSfNfWytP/OVNXoVSR24paoghCFBqCEIQAhCEALuruVDStpIquVzMwn4rScee5cKNc6JtfVUUIpXyyeLndr8YGt3NY5+0wz9prbNx1w3R2+CCrulXLIxxLjJSiQAb4AOzscutVt344o+j02m4QZ2wXUkjHcv/AFELLVXCtTDE+ZlPKWtGSA9u3PZV1DQeN1jaeOF7pMag0vG+FxHGXFt4gqIasST3WENyCXOhe7G+dgAttSeECxNy+puETHaMAQ2+R++ADu92PzQeXX9vnVfTGhe6Ce3GJxBwekykPD9T4iKxsEjonNDgQ4dYylg9CuHFfBtxc6bxurqK7DWxyzM0BrR1aWgNHX6d1RQ19FWUtU2kkLy17C4kEfxll7ZZ/hOV0UIfraAcZCt7RQyW9ldDLG5rsx8znPxuSvj70aY+9FzbnOb4y5hAcIhjPX57VbwcQF4HTtaHRuwQfN6vR2YVbZaY1b6qJvxjBkesOaqi9TPjqWjcSgHpARjzs/tXL8xJ5qPfwSjHF9yLaSrrb3WGKGQ0zWNALosj7E3VUL7brkragzAnDXnnnHWl4Yzp6QgFzj+crHiGNkkLQIslzwSN1R44qByw+VN/J+17cFZR1scmtscoIa0uDHHGdlVQurGiSoa+RgccANAw52ez7FYx2ky/Fpyd+xLU2mop4QdJYAcgB3IrGEkjv+V8eWRLdWSKOSTx0RNkJlBIe5vaBushbXukvFG5ziSZ48k/+oLdcKWzD6uqmBJbG7Tq7SDk/sWDtfytR/r2d4L1v06nGdHkfOk7ipeD6Qgjh6RztGQwnzuz1J9zY3RGVsZc0bZzzTFve3S7JjY3Bdl78DBJSC5Q01HHTMaHtLzG1+rbOea8r6fI27RzS+VjSTsYr5309L41Sx9JsdLe3ZZ2gbPcbJV1U07pNEj2+dzOw29Supbk5kG8bXR0zgHNz8ZV1RJFStkp6SCKngnY5+gPJDuXaVrH4mSjkl8/FrUr2Itxa5ojiY1zuhjaSRyydgFtuFaN9FYYWSf6yQmR3oJP3YWCmr3wyhuuM7te3Iy12OWf/nUt9w9eBdaeUFgZJC4AgciDyK1x4JY92S/mQzPTE8N8Lf8ACHXfq4u4Fi1tPC3/AAhV36uLuBYte9i/Gix674J/mvU+2v7jEI8E/wA16n21/cYheVn/ACMk824n+dN19sl75Uy31HjFK0k+c3zSofE/zpuvtkvfKYtdR0NUGE+bJsf7l6tXBGmKWmReoQhYncCEIQAhCEAKRc76y02OnpqOld49VNOqoLOTA92GtPrzn6lHTPEFHUG20NZHICwNLdBAODrcc+hY5+0wz9pAhuF0sk0NTIHPY9o6RrjkHc81HqszVzn0cEsMsgMjWkFmncEY7RhXVBFDe7HDQPqy2riy5jCBjOezkq60VclFew6uqXMZoewyEbjIwuKqORuzqS5T3a1ubW00rnUgIdO2MnBPIOPVvsmqC6V1qmbGI3yUtS0BsPxgcjGw7U5e7dPa9L6epMtNUN1tIAwfXjmp4pReLXFUUtdmoo6duYXAebgZOEIKmpjmpqmYUcNRBUwODnB4LHNxnIx61dUNwmutsmqpoXhzTHGZdPmuPndfaqy0VGqoqYKmtdTdM0M6UgHUSeRUi4U9TaaSqp2znoi+JzC3YEEO32WuJXNItF6XZouGHsdc5Yula2Qw+bk8jranOPLewRxVrGjWHaH4HMLJ8OSSsqKuSL44p85Of47exX0vwrc4RTv/ACj3EOOo+nK5vmw05rPVw5NcSRw40CNo21HkOtXksZfVY0+cwcsLz+poY6a4yQS1I1xuAz2HmtVYDNT0ZM9Q+YvOxcc4APas5NaTlhGXUsu3y9Cw775+L1KBU1ED26cEkb6SMhdVNQHNO5yqvpC6TGVideqXLZoLfXUppJmtDY3mMgt5E7Lyq1/K1H+vZ3gtu1n5Vp9KxFqH+lqP9ezvBet+n7RkcPyt2j3yCpBnaxsbHnBwD2J+bSYsGFgMTcq1bwtRNkMgkmDj1lwP9yV/DNM5pHTzb7cx9ydSJ4H0+UzdY5gicAW6NILsfndaz9VVBr2M+McE4xnSOxb53CFG8YdUVBHXuN/2LhnBVvjLtL3kH+MAT9qdRFfpMl2zzzxOaZrZJPNaPOx6FvOBdMlLWTtGD0rWfY0fiVhDwtb44ix5lkz1l2Pq2U622ujtUDoaOLo2PfrdlxOT27+oLOc01SOnB8ecJ6pHgXhb/hDrv1cXcCxa2nhb/hCrv1cXcCxa9bF+NHceu+Cf5r1Ptr+4xCPBP816n21/cYheTn/IyTzbif503X2yXvlVfWrTif503X2ybvlVa9iPaiDRUU/jFMx/53J3rUhUlpqBFUGJx82Tl61drCSpnfjlqiCEIVTQEIQgBPOkhlhZHKJSGs0lrXgA7k55elMKPPX08Gznhzuxu6hwUtmVmotfcdfBtE2pZUMfVskZyIkb+FdXCK2T+fN00OWaXaZR55znJyDuqqe7zSZEQEY7eZUFz3Pdqe4uJ6yVK+LHyckpY/CLM11BHSOo2sq5YvzS6VoLPV5qZhq6OnqxUxx1Yftn8s3B9fmqAhX+mx+jEtLjXW24VM8woZ6dszw/oopmhrSB1At9a7qb1HLYvgttO4npmyCeR4c/ABGnIA23yqhCtHBji7SBY2a5x2uolklgMzZItGkO04OoHPI9is6Piinpax1S6mqpXOBAa6oGB/0rNoUZMGPI7ki8ZyjwXs17t81VJUOt8xdI4uIMzT/4KVBxVRU8DYWW6cNaNv3wPwLMIWf0eH0Sss07TNU7i+kPO3T/ANYH4E0OJ6IO1eIT/wBYH4FmkJ9Fg9Fuvk9mp/dbSA5bbps9WagfhWbpJ/FquGo06uika/TnGcHOE0hbY8MMaqKM5ScuT17y8f0d/tf+RHl5/o7/AGv/ACLyFCp9Ni9FT17y8/0d/tf+RHl5/o7/AGv/ACLyFCfTYvQPXvLz/R3+1/5EeXn+jv8Aa/8AIvIUJ9Ni9AuuLuIf3U8Qz3bxbxbpmtHR69WNIA54HYqVCFvFKKpA9d8E/wA16n21/cYhHgn+a9T7a/uMQvGz/kZJ5txP86br7ZL3yqtWnE/zpuvtkvfKq17Ee1ECtcWuDgcEbgrR0s4qKdkg6xv61m1ZWeo0yugdyfu31qs1aNsMqdFwhMzVUNOPyjwD2cyq6e8uORAzT/KdzWSi2dUskY8stXOaxup7g0dpKgz3eGPaIGQ9vIKolmkmOZHlx9K4Wixryc8s7fBJnr6ifZz9LexuyjIQtEkuDBtvkEIQpIBCEIAQhCAEIQgBCEIAQhCAEIQgBCEIAQhCAEIQgBCEID13wT/Nep9tf3GIR4J/mvU+2v7jELxc/wCRknm3E/zpuvtkvfKq1acT/Om6+2S98qrXsQ7UQCVri0hzTgjkUiFYASSck5J7UIQgBCEIAQhCAEIQgBCEIAQhCAEIQgBCEIAQhCAEIQgBC0OIBYbfCJY4pKmJ2rNGx2o9K4ZMh3bsBy5YUmgt1F4zUQRQTskgqYojLM1rwcuwTgtwDtyOVnrQMqhab4Nt1TSUczwYGx0Alk87HSOMrm5JDTj14PUPSo1VarfRNkqCZ6mHVG1jGHQ5upurJJbuOobDPNNaBRIWiFFTfurqaUwSGFsMv5MRjXtETy7cj7UyyzUlZSxS0onZNVCRtPA4h5c9mknfAyC0kDbmMKdaBRoUivhip62WCFxcyI6C4nOSNiR6M5wo6sD13wT/ADXqfbX9xiEeCf5r1Ptr+4xC8bP+Rknm3E/zpuvtk3fKq1acT/Om6+2Td8qrXsQ7UQCEIVgCEIQAhCEAIQhACEIQAhCEAIQhACELVeDiCnqOLWsqmQuiFNM4maMPY0hhIJB545qspaYtgyqF6jdrPSVs94oaWOCnk/eEMkzYGsjke9+DIwb6WkEcjvhUtNbbDT8WW+jo6a4mWC5RwSuqmtMUg1YO2Nj6OxZLMmuAYhC3/wC5GyXiuhmoJquGA1lTFUseGlzujbr/ACYHLI2A3S0XCPDlxoILlELnBTvZUvfFK5mr8k1p804wc5/+YU9aIPP0L0jhvh+w013sjpqetqJ7hG+pi+K6GNnnAMdtuQBudt+pU3g+p7c7iCrq7rCyWio6Z75GvGRuQ0d5Oqt3XAMw24VjKXxVtVMICCOiEh0789l065172sY6tqHNZjSDKdsclvb7wtR2Pgu4W9zGSXKCYVnS4BcIDIY2jPpADvrTfCVRZbdwQ6uu8NO+N1wfG9r6USvlb0YOhrttG++VHVWnUkDBRVlVA9kkVRKxzG6Wua8gtHYPRuu47jWxTPmjq52yyfHeJCHO9Z61s7VwjY55LTR1fwg+qukDqhskGnoo2+dhpyMkjG56k/WWKzSW6Ovr2TtiobPSyllLpa6VznlpySP2p1o3wDAiqqBUdOJ5BN/9wOOr7U8y6VgrWVjp3yTsBDXvcSW7EberOQtnX8GWMvr6K31NWKuk8XkEk5b0ZZM5oAwN8gPG/XupM/AXD/wjBQw3NwmZWMp5WGdrnStJwSGgeaRzwc7J1oA843Qpt4ipILrUQ0LZW08TyxvSuBccbEnHaVCWy3QPXfBP816n21/cYhHgn+a9T7a/uMQvGz/kZJ5txP8AOm6+2S98qrVpxP8AOm6+2Td8qrXsQ7UQCEIVgCFqqHhGW72qzeKRww1Fe6o/LSTEhwj33bjzcAHtypNn4BZU3e0MqrpSy0Nwe9okpnOJLmfGYMjn6eX9+TyxQMYhayq4Rgnnqaumr6Khtcc4p4pppXua9/PSDpySBzOMBMngW4QR10lbV0dHHQzCGV8shwS5uppbgHIIwpWWL8gzKFrIvB9XSxtxcre2Z1G2tbC6QhxiIznlgYHpUKu4UkoKihE1zozTV0RliqmF7mEA4I2bnOfQnUj7BQIVlfbHUWCtjpqiSOUSwtmikiJ0vY7kRkA9R5hVqummrQBCEKQCEIQAn6StqaCYzUkz4ZCxzC5hwdLhgj6wUwhQCc+93OSm8WfXTGLQyPSXbaWHLB9ROykVHFN9q+g8YutTJ4s8SRan/FcOTvX6VUoUaV6BasqL3T22G4sqZo6bxxxie2TBE+kFxA55wRuuqjiq/wBXvPdamQFr27v20uGHD1EBWVCbdVcEx089xp4ZqSvkqHU8mrVMwsaMNwMZOCN1o+IeJLVPSONJUUEsE00TqeKSSRxpQ0g56PRhoAGCAdxnmsHLetIMrYrhxMaCeC1XOaCmpA2R7em0tYHODds9WSM/aqmZ9ZbJq2gbUjDyYp+ifqZIA7PPrGRleiXO/wBmdcKmd12imknpYg8McXRtcKhri1hLQcacnB5csp2n4msjfG3UlZSQubcJ5phNI+NtSwuyzZrTrGNtJVeo+dIMBS1N+vdcaOnnqaqpqohTlmrJfG3cNPoGM/Un7pZb5abQ1lRLHJbxPkiCoZKxkpHXpJw7AT3Dl4oKXiCskqf3nS18M0AfECfFw/kQOeBy9SjXez0Vrow6K/0tfK+QYhpWuIDcHznEgAH0LW3qoEu11HFtNRW6mttbURU9wlcykY2YAOcDhw5+bufUqqpud1DJqKeslLQxtPIwuyNLHZa0+gFbHhvi2itNu4apHeJP6KqldVPnh1vp2l4ILT1bZ5difs9+tscFI5l4pqOmp6md9xpZIi51Y1ziW42OrLdsHlzVHJpv7QYSS73GY1DpKyVxqWMjmJd8drcaQfVgY9SkTcUX6oNOZbrUvNK4SRan7scOTvX6VsbRxHwzLbImXJmmWcvt7884aUkua/lzaSB/7U/bOKrVUyXEx1EFBUGsBikkldEHU7WhrGhzWnOMZLTzyjm/7QeaPkfLI6R7i5zyXOJ6yVyp98qoa691lVTxRxRSyuc1sWdA9IyAcHny61AXQuAeu+Cf5r1Ptr+4xCPBP816n21/cYheNn/IyTzbif503X2yXvlVatOJ/nTdfbJe+VVr2IdqIBCEKwNdZ+NWWqls8LqF0nwb4zv0mOk6UY7OpcWXjFlqprLG6idILVVSzkh+NYeMActsYVTSXWGKnigmpw8RsIDtIOkku39PxhtnqUoX2hZRmCGmcxzyS54aNiWkbD0EkjsWLgvQHqTiOgktUlpvNBPPTCsNVCYJhG9jjsWnIOQR9advXGhvVtuNK+j6M1lXHMwtfkRtYzQG+k4xuq6W7UlVKXzQuYS/USxjcuGpxAPL+MPXj613VXmimjnZFRMjD2lrCY2nGS7PeG/VpChQV3QLBvGsYuLKrxJ3mWb4M09J16dOvl+xO23jimo6KhpZqCU+KUUtL00UobI0vdq1sJB0kcljkKzxQfgF3xRf4+IaminZBJCaakZTnpJekLtJODnrO+6pEIV4xUVSAIQhWAIQhACEIQAhCEBa8M2YcQX+mtZmMIn1ee1mojDSeWd+Ss7rwNX0tzipLeJKoSUvjR6ZggdEzJB1hxw3l2qs4ZvDbDfqe5PidI2EO81pwd2kf3qTZuIY4H18N4bUVtNcIRFM5suJRpcHNIcfSOSxlr1WuAR63he825srqqjMbYoWzvOtpAjc7SHbHrKequGaig4fmuFYXRTxVMcXQ7HLXs1h2QezCuJeMrPO8Uj7bVi2OtzKJzBODKND9bXB2MKHfuLorzb6ylbSOhE1VFLFl2dLGR6AD2nG6hSyOrQKqgtArLHc7kZiw0HRYZp+PrcRz6sYV5wtwKOJLP46KyWGR1SYGBtMZGNIaHanuB80elQGXu103CVRa6SiqGVtYYxUzPlBYQxxcC0YyDv+xMxcRSU/CXwLAZonuqzO+RkmkOaWBuk49Sl62tttwLR8HX6vgjmpaHWyXJjzKwF4HMtBOSNuakz8GV7xTG3N8ZElDFVTF72sEWskYyTy25qwtXGVqpnWusr7bVS19sh8XidDMGxuZvgluOY1H1qLWcYQ1NmnoG0sjHS2+npA7UMAxyaifUVW8t8AgV3B1/t0Ek1VbnMbE5rXgPaXNycNOAc4J5HkUScH36KSKN1Dl8srYQ1srHFr3cmuAPmk+nCs5eN2+PXKsipna6uGlZGHkENdCWHJ7QdB+1WU/hIgdXU9VBBWNBqmT1UL3R6HBpzpaQwHnyJKasvoGHrqKe3VklJUta2aM4e1rw7SezIJCjp6snFVWTzgECWRzwD1ZOUyt1dbg9d8E/zXqfbX9xiEeCf5r1Ptr+4xC8bP+Rknm3E/zpuvtk3fKq16JePBlerheq2thqqBsdRUPlYHyPBAc4kZ83moXkmv30u3e8f+BepHJHStyDEIW38k1++l273j/wACPJNfvpdu94/8Ct1YewYhC2/kmv30u3e8f+BHkmv30u3e8f8AgTqw9gxCFt/JNfvpdu94/wDAjyTX76XbveP/AAJ1YewYhC2/kmv30u3e8f8AgR5Jr99Lt3vH/gTqw9gxCFt/JNfvpdu94/8AAjyTX76XbveP/AnVh7BiELb+Sa/fS7d7x/4EeSa/fS7d7x/4E6sPYMQhbfyTX76XbveP/AjyTX76XbveP/AnVh7BiELb+Sa/fS7d7x/4EeSa/fS7d7x/4E6sPYMQhbfyTX76XbveP/AjyTX76XbveP8AwJ1YewYhC2/kmv30u3e8f+BHkmv30u3e8f8AgTqx9gxCFt/JNfvpdu94/wDAjyTX76XbveP/AAJ1YewYhC2/kmv30u3e8f8AgR5Jr99Lt3vH/gTqw9gxCFt/JNfvpdu94/8AAjyTX76XbveP/AnVh7BiELb+Sa/fS7d7x/4EeSa/fS7d7x/4E6sPYMQhbfyTX76XbveP/AjyTX76XbveP/AnVh7BpvBP816n21/cYhWnBHD1Xw1ZpqKtkhkkfUOlBhcSMFrR1gb+aULyczvI2iT/2Q==%20"/>
          <p:cNvSpPr>
            <a:spLocks noChangeAspect="1" noChangeArrowheads="1"/>
          </p:cNvSpPr>
          <p:nvPr/>
        </p:nvSpPr>
        <p:spPr bwMode="auto">
          <a:xfrm>
            <a:off x="92075" y="-1571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124" name="AutoShape 4" descr="data:image/jpeg;base64,/9j/4AAQSkZJRgABAQAAAQABAAD/2wBDAAoHBwgHBgoICAgLCgoLDhgQDg0NDh0VFhEYIx8lJCIfIiEmKzcvJik0KSEiMEExNDk7Pj4+JS5ESUM8SDc9Pjv/2wBDAQoLCw4NDhwQEBw7KCIoOzs7Ozs7Ozs7Ozs7Ozs7Ozs7Ozs7Ozs7Ozs7Ozs7Ozs7Ozs7Ozs7Ozs7Ozs7Ozs7Ozv/wAARCAFOAQQDASIAAhEBAxEB/8QAHAAAAQUBAQEAAAAAAAAAAAAAAAEDBAUGAgcI/8QAVRAAAQMDAgIECAkFDAkDBQAAAQACAwQFERIhBjETQVGyBxQXImFxdJMVMjU2VIGR0dIjQlVzoRYkN1JiZGaUpMHh4iUzNERFkqKxwnKC8CZTY4Oz/8QAGQEBAAMBAQAAAAAAAAAAAAAAAAECAwQF/8QALhEAAgIBAwQBAwMEAwEAAAAAAAECEQMSITETMkFRBBQiMwVhcRVS0fAjQ5HB/9oADAMBAAIRAxEAPwDP32+XWG+18MNzq2NbUyNa1s7gGjUcADKr/h+8tGkXeuJ9NS/70cRHTxFcg0bmql7xUOGMtGXc16kYqlsdSVllHebyN3XeuJ7PGH/enPhq8H/itb/WH/eoMYyU+1oyoaXo1jBExl1vDud1rf6w/wC9SY7pdcb3OsP/AO933qFCPOUjYLN16OiGOJJ+FrmB8pVfvnfeuHXi5jlcqv3zvvUcu581w7ziopFnGPo7mv10hjdIblVnHV07vvVfT8RXZ0oMt4rRnk3p3/enKyLMBBHNVNK1/jD3MYTpOHY5hq1jGLXBy5FUki/qb1d9QLLrWbHdvTOH9+6IOIbq6fon3KryeX5d2/7VV1NSHVDHMY9rS4Bur7Co5JFY0tO4OU0KuA2lLY1Tbvc8/KNV7533pz4WuJ/4hVfVM771WxyB7AR1hdgrFxR1pR9FgbtcsYFfVeszO+9cC7XP9I1Xvnfeohd6SjKjSi2mL8E0Xa5AZ+EKr3zvvXD7vcv0jVe+d96ilybeVKiiGo+hu4X+7sbpZdKtpPWJ3feo54ivIkja261pIj1YNQ7zjnr37EzVxl5JUbxcSyQcwchuR1LdRjXBxSX3cFpW8Q3bocNuFfFpbu81Dxk/am6biG7mWMOutaQ5ozmofzx61X1kTpp3x9M97GHG52TtLBmUOxsNgmmKRFXM0Ed4uZBzcqv37vvXfwvc/wBI1XvnfeoABbyXWSsdKOxRXomfC9z/AEjVe+d965N3un6Sq/fO+9RQjtSkHGPolG73TPylV+/d96Q3e6fpKr9+771F1BcueOeVOleiNMfRL+GLp+kqv37vvQbzdP0lV+/d96g6weopcppXorUfRM+Gbof+JVfv3feozrzdmuI+Fa3+sP8AvTJOEzMM7qyivRSUV6PR+Baqoq7LNJU1Es7xUuaHSvLiBpbtkoTHg7ObBP7U7uMQuDL3s8+fczA3yPPElzJ+ly94qMdgAFY3xoF+uJ/nUneKrwN8lelF7I64qkdxNGMBSGtKahGG5Kkhwwqs2ijphxunC4EJjIzsV1yCq0apnQOSugdJTaCcnCCxJTrBCq9AhfJIxz2SDfIPNW427PsVXXO6J4f1HmFeBjlXkSqpz00Ly8vOkOJJTVOxxkLsZwcJZJmsLW75e0HdSqeHDQCcYCt4MquWw9HIGtAOycFQOrJXIjAGxS8lnsdCtC+MN68o8abnCaeWnnsmDjq5KUirm0T+laRsf2pHPGFB1OzsV15x5lNJOs6mmYBgglRYpgZejG2kF2ezCdLCTySwtihc9z49Rc3HqV9jJ22RopRPISNhnJParGF7GDZQoY2QZ68nsUlkg2GEe4htySunbhcuqA3qXI3A5LlzRzJVKRs5MebIXDIH7UzPVsh2Jy48mhIxwAwCoFQCJg4qYxKTm0izhBfC6eTDWgZwFW1NZI2QhkjSAMlozkBSqiT/AELLg7HAOPWq7xYGk6aJxe8nBIbgAKYr2UyN7JFhRz9MzfmP2qXjr6lEoYujjHqUtxwzJ5KsuTSF6dzgAucuXgJTM1reaZFQx5I1DKJMNo9D8HgxYqgfzt3cYhL4PvkKf2p3dYhcGXvZ58+5mIvgLuILh7TJ3ioZbthTr55t9uB/nMneKhsGpd64R2xWwgyI9s8lC+Ey2UtIw0Hc5U8DScFQpbcZZ3NB0sI1ZG+6vGvJE9XgsS1zYRMSCw75CWKVsrMtOQm6VpbaBHr1BjiM9u6qmTPgqMs3BO4zzVUrsvKemv3LwEJC8BMtkD2Bw6wmXvJOFFFnMffNthRnNDzuNxuCUreeXJ0FmOYU1RRvUNVDGzPY7SBpGAGhDZXs6srtz2Dkm3HPIKSOHaHPGX9iTpXuXAHYE41ibE2znBKUMPWnQxdBuFFk6RtrF2GLsAJcKLLUNli5LE6fUkISw0R3QgpvQWHYqURuuS0EclNlXEabI4cikeXuO5Q5uN8JMnPJSVDQWjIJTNU7XDkg5apTXEDkmpgXtcNPNERJbHceJbPM0cwB+xRqPz2hgcdJ3I7EkUs7KGYBh0jCSl1NbrxjOymuSrdtFnlrGYzjCjifxmYQwkkZ3PUmKgPljIBOOtJaToqQ30qK2svrbkkSbn0dNG4b55N9aq6AOkqRnPblWl1DDXQiVuphJzk7Lmlp2Q6iDqJPxlKdRKzjeT+D0fwfjFjn9qd3WoS8AfIc/tTu61C8zL3s5MnezC8QHF+r/aZO8VHiOyd4jdi/1/tMneKjUzwW7leiu1HZBj7253UWoy1uQcAdYUzIxzTFVHqgfgZ25KEaSWw606bUDgDJJwqqmZ0srnO5BOmerloHHT5ofpwBy2S0rNEIJG53V0qTMpPU0PYAGG8kaQeXNKduaXXjqUFgEaHADrykL3H0LlBsB57JQEoC7a1BQNanAEgSqC6FCEmd0uVBY6ShchLndQSKUiMoQg5K5XRK5ypRBy5uybIwnjuuHNUlWjhrtJ9C78124wuCMJOXJSVscIBaWfmu5jtXHRNHoQHkc90usHrQnZiHDepRYcRXFuORcCpR5dqjywPfKwsOntd2KUUlzaJd186ojbtucLpgw0D0KG+Gfx/znl7GnIJOQprAWhVeyouncm6PQeARixz+0u7rUJeAvkOb2l3dahedk72cWTvZgOIfO4iuA/nMneKq5NUYJad+pWl6GeI7kT9Kk7xUOSML0o8I3StWc2bMtURJlwAzuU7dJmxT6IiQRzwVHttR4pVSExl4weXUmZHeOVT3tzgnrU191ltX/Gl5JkEolixjr3HVlKXJuOExtwDhKB2nKEq63FyV1zSADCUbqCQwlAJSgLsDAQtQgGF0EgShQWoVBykG5V7Z+F6i82quuEVRHGyiBLmuBy7AzsqtpchtJblHgrobIRhSSGV11LnGF0EZImfQgpcK84e4ZdfqSvqBVCHxJgeRo1ashx7f5Kq3XJEmkrZRehIWpfThJzVgcI+pBGEgO6khiELghaGw8My32hr6plS2IUTNZaW5Ltif7lREZUJpuitpjRQuiMK14ZsI4ivDaA1TKYFhdrcMk46gOs/4qW6Vsq9in3HJdNdnmFJu1B8F3WpoembN0EhZ0jOTvSonpClU0Ex5rhlO6sjCjNIyo1RUva7S3YJVltelbnqHAPyHNt/vLu61C48HU3TcNvPW2ocD69LULzcvezhybyZhr23/AOobj7VJ3io2AQpl8GL/AHA/zqTvFRGnIwQvRXCOyHA2xhie5zNi4YK5ihbFnHM9qf0+tJhTZbSjhxz1o0YC65JN3FBRzhdBqUN7V0gSEGyVGUKCQyhIdylCEigr0LgT5mcQ/q3f/wAyvPRyW84Kq6eDhC/RTTxRvexwY1zwC7zDyCzy8GeTtHOGbVYn8D1FzutIJDBK7L25DiBjDR6+X1qwt9BwtxTYp6qO2fB4o35kMeNWkb8xzyMqot9VTs8FdfTunjEzpyWxl41HdvUnOCqung4RvsU08cb5I3aWueAXeYeSxae7/cyae7/csLRT8McWW6upqSzNopKdmWSbazkHBz9XI5ULgu02aq4ZuNbdqZrxTyOzJ+c1oaDsmvBpVU9LPc/GJ44g+FoaXuAyd+1WHAkdLPwXd4qyTo6d8rhI/wDijQN0latCVxtWzi0TcJcTzOtLLKKKV7D0MoxqOB2jr9eV1wdRPtsfFFFIQ50DAwntwH7rqzcP2rhSqN7rL3BUMiYehazGXZGO05PqTPC95gq3cUVk8jIDVtDmMe8AnZ+AO3qUe64D3T08EPhuy2i38NScSXyDxhhdphh5g745dpOefYrbhtvCXFFZLosrKaoiZkxfmub2jHX96ruG6y3X7hN3DNfVNpJo3aoJHHAO+Rz9JO3YrfhSzWnha4Sme9U89XLGQ0BwaGtyPTzJwkvN8kS83yVHBNltFyivLrjSskZA7zXHmxvnZx9imWWn4U4shrLdSWcUj4GZjm5vI5B2efPGxUPg2spoLXxI2WoiYZWu0BzwNWzuXaovgxq4KW8Vj6ieOJroMAyODQTkdqs092TJPdlz4PauhHDVxi8R/KUzCal2f9eDqIH2bKNwvbbLcbfc7xDZm1kwmPRULnA6G7YAzt2/YonAlXTU9m4hbNPHG6SLDA94Bd5ruSicGWrxmlkraHiJlvuLHgdE47FnpB5qGuSGuWVPFT7a+64t1tlt4a0CWKQYw7rwOpPcB0FNcOLKenq4RLEWPJae0NOFaeEmuoaquoooJo56qGItqZYsYJ2wP+/2qB4Pp4abi+nlnlZGwMflz3AAeaeta/8AWX5xl3wtYLTXcVX+lq6OOSCmceja7PmDUeSlWCDg/iWoq7NTWUQ9CwllQca3gHGc8wckLnhaupIeKOJ5ZKmJjJdWhzngB3nO5dqqPBjUwUnEtTJUTRxMNM4B0jgATqb2rNp7szabsx1XT+K1k1PnV0UjmZ7cHCizx9I3lurG64ddat7cOa6d5BHIjUVFx6F0p7G9Wje+DIEcO1IPMVju4xCf8H3yFP7U7utQvPy97OKaqTRjb2Ab9X5H+8yd4qI1gUy9H/T1w9pk7xUQLtXCPQjwIQuSuyVyVZFmcEZ6kvRuAzpOO1bjhGx2ymss/E17YJaeIkRQkZBI2zjr32CeHhPj6XonWKn8T5aAfOx9mFR5HdJGLnvUVZgACTgDJShjy7S1jiRuQAtvR1FirfCDa5bJTOije7MrS3DdRB2A6v8AsrqlmrYPCBfWUFDT1JMTC4Sv0aRpHI4PbuFDyNeCHkrweVpepXtt4WuvEMNVW0MUThFKWuZqwdXPAH1qVcfB/fLbbn1sjIZGRt1SNiflzR1nlv8AUr643VltaujNBji3XpOnOM42SLa0tRXjwYVDBQU5pdZaZi/zh5w/NxzyeeVTWPhC78QRmakhayAHHSyu0tJ9HWVCmt7CmvJSZS5V9e+CrxYqbxqojjlgHOSF2oN9fWE3YeErtxCx8tHGxkLDgyyu0tJ7B2qdUauy2qNXZTZ2XQB06sHHbhaaXwdX+LpnObB0cTNevpNnDflt6FYULW+SG4OwMipG+P5bFVzVWiryLlbmIC0Vo4nZbOG7haDSukdWF2JA7AbloHJZvK9Wq7zScN8I2aqdaoKo1ELGu1AA/EBzyKie1Khklwqs8sJSL0OrorLxnw/VXG1UbaKvpBqfG0Aats4OOeRyKxtksFx4gndFQRBwYMvkccNb6ypU01uWU01vsV6QrR3XgO9WujdVubDUQs3eYH6i0erCh2bha536knqaBsb2wHDmudgk4zsp1RaslTjV2VHUkLSRkBaau8H19oLc+teyGRsbdT4435c0dfUtLwTYZ5ODbgXMiLq9jugJ6tiN+zdVlkilZSWSKVnmJY7RqDTpBxnGy4zhb7FzoPB7caF9BSuhgndFJN0nnA6hnbG5ydjnkqm3eDy+3O3Nro2wRMkbqjZK/DnDqPLZWU1TsrrXky25OwSg9q9C8Gtgqob3W1FXFGGU7XU8jHHJD8g8v71U1vAN7qbtXtgZA8xv6QtEm5DydONvQnUjbRHUV0ZUJRsdlo38B3eOWphZJSzS0sQlljjkJcAQSOrfkqq02mrvVeyio2B0rgT52waAOZPUp1JmikmQ+fUjCfrqN9vrpqSR7HvhcWOLDkZHNM5Ulz0DgAYsc/tLu61CXgL5Dm9pd3WoXn5e9nn5O9mKvW1+uHtMneKiZKl3v5duHtMneKhrvXCO+PAEoSJMqSx6JbqZ9/8ABa6gojrqqWUuMQO7sOLsfWD+xYAUtSZ+gFPKZc46PQdWezCl2a+19hrPGaCbQ47Pad2vHYQtX5Va7RkWuk6bHx8nH2f4rOpRbpGFSi3RW8OWivs/G9qhr6d0L3vD256wQetbOz/wkcQfqGf9mrzt3Fdzlv8ADeamRs88ByxjtmN9AAUul44r6W+Vt3ZT05mrGBj2kO0gDHLf0KsoSZWUJSNDwdUy0fBHENRC8skjke5rhzB0DdJ4N6maa2XyKWV8jRGHYc7O5Dsn9iylBxPV2+z11rihidFXEl7nA6m5GNt0WDiar4ehq4qaGKQVbQ1/SZ2G/LB9KPG6YeN0zT0v8DlV+v8A/Nqe4wlqqbguzMtbnsoHRASmLrOkYBI9OfrWSZxNVR8MSWBsMRp5H6y/B15yD246lKsHG9zsVN4oGR1VLnIimBOn1FND5/cOD5/crHVl4NnMLp6v4PL8EEnoy7s/wW2vElTD4LLZ8Gl7YnaRUOi2OMHOcdWrms9fuOrlfKM0XQwUtM74zIhu71k/3Jrh7jO48PQupomx1FM85MMvIH0dilxk1dFnFtXRqvB5NXycPXds7pXUrYz0OsnAOk5A/YoFB/A/cfaR32KNL4TLtI2aJtJSthlZoEYacMznON/SqSHiOph4ZmsIhiNPM/W55B1A5B7cdQVdEm7orok3ZU5XoPGMckvAnDojY55DGZ0jP5i89+pbGh8Jd1oKCCjjo6RzIIxG0uDskAY7VpNO00Xmm2mi34DpKiy2C7XW4RvghfF5gkGC4AHfB9JwE/wrJQU/g4mlmbUGMyu8Z8V/1g3H7MY+pY2/cZXfiGIQVUjI4Ac9FEMNJ7T2prh/ii48OSvNIWvik/1kMm7Xen1rN45NN+SjhJpvybKy8Q8KWds8tBBdnRubiUOaXs9Z3wjgupEHDXEVTRF0bWPe+EnYtGkkKiuXhFuNbQyUlNSU1EyUEPdE3zj2qrtPE9XaLTW22GGJ8VYCHufnIyMbbp03THTdM1fgzq56gXiKaV8jTEH4e7PnHVkrngh7v3F8Q+cfNY7G/LzCsrw/xLVcOOqTSwxSeMsDHdIDsBnlg+lLauJqu0Wqut8MML460EPc8HI2xturSxveiZY3br9jS0BJ8EVwJOT4x2/ymKXabtQ8RUFutVzFXb7hE0CjqYstDtsAg/V/isdBxJVQcNTWFsMRp5n63PIOrmD246lc0XhKuVHQx07qKkmfC3THK5pBA9Q/wVXB77ESg99iy4Ht89p8IVwt80xldFC7Ls/GyWkE+nBTvClRNDbuLp2SOEkbnljs7ggPwslbOLLhbL5UXgNjnqagEP6QHG+Ow+hJQcVVlvpbpTxwQObc89KXA5bnPLf0qXCTIeOTsd4EvTrTxVA+WQ9DVfkZS49vI/bhbh9sg4Epr5emvaX1DtNI0/m53A+0/Y1eY2q3S3S601DAcPmeGh38UdZ+oLW+E289PcKezwv1RUTAXuzkueR1+of9yk43NJCUbkkYx8j5Xuke4ue4kuJ6ykXIISrejpPQuAfkOb2l3dahHAPyHP7S7utQvOy97PPyd7MVe/l6v9pk7xULKm3v5dr/AGmTvFQcr0I8I7o8C80iMoKksCEIQgEIQgBCEIAQhCAEIQgBCFdU3DzZbfFVVFwipnTtcYWPGzgO09SxzZ8eFJzfJKTZSoXccEszi2KN8hHUxpcuSxzXaC0h2caSN8rTVHixQiE5JTzwgGWGSMHkXNIygU8zojK2GQxjm8MOPtUdSFXYobQu44JpRmOJ7wTjLWk79iR0UjZOjdG4P5aSN/sU643VijnqQrGG0SvttZVyl8LqXT+Tewgu1HC4tFrN2rDTiYRYYXlxGdgsfqcSjKV7R5Jog53SKfcqCnojH4vXxVmvOejHJdUdnlqYap8uuA08JlAdGfP9Cj6rF0+o3sRT4K9IruDh9tVVQwQ1Rfrp+mc7oj5p7FCqaBlPb6eoE+qWVzmviLCNGPT1qI/LwzkoJ7/7/gnSyECWnLSQe0JDknJOSetOyU80TQ+SGRjXci5pAKVtJUP3ZBKRjVsw8u1b64VdlaGMYSpSkVweh+D/AOQp/and1qEcAfIU/tLu61C87L3s4MnezF3z5duHtMneKgqdfPl2v9pk7xUFehHhHdHhAhCFJIIQhACEIQAhCEAIQhACEIQAtdYqKsqKCKjraZtRbahrnskDxmA4O/o9SyKcZUTxxOiZNI2N3NjXEA/UuP5nx5Z4KMWl/vgtF0zXWpsUVhLKE1UkjahzZnUbmh7tzpO/VjHJdNlhl4njEtOYqtlM4NM5aS+THmkkbZWOimlhdqhkfG7tY4grkucXai4lxOck7rg/pcnOUnPm/wCd/wD4W1l9cBxEKCQ3MyeLdINQk05z6Ov7Fdv+FDdqX4PwLRobjBHR6Medn081iZaiecASzPkDdgHOJx6kgnmbEYmzPEZ5sDjg/Urz/T5zilcVz4238/yRqNQazxGx3KW2ydG012I3M6m46lNa8S3qmmOg1cttDoi4jeT71iNTtGjUdJOdOdka3kgl7iW8jnkof6Xd/dvvv/KXP/hOs10vwuOFrl8LF2cs6PWRqxq35dSr+DMm8vDQHHoH4B6+SpJKiaXPSTSP1c9Ticrhj3xnLHFp7WnBWkfgS6GTE2vu9LZbEat7NfTtnbfqH4TtlLRbP6LowAHOxtndOQ/DnwfdvhUuMfQu0ayOf8nHUsa+WSTGuRzsctRzhdPqZ5PjzyO2xu8nbsWMv0yUq3XjxxTvbfz5J1m2o5pI7tQtY8ta62AuGeeAcKLRyRTUtikrXBzX1EznF55uycZ+vCyXTSggiR4IGAdXIdi5L3FoaXOLWnIGdgn9Kf8Ad/u/+RrNi74UNPdfhv8A2TondHrIxr/N0rr4Rqqep4epoZCyKSGPpGjbV1YKxz55pWtbJM97W/FDnEgepIZHktOt2WfFOeXqRfpdr7mv4S24oayTdwG3esa0YAmfsPWoiCSSSSSTzJKF7GOOiCj6KM9C4A+Qp/and1qEcAfIU/tTu61C4cvezz8nezF3z5duHtMneKgqdfPl2v8AaZO8VBXoR4R3R4QIQhSSCEIQAhCEAIQhACEYQgBCMIwgBCMIwgBCEIAQhCAEIQgBCEIAQhCAEIwhACExPVwU4894z2DcqunvD3ebCzQP4x3KsotlJZIx5LZ8jI26nuDR2kqBPd4mDELS89p2CqZJZJnapHlx9JXC1WP2c8s7fB7D4L6iSp4bqZJMZ8dcBjqGhiE34J/mvU+2v7jELyc/5GYXZmr58u1/tMneKgqdfPl24e0yd4qCu6PCPRjwgQhCkkEIQgBCEIATtWOgpKeVtQI9UZJY2JjiTqduS4H0JpSKluqnpQeuI99yxzNqJjmdRKFt+Je4Oq3NA5ZpYzn/AKVOhnnqrdJW09exwieGvY6njB3/APapV48GlwhqmmiLSx4aXMlOlzCQc+sbK0h4aqm2BlEzd8YyXNaPOJP7ea5NT9nJqfszFFca2rq20/TNbqbkOEMZA/6FJuNU+11Hi9RcR0mnJ00seO6pNs4WqYK2L8rlziGloapN+4Uqrs8OgbiePzdLttTduv0ZTVIapeykpbtJVSFjKl3b/s0X4VdtgzbJak1LZvPY0NMbWOYd88gMjZJLweOH6CCofKJZJXFryCOfoHPG3NJEf3hUN6g+P/yV4SepF8bepbjluIa+Y9DHKRHsJBsPObv9mVLnhfL/ALOKcO6miFmD+xQKUkRVONyYh32qxo4K10QMbMNPW7Yn1Lm+ZknHLSZ7vx8UJwbkVla6tgwDEyJ3pgZg/sUSK6TRk9IyJ+f/AMLB/cr6ooq6oAY+V0jABsW59aqau2tj2LwDjqC5l8iXsT+Hq4G47lJKTiOEeuJn3LuGukkkcDGwho30wNP/AIqTS2mJzCWyOcAN9sKZYquioquWjfI1rSfjuVllm/JhLGovS0RaRz6mqjBEXRlwBb0TNx9iYomNkrqeNwy10rQQesErUmltclQJYZWGUb/kwdysrRzRxXGl1vDSZmYB9YXf8OUpKVszzRUeD3EcF8N4+SKf7Cl/cXw3+h6f7CotNxNUue+OanYCORGQpBvlc1up1IzlnGSFzfUx9nn9PIdfuL4b/Q9P9hSHgnhpwwbPT4PoKcF9lx51K3PYH/4JufiiCmdiWneBjJcCCApXyI+yNGUY8nvCJ3NhpP8AlP3o8nnCP6BpP+U/epM3FVDB0ZeyUCTkdO2FY2+401zpvGKVxdHqLckEbj1q6zOXEjNxkuT528JVto7TxtV0dvp2U9OxkZbGzkMtBP7VlVtPC3/CHXfq4u4Fi17eLsRU9d8E/wA16n21/cYhHgn+a9T7a/uMQvJz/kZJk7nUdNf7qw/GjrJW/VrOEwoV2qPF+M7oSfNfWytP/OVNXoVSR24paoghCFBqCEIQAhCEALuruVDStpIquVzMwn4rScee5cKNc6JtfVUUIpXyyeLndr8YGt3NY5+0wz9prbNx1w3R2+CCrulXLIxxLjJSiQAb4AOzscutVt344o+j02m4QZ2wXUkjHcv/AFELLVXCtTDE+ZlPKWtGSA9u3PZV1DQeN1jaeOF7pMag0vG+FxHGXFt4gqIasST3WENyCXOhe7G+dgAttSeECxNy+puETHaMAQ2+R++ADu92PzQeXX9vnVfTGhe6Ce3GJxBwekykPD9T4iKxsEjonNDgQ4dYylg9CuHFfBtxc6bxurqK7DWxyzM0BrR1aWgNHX6d1RQ19FWUtU2kkLy17C4kEfxll7ZZ/hOV0UIfraAcZCt7RQyW9ldDLG5rsx8znPxuSvj70aY+9FzbnOb4y5hAcIhjPX57VbwcQF4HTtaHRuwQfN6vR2YVbZaY1b6qJvxjBkesOaqi9TPjqWjcSgHpARjzs/tXL8xJ5qPfwSjHF9yLaSrrb3WGKGQ0zWNALosj7E3VUL7brkragzAnDXnnnHWl4Yzp6QgFzj+crHiGNkkLQIslzwSN1R44qByw+VN/J+17cFZR1scmtscoIa0uDHHGdlVQurGiSoa+RgccANAw52ez7FYx2ky/Fpyd+xLU2mop4QdJYAcgB3IrGEkjv+V8eWRLdWSKOSTx0RNkJlBIe5vaBushbXukvFG5ziSZ48k/+oLdcKWzD6uqmBJbG7Tq7SDk/sWDtfytR/r2d4L1v06nGdHkfOk7ipeD6Qgjh6RztGQwnzuz1J9zY3RGVsZc0bZzzTFve3S7JjY3Bdl78DBJSC5Q01HHTMaHtLzG1+rbOea8r6fI27RzS+VjSTsYr5309L41Sx9JsdLe3ZZ2gbPcbJV1U07pNEj2+dzOw29Supbk5kG8bXR0zgHNz8ZV1RJFStkp6SCKngnY5+gPJDuXaVrH4mSjkl8/FrUr2Itxa5ojiY1zuhjaSRyydgFtuFaN9FYYWSf6yQmR3oJP3YWCmr3wyhuuM7te3Iy12OWf/nUt9w9eBdaeUFgZJC4AgciDyK1x4JY92S/mQzPTE8N8Lf8ACHXfq4u4Fi1tPC3/AAhV36uLuBYte9i/Gix674J/mvU+2v7jEI8E/wA16n21/cYheVn/ACMk824n+dN19sl75Uy31HjFK0k+c3zSofE/zpuvtkvfKYtdR0NUGE+bJsf7l6tXBGmKWmReoQhYncCEIQAhCEAKRc76y02OnpqOld49VNOqoLOTA92GtPrzn6lHTPEFHUG20NZHICwNLdBAODrcc+hY5+0wz9pAhuF0sk0NTIHPY9o6RrjkHc81HqszVzn0cEsMsgMjWkFmncEY7RhXVBFDe7HDQPqy2riy5jCBjOezkq60VclFew6uqXMZoewyEbjIwuKqORuzqS5T3a1ubW00rnUgIdO2MnBPIOPVvsmqC6V1qmbGI3yUtS0BsPxgcjGw7U5e7dPa9L6epMtNUN1tIAwfXjmp4pReLXFUUtdmoo6duYXAebgZOEIKmpjmpqmYUcNRBUwODnB4LHNxnIx61dUNwmutsmqpoXhzTHGZdPmuPndfaqy0VGqoqYKmtdTdM0M6UgHUSeRUi4U9TaaSqp2znoi+JzC3YEEO32WuJXNItF6XZouGHsdc5Yula2Qw+bk8jranOPLewRxVrGjWHaH4HMLJ8OSSsqKuSL44p85Of47exX0vwrc4RTv/ACj3EOOo+nK5vmw05rPVw5NcSRw40CNo21HkOtXksZfVY0+cwcsLz+poY6a4yQS1I1xuAz2HmtVYDNT0ZM9Q+YvOxcc4APas5NaTlhGXUsu3y9Cw775+L1KBU1ED26cEkb6SMhdVNQHNO5yqvpC6TGVideqXLZoLfXUppJmtDY3mMgt5E7Lyq1/K1H+vZ3gtu1n5Vp9KxFqH+lqP9ezvBet+n7RkcPyt2j3yCpBnaxsbHnBwD2J+bSYsGFgMTcq1bwtRNkMgkmDj1lwP9yV/DNM5pHTzb7cx9ydSJ4H0+UzdY5gicAW6NILsfndaz9VVBr2M+McE4xnSOxb53CFG8YdUVBHXuN/2LhnBVvjLtL3kH+MAT9qdRFfpMl2zzzxOaZrZJPNaPOx6FvOBdMlLWTtGD0rWfY0fiVhDwtb44ix5lkz1l2Pq2U622ujtUDoaOLo2PfrdlxOT27+oLOc01SOnB8ecJ6pHgXhb/hDrv1cXcCxa2nhb/hCrv1cXcCxa9bF+NHceu+Cf5r1Ptr+4xCPBP816n21/cYheTn/IyTzbif503X2yXvlVfWrTif503X2ybvlVa9iPaiDRUU/jFMx/53J3rUhUlpqBFUGJx82Tl61drCSpnfjlqiCEIVTQEIQgBPOkhlhZHKJSGs0lrXgA7k55elMKPPX08Gznhzuxu6hwUtmVmotfcdfBtE2pZUMfVskZyIkb+FdXCK2T+fN00OWaXaZR55znJyDuqqe7zSZEQEY7eZUFz3Pdqe4uJ6yVK+LHyckpY/CLM11BHSOo2sq5YvzS6VoLPV5qZhq6OnqxUxx1Yftn8s3B9fmqAhX+mx+jEtLjXW24VM8woZ6dszw/oopmhrSB1At9a7qb1HLYvgttO4npmyCeR4c/ABGnIA23yqhCtHBji7SBY2a5x2uolklgMzZItGkO04OoHPI9is6Piinpax1S6mqpXOBAa6oGB/0rNoUZMGPI7ki8ZyjwXs17t81VJUOt8xdI4uIMzT/4KVBxVRU8DYWW6cNaNv3wPwLMIWf0eH0Sss07TNU7i+kPO3T/ANYH4E0OJ6IO1eIT/wBYH4FmkJ9Fg9Fuvk9mp/dbSA5bbps9WagfhWbpJ/FquGo06uika/TnGcHOE0hbY8MMaqKM5ScuT17y8f0d/tf+RHl5/o7/AGv/ACLyFCp9Ni9FT17y8/0d/tf+RHl5/o7/AGv/ACLyFCfTYvQPXvLz/R3+1/5EeXn+jv8Aa/8AIvIUJ9Ni9AuuLuIf3U8Qz3bxbxbpmtHR69WNIA54HYqVCFvFKKpA9d8E/wA16n21/cYhHgn+a9T7a/uMQvGz/kZJ5txP86br7ZL3yqtWnE/zpuvtkvfKq17Ee1ECtcWuDgcEbgrR0s4qKdkg6xv61m1ZWeo0yugdyfu31qs1aNsMqdFwhMzVUNOPyjwD2cyq6e8uORAzT/KdzWSi2dUskY8stXOaxup7g0dpKgz3eGPaIGQ9vIKolmkmOZHlx9K4Wixryc8s7fBJnr6ifZz9LexuyjIQtEkuDBtvkEIQpIBCEIAQhCAEIQgBCEIAQhCAEIQgBCEIAQhCAEIQgBCEID13wT/Nep9tf3GIR4J/mvU+2v7jELxc/wCRknm3E/zpuvtkvfKq1acT/Om6+2S98qrXsQ7UQCVri0hzTgjkUiFYASSck5J7UIQgBCEIAQhCAEIQgBCEIAQhCAEIQgBCEIAQhCAEIQgBC0OIBYbfCJY4pKmJ2rNGx2o9K4ZMh3bsBy5YUmgt1F4zUQRQTskgqYojLM1rwcuwTgtwDtyOVnrQMqhab4Nt1TSUczwYGx0Alk87HSOMrm5JDTj14PUPSo1VarfRNkqCZ6mHVG1jGHQ5upurJJbuOobDPNNaBRIWiFFTfurqaUwSGFsMv5MRjXtETy7cj7UyyzUlZSxS0onZNVCRtPA4h5c9mknfAyC0kDbmMKdaBRoUivhip62WCFxcyI6C4nOSNiR6M5wo6sD13wT/ADXqfbX9xiEeCf5r1Ptr+4xC8bP+Rknm3E/zpuvtk3fKq1acT/Om6+2Td8qrXsQ7UQCEIVgCEIQAhCEAIQhACEIQAhCEAIQhACELVeDiCnqOLWsqmQuiFNM4maMPY0hhIJB545qspaYtgyqF6jdrPSVs94oaWOCnk/eEMkzYGsjke9+DIwb6WkEcjvhUtNbbDT8WW+jo6a4mWC5RwSuqmtMUg1YO2Nj6OxZLMmuAYhC3/wC5GyXiuhmoJquGA1lTFUseGlzujbr/ACYHLI2A3S0XCPDlxoILlELnBTvZUvfFK5mr8k1p804wc5/+YU9aIPP0L0jhvh+w013sjpqetqJ7hG+pi+K6GNnnAMdtuQBudt+pU3g+p7c7iCrq7rCyWio6Z75GvGRuQ0d5Oqt3XAMw24VjKXxVtVMICCOiEh0789l065172sY6tqHNZjSDKdsclvb7wtR2Pgu4W9zGSXKCYVnS4BcIDIY2jPpADvrTfCVRZbdwQ6uu8NO+N1wfG9r6USvlb0YOhrttG++VHVWnUkDBRVlVA9kkVRKxzG6Wua8gtHYPRuu47jWxTPmjq52yyfHeJCHO9Z61s7VwjY55LTR1fwg+qukDqhskGnoo2+dhpyMkjG56k/WWKzSW6Ovr2TtiobPSyllLpa6VznlpySP2p1o3wDAiqqBUdOJ5BN/9wOOr7U8y6VgrWVjp3yTsBDXvcSW7EberOQtnX8GWMvr6K31NWKuk8XkEk5b0ZZM5oAwN8gPG/XupM/AXD/wjBQw3NwmZWMp5WGdrnStJwSGgeaRzwc7J1oA843Qpt4ipILrUQ0LZW08TyxvSuBccbEnHaVCWy3QPXfBP816n21/cYhHgn+a9T7a/uMQvGz/kZJ5txP8AOm6+2S98qrVpxP8AOm6+2Td8qrXsQ7UQCEIVgCFqqHhGW72qzeKRww1Fe6o/LSTEhwj33bjzcAHtypNn4BZU3e0MqrpSy0Nwe9okpnOJLmfGYMjn6eX9+TyxQMYhayq4Rgnnqaumr6Khtcc4p4pppXua9/PSDpySBzOMBMngW4QR10lbV0dHHQzCGV8shwS5uppbgHIIwpWWL8gzKFrIvB9XSxtxcre2Z1G2tbC6QhxiIznlgYHpUKu4UkoKihE1zozTV0RliqmF7mEA4I2bnOfQnUj7BQIVlfbHUWCtjpqiSOUSwtmikiJ0vY7kRkA9R5hVqummrQBCEKQCEIQAn6StqaCYzUkz4ZCxzC5hwdLhgj6wUwhQCc+93OSm8WfXTGLQyPSXbaWHLB9ROykVHFN9q+g8YutTJ4s8SRan/FcOTvX6VUoUaV6BasqL3T22G4sqZo6bxxxie2TBE+kFxA55wRuuqjiq/wBXvPdamQFr27v20uGHD1EBWVCbdVcEx089xp4ZqSvkqHU8mrVMwsaMNwMZOCN1o+IeJLVPSONJUUEsE00TqeKSSRxpQ0g56PRhoAGCAdxnmsHLetIMrYrhxMaCeC1XOaCmpA2R7em0tYHODds9WSM/aqmZ9ZbJq2gbUjDyYp+ifqZIA7PPrGRleiXO/wBmdcKmd12imknpYg8McXRtcKhri1hLQcacnB5csp2n4msjfG3UlZSQubcJ5phNI+NtSwuyzZrTrGNtJVeo+dIMBS1N+vdcaOnnqaqpqohTlmrJfG3cNPoGM/Un7pZb5abQ1lRLHJbxPkiCoZKxkpHXpJw7AT3Dl4oKXiCskqf3nS18M0AfECfFw/kQOeBy9SjXez0Vrow6K/0tfK+QYhpWuIDcHznEgAH0LW3qoEu11HFtNRW6mttbURU9wlcykY2YAOcDhw5+bufUqqpud1DJqKeslLQxtPIwuyNLHZa0+gFbHhvi2itNu4apHeJP6KqldVPnh1vp2l4ILT1bZ5difs9+tscFI5l4pqOmp6md9xpZIi51Y1ziW42OrLdsHlzVHJpv7QYSS73GY1DpKyVxqWMjmJd8drcaQfVgY9SkTcUX6oNOZbrUvNK4SRan7scOTvX6VsbRxHwzLbImXJmmWcvt7884aUkua/lzaSB/7U/bOKrVUyXEx1EFBUGsBikkldEHU7WhrGhzWnOMZLTzyjm/7QeaPkfLI6R7i5zyXOJ6yVyp98qoa691lVTxRxRSyuc1sWdA9IyAcHny61AXQuAeu+Cf5r1Ptr+4xCPBP816n21/cYheNn/IyTzbif503X2yXvlVatOJ/nTdfbJe+VVr2IdqIBCEKwNdZ+NWWqls8LqF0nwb4zv0mOk6UY7OpcWXjFlqprLG6idILVVSzkh+NYeMActsYVTSXWGKnigmpw8RsIDtIOkku39PxhtnqUoX2hZRmCGmcxzyS54aNiWkbD0EkjsWLgvQHqTiOgktUlpvNBPPTCsNVCYJhG9jjsWnIOQR9advXGhvVtuNK+j6M1lXHMwtfkRtYzQG+k4xuq6W7UlVKXzQuYS/USxjcuGpxAPL+MPXj613VXmimjnZFRMjD2lrCY2nGS7PeG/VpChQV3QLBvGsYuLKrxJ3mWb4M09J16dOvl+xO23jimo6KhpZqCU+KUUtL00UobI0vdq1sJB0kcljkKzxQfgF3xRf4+IaminZBJCaakZTnpJekLtJODnrO+6pEIV4xUVSAIQhWAIQhACEIQAhCEBa8M2YcQX+mtZmMIn1ee1mojDSeWd+Ss7rwNX0tzipLeJKoSUvjR6ZggdEzJB1hxw3l2qs4ZvDbDfqe5PidI2EO81pwd2kf3qTZuIY4H18N4bUVtNcIRFM5suJRpcHNIcfSOSxlr1WuAR63he825srqqjMbYoWzvOtpAjc7SHbHrKequGaig4fmuFYXRTxVMcXQ7HLXs1h2QezCuJeMrPO8Uj7bVi2OtzKJzBODKND9bXB2MKHfuLorzb6ylbSOhE1VFLFl2dLGR6AD2nG6hSyOrQKqgtArLHc7kZiw0HRYZp+PrcRz6sYV5wtwKOJLP46KyWGR1SYGBtMZGNIaHanuB80elQGXu103CVRa6SiqGVtYYxUzPlBYQxxcC0YyDv+xMxcRSU/CXwLAZonuqzO+RkmkOaWBuk49Sl62tttwLR8HX6vgjmpaHWyXJjzKwF4HMtBOSNuakz8GV7xTG3N8ZElDFVTF72sEWskYyTy25qwtXGVqpnWusr7bVS19sh8XidDMGxuZvgluOY1H1qLWcYQ1NmnoG0sjHS2+npA7UMAxyaifUVW8t8AgV3B1/t0Ek1VbnMbE5rXgPaXNycNOAc4J5HkUScH36KSKN1Dl8srYQ1srHFr3cmuAPmk+nCs5eN2+PXKsipna6uGlZGHkENdCWHJ7QdB+1WU/hIgdXU9VBBWNBqmT1UL3R6HBpzpaQwHnyJKasvoGHrqKe3VklJUta2aM4e1rw7SezIJCjp6snFVWTzgECWRzwD1ZOUyt1dbg9d8E/zXqfbX9xiEeCf5r1Ptr+4xC8bP+Rknm3E/zpuvtk3fKq16JePBlerheq2thqqBsdRUPlYHyPBAc4kZ83moXkmv30u3e8f+BepHJHStyDEIW38k1++l273j/wACPJNfvpdu94/8Ct1YewYhC2/kmv30u3e8f+BHkmv30u3e8f8AgTqw9gxCFt/JNfvpdu94/wDAjyTX76XbveP/AAJ1YewYhC2/kmv30u3e8f8AgR5Jr99Lt3vH/gTqw9gxCFt/JNfvpdu94/8AAjyTX76XbveP/AnVh7BiELb+Sa/fS7d7x/4EeSa/fS7d7x/4E6sPYMQhbfyTX76XbveP/AjyTX76XbveP/AnVh7BiELb+Sa/fS7d7x/4EeSa/fS7d7x/4E6sPYMQhbfyTX76XbveP/AjyTX76XbveP8AwJ1YewYhC2/kmv30u3e8f+BHkmv30u3e8f8AgTqx9gxCFt/JNfvpdu94/wDAjyTX76XbveP/AAJ1YewYhC2/kmv30u3e8f8AgR5Jr99Lt3vH/gTqw9gxCFt/JNfvpdu94/8AAjyTX76XbveP/AnVh7BiELb+Sa/fS7d7x/4EeSa/fS7d7x/4E6sPYMQhbfyTX76XbveP/AjyTX76XbveP/AnVh7BpvBP816n21/cYhWnBHD1Xw1ZpqKtkhkkfUOlBhcSMFrR1gb+aULyczvI2iT/2Q==%20"/>
          <p:cNvSpPr>
            <a:spLocks noChangeAspect="1" noChangeArrowheads="1"/>
          </p:cNvSpPr>
          <p:nvPr/>
        </p:nvSpPr>
        <p:spPr bwMode="auto">
          <a:xfrm>
            <a:off x="92075" y="-1571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126" name="AutoShape 6" descr="data:image/jpeg;base64,/9j/4AAQSkZJRgABAQAAAQABAAD/2wBDAAoHBwgHBgoICAgLCgoLDhgQDg0NDh0VFhEYIx8lJCIfIiEmKzcvJik0KSEiMEExNDk7Pj4+JS5ESUM8SDc9Pjv/2wBDAQoLCw4NDhwQEBw7KCIoOzs7Ozs7Ozs7Ozs7Ozs7Ozs7Ozs7Ozs7Ozs7Ozs7Ozs7Ozs7Ozs7Ozs7Ozs7Ozs7Ozv/wAARCAFOAQQDASIAAhEBAxEB/8QAHAAAAQUBAQEAAAAAAAAAAAAAAAEDBAUGAgcI/8QAVRAAAQMDAgIECAkFDAkDBQAAAQACAwQFERIhBjETQVGyBxQXImFxdJMVMjU2VIGR0dIjQlVzoRYkN1JiZGaUpMHh4iUzNERFkqKxwnKC8CZTY4Oz/8QAGQEBAAMBAQAAAAAAAAAAAAAAAAECAwQF/8QALhEAAgIBAwQBAwMEAwEAAAAAAAECEQMSITETMkFRBBQiMwVhcRVS0fAjQ5HB/9oADAMBAAIRAxEAPwDP32+XWG+18MNzq2NbUyNa1s7gGjUcADKr/h+8tGkXeuJ9NS/70cRHTxFcg0bmql7xUOGMtGXc16kYqlsdSVllHebyN3XeuJ7PGH/enPhq8H/itb/WH/eoMYyU+1oyoaXo1jBExl1vDud1rf6w/wC9SY7pdcb3OsP/AO933qFCPOUjYLN16OiGOJJ+FrmB8pVfvnfeuHXi5jlcqv3zvvUcu581w7ziopFnGPo7mv10hjdIblVnHV07vvVfT8RXZ0oMt4rRnk3p3/enKyLMBBHNVNK1/jD3MYTpOHY5hq1jGLXBy5FUki/qb1d9QLLrWbHdvTOH9+6IOIbq6fon3KryeX5d2/7VV1NSHVDHMY9rS4Bur7Co5JFY0tO4OU0KuA2lLY1Tbvc8/KNV7533pz4WuJ/4hVfVM771WxyB7AR1hdgrFxR1pR9FgbtcsYFfVeszO+9cC7XP9I1Xvnfeohd6SjKjSi2mL8E0Xa5AZ+EKr3zvvXD7vcv0jVe+d96ilybeVKiiGo+hu4X+7sbpZdKtpPWJ3feo54ivIkja261pIj1YNQ7zjnr37EzVxl5JUbxcSyQcwchuR1LdRjXBxSX3cFpW8Q3bocNuFfFpbu81Dxk/am6biG7mWMOutaQ5ozmofzx61X1kTpp3x9M97GHG52TtLBmUOxsNgmmKRFXM0Ed4uZBzcqv37vvXfwvc/wBI1XvnfeoABbyXWSsdKOxRXomfC9z/AEjVe+d965N3un6Sq/fO+9RQjtSkHGPolG73TPylV+/d96Q3e6fpKr9+771F1BcueOeVOleiNMfRL+GLp+kqv37vvQbzdP0lV+/d96g6weopcppXorUfRM+Gbof+JVfv3feozrzdmuI+Fa3+sP8AvTJOEzMM7qyivRSUV6PR+Baqoq7LNJU1Es7xUuaHSvLiBpbtkoTHg7ObBP7U7uMQuDL3s8+fczA3yPPElzJ+ly94qMdgAFY3xoF+uJ/nUneKrwN8lelF7I64qkdxNGMBSGtKahGG5Kkhwwqs2ijphxunC4EJjIzsV1yCq0apnQOSugdJTaCcnCCxJTrBCq9AhfJIxz2SDfIPNW427PsVXXO6J4f1HmFeBjlXkSqpz00Ly8vOkOJJTVOxxkLsZwcJZJmsLW75e0HdSqeHDQCcYCt4MquWw9HIGtAOycFQOrJXIjAGxS8lnsdCtC+MN68o8abnCaeWnnsmDjq5KUirm0T+laRsf2pHPGFB1OzsV15x5lNJOs6mmYBgglRYpgZejG2kF2ezCdLCTySwtihc9z49Rc3HqV9jJ22RopRPISNhnJParGF7GDZQoY2QZ68nsUlkg2GEe4htySunbhcuqA3qXI3A5LlzRzJVKRs5MebIXDIH7UzPVsh2Jy48mhIxwAwCoFQCJg4qYxKTm0izhBfC6eTDWgZwFW1NZI2QhkjSAMlozkBSqiT/AELLg7HAOPWq7xYGk6aJxe8nBIbgAKYr2UyN7JFhRz9MzfmP2qXjr6lEoYujjHqUtxwzJ5KsuTSF6dzgAucuXgJTM1reaZFQx5I1DKJMNo9D8HgxYqgfzt3cYhL4PvkKf2p3dYhcGXvZ58+5mIvgLuILh7TJ3ioZbthTr55t9uB/nMneKhsGpd64R2xWwgyI9s8lC+Ey2UtIw0Hc5U8DScFQpbcZZ3NB0sI1ZG+6vGvJE9XgsS1zYRMSCw75CWKVsrMtOQm6VpbaBHr1BjiM9u6qmTPgqMs3BO4zzVUrsvKemv3LwEJC8BMtkD2Bw6wmXvJOFFFnMffNthRnNDzuNxuCUreeXJ0FmOYU1RRvUNVDGzPY7SBpGAGhDZXs6srtz2Dkm3HPIKSOHaHPGX9iTpXuXAHYE41ibE2znBKUMPWnQxdBuFFk6RtrF2GLsAJcKLLUNli5LE6fUkISw0R3QgpvQWHYqURuuS0EclNlXEabI4cikeXuO5Q5uN8JMnPJSVDQWjIJTNU7XDkg5apTXEDkmpgXtcNPNERJbHceJbPM0cwB+xRqPz2hgcdJ3I7EkUs7KGYBh0jCSl1NbrxjOymuSrdtFnlrGYzjCjifxmYQwkkZ3PUmKgPljIBOOtJaToqQ30qK2svrbkkSbn0dNG4b55N9aq6AOkqRnPblWl1DDXQiVuphJzk7Lmlp2Q6iDqJPxlKdRKzjeT+D0fwfjFjn9qd3WoS8AfIc/tTu61C8zL3s5MnezC8QHF+r/aZO8VHiOyd4jdi/1/tMneKjUzwW7leiu1HZBj7253UWoy1uQcAdYUzIxzTFVHqgfgZ25KEaSWw606bUDgDJJwqqmZ0srnO5BOmerloHHT5ofpwBy2S0rNEIJG53V0qTMpPU0PYAGG8kaQeXNKduaXXjqUFgEaHADrykL3H0LlBsB57JQEoC7a1BQNanAEgSqC6FCEmd0uVBY6ShchLndQSKUiMoQg5K5XRK5ypRBy5uybIwnjuuHNUlWjhrtJ9C78124wuCMJOXJSVscIBaWfmu5jtXHRNHoQHkc90usHrQnZiHDepRYcRXFuORcCpR5dqjywPfKwsOntd2KUUlzaJd186ojbtucLpgw0D0KG+Gfx/znl7GnIJOQprAWhVeyouncm6PQeARixz+0u7rUJeAvkOb2l3dahedk72cWTvZgOIfO4iuA/nMneKq5NUYJad+pWl6GeI7kT9Kk7xUOSML0o8I3StWc2bMtURJlwAzuU7dJmxT6IiQRzwVHttR4pVSExl4weXUmZHeOVT3tzgnrU191ltX/Gl5JkEolixjr3HVlKXJuOExtwDhKB2nKEq63FyV1zSADCUbqCQwlAJSgLsDAQtQgGF0EgShQWoVBykG5V7Z+F6i82quuEVRHGyiBLmuBy7AzsqtpchtJblHgrobIRhSSGV11LnGF0EZImfQgpcK84e4ZdfqSvqBVCHxJgeRo1ashx7f5Kq3XJEmkrZRehIWpfThJzVgcI+pBGEgO6khiELghaGw8My32hr6plS2IUTNZaW5Ltif7lREZUJpuitpjRQuiMK14ZsI4ivDaA1TKYFhdrcMk46gOs/4qW6Vsq9in3HJdNdnmFJu1B8F3WpoembN0EhZ0jOTvSonpClU0Ex5rhlO6sjCjNIyo1RUva7S3YJVltelbnqHAPyHNt/vLu61C48HU3TcNvPW2ocD69LULzcvezhybyZhr23/AOobj7VJ3io2AQpl8GL/AHA/zqTvFRGnIwQvRXCOyHA2xhie5zNi4YK5ihbFnHM9qf0+tJhTZbSjhxz1o0YC65JN3FBRzhdBqUN7V0gSEGyVGUKCQyhIdylCEigr0LgT5mcQ/q3f/wAyvPRyW84Kq6eDhC/RTTxRvexwY1zwC7zDyCzy8GeTtHOGbVYn8D1FzutIJDBK7L25DiBjDR6+X1qwt9BwtxTYp6qO2fB4o35kMeNWkb8xzyMqot9VTs8FdfTunjEzpyWxl41HdvUnOCqung4RvsU08cb5I3aWueAXeYeSxae7/cyae7/csLRT8McWW6upqSzNopKdmWSbazkHBz9XI5ULgu02aq4ZuNbdqZrxTyOzJ+c1oaDsmvBpVU9LPc/GJ44g+FoaXuAyd+1WHAkdLPwXd4qyTo6d8rhI/wDijQN0latCVxtWzi0TcJcTzOtLLKKKV7D0MoxqOB2jr9eV1wdRPtsfFFFIQ50DAwntwH7rqzcP2rhSqN7rL3BUMiYehazGXZGO05PqTPC95gq3cUVk8jIDVtDmMe8AnZ+AO3qUe64D3T08EPhuy2i38NScSXyDxhhdphh5g745dpOefYrbhtvCXFFZLosrKaoiZkxfmub2jHX96ruG6y3X7hN3DNfVNpJo3aoJHHAO+Rz9JO3YrfhSzWnha4Sme9U89XLGQ0BwaGtyPTzJwkvN8kS83yVHBNltFyivLrjSskZA7zXHmxvnZx9imWWn4U4shrLdSWcUj4GZjm5vI5B2efPGxUPg2spoLXxI2WoiYZWu0BzwNWzuXaovgxq4KW8Vj6ieOJroMAyODQTkdqs092TJPdlz4PauhHDVxi8R/KUzCal2f9eDqIH2bKNwvbbLcbfc7xDZm1kwmPRULnA6G7YAzt2/YonAlXTU9m4hbNPHG6SLDA94Bd5ruSicGWrxmlkraHiJlvuLHgdE47FnpB5qGuSGuWVPFT7a+64t1tlt4a0CWKQYw7rwOpPcB0FNcOLKenq4RLEWPJae0NOFaeEmuoaquoooJo56qGItqZYsYJ2wP+/2qB4Pp4abi+nlnlZGwMflz3AAeaeta/8AWX5xl3wtYLTXcVX+lq6OOSCmceja7PmDUeSlWCDg/iWoq7NTWUQ9CwllQca3gHGc8wckLnhaupIeKOJ5ZKmJjJdWhzngB3nO5dqqPBjUwUnEtTJUTRxMNM4B0jgATqb2rNp7szabsx1XT+K1k1PnV0UjmZ7cHCizx9I3lurG64ddat7cOa6d5BHIjUVFx6F0p7G9Wje+DIEcO1IPMVju4xCf8H3yFP7U7utQvPy97OKaqTRjb2Ab9X5H+8yd4qI1gUy9H/T1w9pk7xUQLtXCPQjwIQuSuyVyVZFmcEZ6kvRuAzpOO1bjhGx2ymss/E17YJaeIkRQkZBI2zjr32CeHhPj6XonWKn8T5aAfOx9mFR5HdJGLnvUVZgACTgDJShjy7S1jiRuQAtvR1FirfCDa5bJTOije7MrS3DdRB2A6v8AsrqlmrYPCBfWUFDT1JMTC4Sv0aRpHI4PbuFDyNeCHkrweVpepXtt4WuvEMNVW0MUThFKWuZqwdXPAH1qVcfB/fLbbn1sjIZGRt1SNiflzR1nlv8AUr643VltaujNBji3XpOnOM42SLa0tRXjwYVDBQU5pdZaZi/zh5w/NxzyeeVTWPhC78QRmakhayAHHSyu0tJ9HWVCmt7CmvJSZS5V9e+CrxYqbxqojjlgHOSF2oN9fWE3YeErtxCx8tHGxkLDgyyu0tJ7B2qdUauy2qNXZTZ2XQB06sHHbhaaXwdX+LpnObB0cTNevpNnDflt6FYULW+SG4OwMipG+P5bFVzVWiryLlbmIC0Vo4nZbOG7haDSukdWF2JA7AbloHJZvK9Wq7zScN8I2aqdaoKo1ELGu1AA/EBzyKie1Khklwqs8sJSL0OrorLxnw/VXG1UbaKvpBqfG0Aats4OOeRyKxtksFx4gndFQRBwYMvkccNb6ypU01uWU01vsV6QrR3XgO9WujdVubDUQs3eYH6i0erCh2bha536knqaBsb2wHDmudgk4zsp1RaslTjV2VHUkLSRkBaau8H19oLc+teyGRsbdT4435c0dfUtLwTYZ5ODbgXMiLq9jugJ6tiN+zdVlkilZSWSKVnmJY7RqDTpBxnGy4zhb7FzoPB7caF9BSuhgndFJN0nnA6hnbG5ydjnkqm3eDy+3O3Nro2wRMkbqjZK/DnDqPLZWU1TsrrXky25OwSg9q9C8Gtgqob3W1FXFGGU7XU8jHHJD8g8v71U1vAN7qbtXtgZA8xv6QtEm5DydONvQnUjbRHUV0ZUJRsdlo38B3eOWphZJSzS0sQlljjkJcAQSOrfkqq02mrvVeyio2B0rgT52waAOZPUp1JmikmQ+fUjCfrqN9vrpqSR7HvhcWOLDkZHNM5Ulz0DgAYsc/tLu61CXgL5Dm9pd3WoXn5e9nn5O9mKvW1+uHtMneKiZKl3v5duHtMneKhrvXCO+PAEoSJMqSx6JbqZ9/8ABa6gojrqqWUuMQO7sOLsfWD+xYAUtSZ+gFPKZc46PQdWezCl2a+19hrPGaCbQ47Pad2vHYQtX5Va7RkWuk6bHx8nH2f4rOpRbpGFSi3RW8OWivs/G9qhr6d0L3vD256wQetbOz/wkcQfqGf9mrzt3Fdzlv8ADeamRs88ByxjtmN9AAUul44r6W+Vt3ZT05mrGBj2kO0gDHLf0KsoSZWUJSNDwdUy0fBHENRC8skjke5rhzB0DdJ4N6maa2XyKWV8jRGHYc7O5Dsn9iylBxPV2+z11rihidFXEl7nA6m5GNt0WDiar4ehq4qaGKQVbQ1/SZ2G/LB9KPG6YeN0zT0v8DlV+v8A/Nqe4wlqqbguzMtbnsoHRASmLrOkYBI9OfrWSZxNVR8MSWBsMRp5H6y/B15yD246lKsHG9zsVN4oGR1VLnIimBOn1FND5/cOD5/crHVl4NnMLp6v4PL8EEnoy7s/wW2vElTD4LLZ8Gl7YnaRUOi2OMHOcdWrms9fuOrlfKM0XQwUtM74zIhu71k/3Jrh7jO48PQupomx1FM85MMvIH0dilxk1dFnFtXRqvB5NXycPXds7pXUrYz0OsnAOk5A/YoFB/A/cfaR32KNL4TLtI2aJtJSthlZoEYacMznON/SqSHiOph4ZmsIhiNPM/W55B1A5B7cdQVdEm7orok3ZU5XoPGMckvAnDojY55DGZ0jP5i89+pbGh8Jd1oKCCjjo6RzIIxG0uDskAY7VpNO00Xmm2mi34DpKiy2C7XW4RvghfF5gkGC4AHfB9JwE/wrJQU/g4mlmbUGMyu8Z8V/1g3H7MY+pY2/cZXfiGIQVUjI4Ac9FEMNJ7T2prh/ii48OSvNIWvik/1kMm7Xen1rN45NN+SjhJpvybKy8Q8KWds8tBBdnRubiUOaXs9Z3wjgupEHDXEVTRF0bWPe+EnYtGkkKiuXhFuNbQyUlNSU1EyUEPdE3zj2qrtPE9XaLTW22GGJ8VYCHufnIyMbbp03THTdM1fgzq56gXiKaV8jTEH4e7PnHVkrngh7v3F8Q+cfNY7G/LzCsrw/xLVcOOqTSwxSeMsDHdIDsBnlg+lLauJqu0Wqut8MML460EPc8HI2xturSxveiZY3br9jS0BJ8EVwJOT4x2/ymKXabtQ8RUFutVzFXb7hE0CjqYstDtsAg/V/isdBxJVQcNTWFsMRp5n63PIOrmD246lc0XhKuVHQx07qKkmfC3THK5pBA9Q/wVXB77ESg99iy4Ht89p8IVwt80xldFC7Ls/GyWkE+nBTvClRNDbuLp2SOEkbnljs7ggPwslbOLLhbL5UXgNjnqagEP6QHG+Ow+hJQcVVlvpbpTxwQObc89KXA5bnPLf0qXCTIeOTsd4EvTrTxVA+WQ9DVfkZS49vI/bhbh9sg4Epr5emvaX1DtNI0/m53A+0/Y1eY2q3S3S601DAcPmeGh38UdZ+oLW+E289PcKezwv1RUTAXuzkueR1+of9yk43NJCUbkkYx8j5Xuke4ue4kuJ6ykXIISrejpPQuAfkOb2l3dahHAPyHP7S7utQvOy97PPyd7MVe/l6v9pk7xULKm3v5dr/AGmTvFQcr0I8I7o8C80iMoKksCEIQgEIQgBCEIAQhCAEIQgBCFdU3DzZbfFVVFwipnTtcYWPGzgO09SxzZ8eFJzfJKTZSoXccEszi2KN8hHUxpcuSxzXaC0h2caSN8rTVHixQiE5JTzwgGWGSMHkXNIygU8zojK2GQxjm8MOPtUdSFXYobQu44JpRmOJ7wTjLWk79iR0UjZOjdG4P5aSN/sU643VijnqQrGG0SvttZVyl8LqXT+Tewgu1HC4tFrN2rDTiYRYYXlxGdgsfqcSjKV7R5Jog53SKfcqCnojH4vXxVmvOejHJdUdnlqYap8uuA08JlAdGfP9Cj6rF0+o3sRT4K9IruDh9tVVQwQ1Rfrp+mc7oj5p7FCqaBlPb6eoE+qWVzmviLCNGPT1qI/LwzkoJ7/7/gnSyECWnLSQe0JDknJOSetOyU80TQ+SGRjXci5pAKVtJUP3ZBKRjVsw8u1b64VdlaGMYSpSkVweh+D/AOQp/and1qEcAfIU/tLu61C87L3s4MnezF3z5duHtMneKgqdfPl2v9pk7xUFehHhHdHhAhCFJIIQhACEIQAhCEAIQhACEIQAtdYqKsqKCKjraZtRbahrnskDxmA4O/o9SyKcZUTxxOiZNI2N3NjXEA/UuP5nx5Z4KMWl/vgtF0zXWpsUVhLKE1UkjahzZnUbmh7tzpO/VjHJdNlhl4njEtOYqtlM4NM5aS+THmkkbZWOimlhdqhkfG7tY4grkucXai4lxOck7rg/pcnOUnPm/wCd/wD4W1l9cBxEKCQ3MyeLdINQk05z6Ov7Fdv+FDdqX4PwLRobjBHR6Medn081iZaiecASzPkDdgHOJx6kgnmbEYmzPEZ5sDjg/Urz/T5zilcVz4238/yRqNQazxGx3KW2ydG012I3M6m46lNa8S3qmmOg1cttDoi4jeT71iNTtGjUdJOdOdka3kgl7iW8jnkof6Xd/dvvv/KXP/hOs10vwuOFrl8LF2cs6PWRqxq35dSr+DMm8vDQHHoH4B6+SpJKiaXPSTSP1c9Ticrhj3xnLHFp7WnBWkfgS6GTE2vu9LZbEat7NfTtnbfqH4TtlLRbP6LowAHOxtndOQ/DnwfdvhUuMfQu0ayOf8nHUsa+WSTGuRzsctRzhdPqZ5PjzyO2xu8nbsWMv0yUq3XjxxTvbfz5J1m2o5pI7tQtY8ta62AuGeeAcKLRyRTUtikrXBzX1EznF55uycZ+vCyXTSggiR4IGAdXIdi5L3FoaXOLWnIGdgn9Kf8Ad/u/+RrNi74UNPdfhv8A2TondHrIxr/N0rr4Rqqep4epoZCyKSGPpGjbV1YKxz55pWtbJM97W/FDnEgepIZHktOt2WfFOeXqRfpdr7mv4S24oayTdwG3esa0YAmfsPWoiCSSSSSTzJKF7GOOiCj6KM9C4A+Qp/and1qEcAfIU/tTu61C4cvezz8nezF3z5duHtMneKgqdfPl2v8AaZO8VBXoR4R3R4QIQhSSCEIQAhCEAIQhACEYQgBCMIwgBCMIwgBCEIAQhCAEIQgBCEIAQhCAEIwhACExPVwU4894z2DcqunvD3ebCzQP4x3KsotlJZIx5LZ8jI26nuDR2kqBPd4mDELS89p2CqZJZJnapHlx9JXC1WP2c8s7fB7D4L6iSp4bqZJMZ8dcBjqGhiE34J/mvU+2v7jELyc/5GYXZmr58u1/tMneKgqdfPl24e0yd4qCu6PCPRjwgQhCkkEIQgBCEIATtWOgpKeVtQI9UZJY2JjiTqduS4H0JpSKluqnpQeuI99yxzNqJjmdRKFt+Je4Oq3NA5ZpYzn/AKVOhnnqrdJW09exwieGvY6njB3/APapV48GlwhqmmiLSx4aXMlOlzCQc+sbK0h4aqm2BlEzd8YyXNaPOJP7ea5NT9nJqfszFFca2rq20/TNbqbkOEMZA/6FJuNU+11Hi9RcR0mnJ00seO6pNs4WqYK2L8rlziGloapN+4Uqrs8OgbiePzdLttTduv0ZTVIapeykpbtJVSFjKl3b/s0X4VdtgzbJak1LZvPY0NMbWOYd88gMjZJLweOH6CCofKJZJXFryCOfoHPG3NJEf3hUN6g+P/yV4SepF8bepbjluIa+Y9DHKRHsJBsPObv9mVLnhfL/ALOKcO6miFmD+xQKUkRVONyYh32qxo4K10QMbMNPW7Yn1Lm+ZknHLSZ7vx8UJwbkVla6tgwDEyJ3pgZg/sUSK6TRk9IyJ+f/AMLB/cr6ooq6oAY+V0jABsW59aqau2tj2LwDjqC5l8iXsT+Hq4G47lJKTiOEeuJn3LuGukkkcDGwho30wNP/AIqTS2mJzCWyOcAN9sKZYquioquWjfI1rSfjuVllm/JhLGovS0RaRz6mqjBEXRlwBb0TNx9iYomNkrqeNwy10rQQesErUmltclQJYZWGUb/kwdysrRzRxXGl1vDSZmYB9YXf8OUpKVszzRUeD3EcF8N4+SKf7Cl/cXw3+h6f7CotNxNUue+OanYCORGQpBvlc1up1IzlnGSFzfUx9nn9PIdfuL4b/Q9P9hSHgnhpwwbPT4PoKcF9lx51K3PYH/4JufiiCmdiWneBjJcCCApXyI+yNGUY8nvCJ3NhpP8AlP3o8nnCP6BpP+U/epM3FVDB0ZeyUCTkdO2FY2+401zpvGKVxdHqLckEbj1q6zOXEjNxkuT528JVto7TxtV0dvp2U9OxkZbGzkMtBP7VlVtPC3/CHXfq4u4Fi17eLsRU9d8E/wA16n21/cYhHgn+a9T7a/uMQvJz/kZJk7nUdNf7qw/GjrJW/VrOEwoV2qPF+M7oSfNfWytP/OVNXoVSR24paoghCFBqCEIQAhCEALuruVDStpIquVzMwn4rScee5cKNc6JtfVUUIpXyyeLndr8YGt3NY5+0wz9prbNx1w3R2+CCrulXLIxxLjJSiQAb4AOzscutVt344o+j02m4QZ2wXUkjHcv/AFELLVXCtTDE+ZlPKWtGSA9u3PZV1DQeN1jaeOF7pMag0vG+FxHGXFt4gqIasST3WENyCXOhe7G+dgAttSeECxNy+puETHaMAQ2+R++ADu92PzQeXX9vnVfTGhe6Ce3GJxBwekykPD9T4iKxsEjonNDgQ4dYylg9CuHFfBtxc6bxurqK7DWxyzM0BrR1aWgNHX6d1RQ19FWUtU2kkLy17C4kEfxll7ZZ/hOV0UIfraAcZCt7RQyW9ldDLG5rsx8znPxuSvj70aY+9FzbnOb4y5hAcIhjPX57VbwcQF4HTtaHRuwQfN6vR2YVbZaY1b6qJvxjBkesOaqi9TPjqWjcSgHpARjzs/tXL8xJ5qPfwSjHF9yLaSrrb3WGKGQ0zWNALosj7E3VUL7brkragzAnDXnnnHWl4Yzp6QgFzj+crHiGNkkLQIslzwSN1R44qByw+VN/J+17cFZR1scmtscoIa0uDHHGdlVQurGiSoa+RgccANAw52ez7FYx2ky/Fpyd+xLU2mop4QdJYAcgB3IrGEkjv+V8eWRLdWSKOSTx0RNkJlBIe5vaBushbXukvFG5ziSZ48k/+oLdcKWzD6uqmBJbG7Tq7SDk/sWDtfytR/r2d4L1v06nGdHkfOk7ipeD6Qgjh6RztGQwnzuz1J9zY3RGVsZc0bZzzTFve3S7JjY3Bdl78DBJSC5Q01HHTMaHtLzG1+rbOea8r6fI27RzS+VjSTsYr5309L41Sx9JsdLe3ZZ2gbPcbJV1U07pNEj2+dzOw29Supbk5kG8bXR0zgHNz8ZV1RJFStkp6SCKngnY5+gPJDuXaVrH4mSjkl8/FrUr2Itxa5ojiY1zuhjaSRyydgFtuFaN9FYYWSf6yQmR3oJP3YWCmr3wyhuuM7te3Iy12OWf/nUt9w9eBdaeUFgZJC4AgciDyK1x4JY92S/mQzPTE8N8Lf8ACHXfq4u4Fi1tPC3/AAhV36uLuBYte9i/Gix674J/mvU+2v7jEI8E/wA16n21/cYheVn/ACMk824n+dN19sl75Uy31HjFK0k+c3zSofE/zpuvtkvfKYtdR0NUGE+bJsf7l6tXBGmKWmReoQhYncCEIQAhCEAKRc76y02OnpqOld49VNOqoLOTA92GtPrzn6lHTPEFHUG20NZHICwNLdBAODrcc+hY5+0wz9pAhuF0sk0NTIHPY9o6RrjkHc81HqszVzn0cEsMsgMjWkFmncEY7RhXVBFDe7HDQPqy2riy5jCBjOezkq60VclFew6uqXMZoewyEbjIwuKqORuzqS5T3a1ubW00rnUgIdO2MnBPIOPVvsmqC6V1qmbGI3yUtS0BsPxgcjGw7U5e7dPa9L6epMtNUN1tIAwfXjmp4pReLXFUUtdmoo6duYXAebgZOEIKmpjmpqmYUcNRBUwODnB4LHNxnIx61dUNwmutsmqpoXhzTHGZdPmuPndfaqy0VGqoqYKmtdTdM0M6UgHUSeRUi4U9TaaSqp2znoi+JzC3YEEO32WuJXNItF6XZouGHsdc5Yula2Qw+bk8jranOPLewRxVrGjWHaH4HMLJ8OSSsqKuSL44p85Of47exX0vwrc4RTv/ACj3EOOo+nK5vmw05rPVw5NcSRw40CNo21HkOtXksZfVY0+cwcsLz+poY6a4yQS1I1xuAz2HmtVYDNT0ZM9Q+YvOxcc4APas5NaTlhGXUsu3y9Cw775+L1KBU1ED26cEkb6SMhdVNQHNO5yqvpC6TGVideqXLZoLfXUppJmtDY3mMgt5E7Lyq1/K1H+vZ3gtu1n5Vp9KxFqH+lqP9ezvBet+n7RkcPyt2j3yCpBnaxsbHnBwD2J+bSYsGFgMTcq1bwtRNkMgkmDj1lwP9yV/DNM5pHTzb7cx9ydSJ4H0+UzdY5gicAW6NILsfndaz9VVBr2M+McE4xnSOxb53CFG8YdUVBHXuN/2LhnBVvjLtL3kH+MAT9qdRFfpMl2zzzxOaZrZJPNaPOx6FvOBdMlLWTtGD0rWfY0fiVhDwtb44ix5lkz1l2Pq2U622ujtUDoaOLo2PfrdlxOT27+oLOc01SOnB8ecJ6pHgXhb/hDrv1cXcCxa2nhb/hCrv1cXcCxa9bF+NHceu+Cf5r1Ptr+4xCPBP816n21/cYheTn/IyTzbif503X2yXvlVfWrTif503X2ybvlVa9iPaiDRUU/jFMx/53J3rUhUlpqBFUGJx82Tl61drCSpnfjlqiCEIVTQEIQgBPOkhlhZHKJSGs0lrXgA7k55elMKPPX08Gznhzuxu6hwUtmVmotfcdfBtE2pZUMfVskZyIkb+FdXCK2T+fN00OWaXaZR55znJyDuqqe7zSZEQEY7eZUFz3Pdqe4uJ6yVK+LHyckpY/CLM11BHSOo2sq5YvzS6VoLPV5qZhq6OnqxUxx1Yftn8s3B9fmqAhX+mx+jEtLjXW24VM8woZ6dszw/oopmhrSB1At9a7qb1HLYvgttO4npmyCeR4c/ABGnIA23yqhCtHBji7SBY2a5x2uolklgMzZItGkO04OoHPI9is6Piinpax1S6mqpXOBAa6oGB/0rNoUZMGPI7ki8ZyjwXs17t81VJUOt8xdI4uIMzT/4KVBxVRU8DYWW6cNaNv3wPwLMIWf0eH0Sss07TNU7i+kPO3T/ANYH4E0OJ6IO1eIT/wBYH4FmkJ9Fg9Fuvk9mp/dbSA5bbps9WagfhWbpJ/FquGo06uika/TnGcHOE0hbY8MMaqKM5ScuT17y8f0d/tf+RHl5/o7/AGv/ACLyFCp9Ni9FT17y8/0d/tf+RHl5/o7/AGv/ACLyFCfTYvQPXvLz/R3+1/5EeXn+jv8Aa/8AIvIUJ9Ni9AuuLuIf3U8Qz3bxbxbpmtHR69WNIA54HYqVCFvFKKpA9d8E/wA16n21/cYhHgn+a9T7a/uMQvGz/kZJ5txP86br7ZL3yqtWnE/zpuvtkvfKq17Ee1ECtcWuDgcEbgrR0s4qKdkg6xv61m1ZWeo0yugdyfu31qs1aNsMqdFwhMzVUNOPyjwD2cyq6e8uORAzT/KdzWSi2dUskY8stXOaxup7g0dpKgz3eGPaIGQ9vIKolmkmOZHlx9K4Wixryc8s7fBJnr6ifZz9LexuyjIQtEkuDBtvkEIQpIBCEIAQhCAEIQgBCEIAQhCAEIQgBCEIAQhCAEIQgBCEID13wT/Nep9tf3GIR4J/mvU+2v7jELxc/wCRknm3E/zpuvtkvfKq1acT/Om6+2S98qrXsQ7UQCVri0hzTgjkUiFYASSck5J7UIQgBCEIAQhCAEIQgBCEIAQhCAEIQgBCEIAQhCAEIQgBC0OIBYbfCJY4pKmJ2rNGx2o9K4ZMh3bsBy5YUmgt1F4zUQRQTskgqYojLM1rwcuwTgtwDtyOVnrQMqhab4Nt1TSUczwYGx0Alk87HSOMrm5JDTj14PUPSo1VarfRNkqCZ6mHVG1jGHQ5upurJJbuOobDPNNaBRIWiFFTfurqaUwSGFsMv5MRjXtETy7cj7UyyzUlZSxS0onZNVCRtPA4h5c9mknfAyC0kDbmMKdaBRoUivhip62WCFxcyI6C4nOSNiR6M5wo6sD13wT/ADXqfbX9xiEeCf5r1Ptr+4xC8bP+Rknm3E/zpuvtk3fKq1acT/Om6+2Td8qrXsQ7UQCEIVgCEIQAhCEAIQhACEIQAhCEAIQhACELVeDiCnqOLWsqmQuiFNM4maMPY0hhIJB545qspaYtgyqF6jdrPSVs94oaWOCnk/eEMkzYGsjke9+DIwb6WkEcjvhUtNbbDT8WW+jo6a4mWC5RwSuqmtMUg1YO2Nj6OxZLMmuAYhC3/wC5GyXiuhmoJquGA1lTFUseGlzujbr/ACYHLI2A3S0XCPDlxoILlELnBTvZUvfFK5mr8k1p804wc5/+YU9aIPP0L0jhvh+w013sjpqetqJ7hG+pi+K6GNnnAMdtuQBudt+pU3g+p7c7iCrq7rCyWio6Z75GvGRuQ0d5Oqt3XAMw24VjKXxVtVMICCOiEh0789l065172sY6tqHNZjSDKdsclvb7wtR2Pgu4W9zGSXKCYVnS4BcIDIY2jPpADvrTfCVRZbdwQ6uu8NO+N1wfG9r6USvlb0YOhrttG++VHVWnUkDBRVlVA9kkVRKxzG6Wua8gtHYPRuu47jWxTPmjq52yyfHeJCHO9Z61s7VwjY55LTR1fwg+qukDqhskGnoo2+dhpyMkjG56k/WWKzSW6Ovr2TtiobPSyllLpa6VznlpySP2p1o3wDAiqqBUdOJ5BN/9wOOr7U8y6VgrWVjp3yTsBDXvcSW7EberOQtnX8GWMvr6K31NWKuk8XkEk5b0ZZM5oAwN8gPG/XupM/AXD/wjBQw3NwmZWMp5WGdrnStJwSGgeaRzwc7J1oA843Qpt4ipILrUQ0LZW08TyxvSuBccbEnHaVCWy3QPXfBP816n21/cYhHgn+a9T7a/uMQvGz/kZJ5txP8AOm6+2S98qrVpxP8AOm6+2Td8qrXsQ7UQCEIVgCFqqHhGW72qzeKRww1Fe6o/LSTEhwj33bjzcAHtypNn4BZU3e0MqrpSy0Nwe9okpnOJLmfGYMjn6eX9+TyxQMYhayq4Rgnnqaumr6Khtcc4p4pppXua9/PSDpySBzOMBMngW4QR10lbV0dHHQzCGV8shwS5uppbgHIIwpWWL8gzKFrIvB9XSxtxcre2Z1G2tbC6QhxiIznlgYHpUKu4UkoKihE1zozTV0RliqmF7mEA4I2bnOfQnUj7BQIVlfbHUWCtjpqiSOUSwtmikiJ0vY7kRkA9R5hVqummrQBCEKQCEIQAn6StqaCYzUkz4ZCxzC5hwdLhgj6wUwhQCc+93OSm8WfXTGLQyPSXbaWHLB9ROykVHFN9q+g8YutTJ4s8SRan/FcOTvX6VUoUaV6BasqL3T22G4sqZo6bxxxie2TBE+kFxA55wRuuqjiq/wBXvPdamQFr27v20uGHD1EBWVCbdVcEx089xp4ZqSvkqHU8mrVMwsaMNwMZOCN1o+IeJLVPSONJUUEsE00TqeKSSRxpQ0g56PRhoAGCAdxnmsHLetIMrYrhxMaCeC1XOaCmpA2R7em0tYHODds9WSM/aqmZ9ZbJq2gbUjDyYp+ifqZIA7PPrGRleiXO/wBmdcKmd12imknpYg8McXRtcKhri1hLQcacnB5csp2n4msjfG3UlZSQubcJ5phNI+NtSwuyzZrTrGNtJVeo+dIMBS1N+vdcaOnnqaqpqohTlmrJfG3cNPoGM/Un7pZb5abQ1lRLHJbxPkiCoZKxkpHXpJw7AT3Dl4oKXiCskqf3nS18M0AfECfFw/kQOeBy9SjXez0Vrow6K/0tfK+QYhpWuIDcHznEgAH0LW3qoEu11HFtNRW6mttbURU9wlcykY2YAOcDhw5+bufUqqpud1DJqKeslLQxtPIwuyNLHZa0+gFbHhvi2itNu4apHeJP6KqldVPnh1vp2l4ILT1bZ5difs9+tscFI5l4pqOmp6md9xpZIi51Y1ziW42OrLdsHlzVHJpv7QYSS73GY1DpKyVxqWMjmJd8drcaQfVgY9SkTcUX6oNOZbrUvNK4SRan7scOTvX6VsbRxHwzLbImXJmmWcvt7884aUkua/lzaSB/7U/bOKrVUyXEx1EFBUGsBikkldEHU7WhrGhzWnOMZLTzyjm/7QeaPkfLI6R7i5zyXOJ6yVyp98qoa691lVTxRxRSyuc1sWdA9IyAcHny61AXQuAeu+Cf5r1Ptr+4xCPBP816n21/cYheNn/IyTzbif503X2yXvlVatOJ/nTdfbJe+VVr2IdqIBCEKwNdZ+NWWqls8LqF0nwb4zv0mOk6UY7OpcWXjFlqprLG6idILVVSzkh+NYeMActsYVTSXWGKnigmpw8RsIDtIOkku39PxhtnqUoX2hZRmCGmcxzyS54aNiWkbD0EkjsWLgvQHqTiOgktUlpvNBPPTCsNVCYJhG9jjsWnIOQR9advXGhvVtuNK+j6M1lXHMwtfkRtYzQG+k4xuq6W7UlVKXzQuYS/USxjcuGpxAPL+MPXj613VXmimjnZFRMjD2lrCY2nGS7PeG/VpChQV3QLBvGsYuLKrxJ3mWb4M09J16dOvl+xO23jimo6KhpZqCU+KUUtL00UobI0vdq1sJB0kcljkKzxQfgF3xRf4+IaminZBJCaakZTnpJekLtJODnrO+6pEIV4xUVSAIQhWAIQhACEIQAhCEBa8M2YcQX+mtZmMIn1ee1mojDSeWd+Ss7rwNX0tzipLeJKoSUvjR6ZggdEzJB1hxw3l2qs4ZvDbDfqe5PidI2EO81pwd2kf3qTZuIY4H18N4bUVtNcIRFM5suJRpcHNIcfSOSxlr1WuAR63he825srqqjMbYoWzvOtpAjc7SHbHrKequGaig4fmuFYXRTxVMcXQ7HLXs1h2QezCuJeMrPO8Uj7bVi2OtzKJzBODKND9bXB2MKHfuLorzb6ylbSOhE1VFLFl2dLGR6AD2nG6hSyOrQKqgtArLHc7kZiw0HRYZp+PrcRz6sYV5wtwKOJLP46KyWGR1SYGBtMZGNIaHanuB80elQGXu103CVRa6SiqGVtYYxUzPlBYQxxcC0YyDv+xMxcRSU/CXwLAZonuqzO+RkmkOaWBuk49Sl62tttwLR8HX6vgjmpaHWyXJjzKwF4HMtBOSNuakz8GV7xTG3N8ZElDFVTF72sEWskYyTy25qwtXGVqpnWusr7bVS19sh8XidDMGxuZvgluOY1H1qLWcYQ1NmnoG0sjHS2+npA7UMAxyaifUVW8t8AgV3B1/t0Ek1VbnMbE5rXgPaXNycNOAc4J5HkUScH36KSKN1Dl8srYQ1srHFr3cmuAPmk+nCs5eN2+PXKsipna6uGlZGHkENdCWHJ7QdB+1WU/hIgdXU9VBBWNBqmT1UL3R6HBpzpaQwHnyJKasvoGHrqKe3VklJUta2aM4e1rw7SezIJCjp6snFVWTzgECWRzwD1ZOUyt1dbg9d8E/zXqfbX9xiEeCf5r1Ptr+4xC8bP+Rknm3E/zpuvtk3fKq16JePBlerheq2thqqBsdRUPlYHyPBAc4kZ83moXkmv30u3e8f+BepHJHStyDEIW38k1++l273j/wACPJNfvpdu94/8Ct1YewYhC2/kmv30u3e8f+BHkmv30u3e8f8AgTqw9gxCFt/JNfvpdu94/wDAjyTX76XbveP/AAJ1YewYhC2/kmv30u3e8f8AgR5Jr99Lt3vH/gTqw9gxCFt/JNfvpdu94/8AAjyTX76XbveP/AnVh7BiELb+Sa/fS7d7x/4EeSa/fS7d7x/4E6sPYMQhbfyTX76XbveP/AjyTX76XbveP/AnVh7BiELb+Sa/fS7d7x/4EeSa/fS7d7x/4E6sPYMQhbfyTX76XbveP/AjyTX76XbveP8AwJ1YewYhC2/kmv30u3e8f+BHkmv30u3e8f8AgTqx9gxCFt/JNfvpdu94/wDAjyTX76XbveP/AAJ1YewYhC2/kmv30u3e8f8AgR5Jr99Lt3vH/gTqw9gxCFt/JNfvpdu94/8AAjyTX76XbveP/AnVh7BiELb+Sa/fS7d7x/4EeSa/fS7d7x/4E6sPYMQhbfyTX76XbveP/AjyTX76XbveP/AnVh7BpvBP816n21/cYhWnBHD1Xw1ZpqKtkhkkfUOlBhcSMFrR1gb+aULyczvI2iT/2Q==%20"/>
          <p:cNvSpPr>
            <a:spLocks noChangeAspect="1" noChangeArrowheads="1"/>
          </p:cNvSpPr>
          <p:nvPr/>
        </p:nvSpPr>
        <p:spPr bwMode="auto">
          <a:xfrm>
            <a:off x="92075" y="-1571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130" name="Rectangle 10"/>
          <p:cNvSpPr>
            <a:spLocks noChangeArrowheads="1"/>
          </p:cNvSpPr>
          <p:nvPr/>
        </p:nvSpPr>
        <p:spPr bwMode="auto">
          <a:xfrm>
            <a:off x="214282" y="6295273"/>
            <a:ext cx="243528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sz="1200" b="1" i="1" u="none" strike="noStrike" cap="none" normalizeH="0" baseline="0" dirty="0" smtClean="0">
                <a:ln>
                  <a:noFill/>
                </a:ln>
                <a:solidFill>
                  <a:srgbClr val="548DD4"/>
                </a:solidFill>
                <a:effectLst/>
                <a:latin typeface="Tahoma" pitchFamily="34" charset="0"/>
                <a:ea typeface="Calibri" pitchFamily="34" charset="0"/>
                <a:cs typeface="Tahoma" pitchFamily="34" charset="0"/>
              </a:rPr>
              <a:t>تازه های کتاب</a:t>
            </a:r>
            <a:r>
              <a:rPr kumimoji="0" lang="en-US" sz="1200" b="1" i="1" u="none" strike="noStrike" cap="none" normalizeH="0" baseline="0" dirty="0" smtClean="0">
                <a:ln>
                  <a:noFill/>
                </a:ln>
                <a:solidFill>
                  <a:srgbClr val="548DD4"/>
                </a:solidFill>
                <a:effectLst/>
                <a:latin typeface="Tahoma" pitchFamily="34" charset="0"/>
                <a:ea typeface="Calibri" pitchFamily="34" charset="0"/>
                <a:cs typeface="Tahoma" pitchFamily="34" charset="0"/>
              </a:rPr>
              <a:t> </a:t>
            </a:r>
            <a:r>
              <a:rPr kumimoji="0" lang="fa-IR" sz="1200" b="1" i="1" u="none" strike="noStrike" cap="none" normalizeH="0" baseline="0" dirty="0" smtClean="0">
                <a:ln>
                  <a:noFill/>
                </a:ln>
                <a:solidFill>
                  <a:srgbClr val="548DD4"/>
                </a:solidFill>
                <a:effectLst/>
                <a:latin typeface="Tahoma" pitchFamily="34" charset="0"/>
                <a:ea typeface="Calibri" pitchFamily="34" charset="0"/>
                <a:cs typeface="Tahoma" pitchFamily="34" charset="0"/>
              </a:rPr>
              <a:t>شهریورماه</a:t>
            </a:r>
            <a:r>
              <a:rPr kumimoji="0" lang="en-US" sz="1200" b="1" i="1" u="none" strike="noStrike" cap="none" normalizeH="0" baseline="0" dirty="0" smtClean="0">
                <a:ln>
                  <a:noFill/>
                </a:ln>
                <a:solidFill>
                  <a:srgbClr val="548DD4"/>
                </a:solidFill>
                <a:effectLst/>
                <a:latin typeface="Tahoma" pitchFamily="34" charset="0"/>
                <a:ea typeface="Calibri" pitchFamily="34" charset="0"/>
                <a:cs typeface="Tahoma" pitchFamily="34" charset="0"/>
              </a:rPr>
              <a:t>   </a:t>
            </a:r>
            <a:r>
              <a:rPr kumimoji="0" lang="fa-IR" sz="1200" b="1" i="1" u="none" strike="noStrike" cap="none" normalizeH="0" baseline="0" dirty="0" smtClean="0">
                <a:ln>
                  <a:noFill/>
                </a:ln>
                <a:solidFill>
                  <a:srgbClr val="548DD4"/>
                </a:solidFill>
                <a:effectLst/>
                <a:latin typeface="Tahoma" pitchFamily="34" charset="0"/>
                <a:ea typeface="Calibri" pitchFamily="34" charset="0"/>
                <a:cs typeface="Tahoma" pitchFamily="34" charset="0"/>
              </a:rPr>
              <a:t>93</a:t>
            </a:r>
            <a:r>
              <a:rPr kumimoji="0" lang="en-US" sz="1200" b="1" i="1" u="none" strike="noStrike" cap="none" normalizeH="0" baseline="0" dirty="0" smtClean="0">
                <a:ln>
                  <a:noFill/>
                </a:ln>
                <a:solidFill>
                  <a:srgbClr val="548DD4"/>
                </a:solidFill>
                <a:effectLst/>
                <a:latin typeface="Tahoma" pitchFamily="34" charset="0"/>
                <a:ea typeface="Calibri" pitchFamily="34" charset="0"/>
                <a:cs typeface="Tahoma" pitchFamily="34" charset="0"/>
              </a:rPr>
              <a:t> 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28596" y="857232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en-US" sz="2800" b="1" i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maxillofacial Rehabilitation/</a:t>
            </a:r>
            <a:r>
              <a:rPr lang="en-US" sz="2800" i="1" dirty="0" smtClean="0">
                <a:latin typeface="Tahoma" pitchFamily="34" charset="0"/>
                <a:ea typeface="Tahoma" pitchFamily="34" charset="0"/>
                <a:cs typeface="Tahoma" pitchFamily="34" charset="0"/>
                <a:hlinkClick r:id="rId2" action="ppaction://hlinkfile"/>
              </a:rPr>
              <a:t>   </a:t>
            </a:r>
            <a:br>
              <a:rPr lang="en-US" sz="2800" i="1" dirty="0" smtClean="0">
                <a:latin typeface="Tahoma" pitchFamily="34" charset="0"/>
                <a:ea typeface="Tahoma" pitchFamily="34" charset="0"/>
                <a:cs typeface="Tahoma" pitchFamily="34" charset="0"/>
                <a:hlinkClick r:id="rId2" action="ppaction://hlinkfile"/>
              </a:rPr>
            </a:br>
            <a:r>
              <a:rPr lang="en-US" sz="2800" b="1" i="1" dirty="0" smtClean="0">
                <a:latin typeface="Tahoma" pitchFamily="34" charset="0"/>
                <a:ea typeface="Tahoma" pitchFamily="34" charset="0"/>
                <a:cs typeface="Tahoma" pitchFamily="34" charset="0"/>
                <a:hlinkClick r:id="rId2" action="ppaction://hlinkfile"/>
              </a:rPr>
              <a:t>Dr John </a:t>
            </a:r>
            <a:r>
              <a:rPr lang="en-US" sz="2800" b="1" i="1" dirty="0" err="1" smtClean="0">
                <a:latin typeface="Tahoma" pitchFamily="34" charset="0"/>
                <a:ea typeface="Tahoma" pitchFamily="34" charset="0"/>
                <a:cs typeface="Tahoma" pitchFamily="34" charset="0"/>
                <a:hlinkClick r:id="rId2" action="ppaction://hlinkfile"/>
              </a:rPr>
              <a:t>Beumer</a:t>
            </a:r>
            <a:r>
              <a:rPr lang="en-US" sz="2800" b="1" i="1" dirty="0" smtClean="0">
                <a:latin typeface="Tahoma" pitchFamily="34" charset="0"/>
                <a:ea typeface="Tahoma" pitchFamily="34" charset="0"/>
                <a:cs typeface="Tahoma" pitchFamily="34" charset="0"/>
                <a:hlinkClick r:id="rId2" action="ppaction://hlinkfile"/>
              </a:rPr>
              <a:t> </a:t>
            </a:r>
            <a:r>
              <a:rPr lang="en-US" sz="2800" b="1" i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     2011</a:t>
            </a:r>
            <a:endParaRPr lang="en-US" sz="2800" b="1" i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7" name="Picture 6" descr="Product Details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786050" y="2343150"/>
            <a:ext cx="3786214" cy="3657618"/>
          </a:xfrm>
          <a:prstGeom prst="rect">
            <a:avLst/>
          </a:prstGeom>
          <a:noFill/>
        </p:spPr>
      </p:pic>
    </p:spTree>
  </p:cSld>
  <p:clrMapOvr>
    <a:masterClrMapping/>
  </p:clrMapOvr>
  <p:transition spd="slow" advClick="0" advTm="3000">
    <p:pull dir="ld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AutoShape 2" descr="data:image/jpeg;base64,/9j/4AAQSkZJRgABAQAAAQABAAD/2wBDAAoHBwgHBgoICAgLCgoLDhgQDg0NDh0VFhEYIx8lJCIfIiEmKzcvJik0KSEiMEExNDk7Pj4+JS5ESUM8SDc9Pjv/2wBDAQoLCw4NDhwQEBw7KCIoOzs7Ozs7Ozs7Ozs7Ozs7Ozs7Ozs7Ozs7Ozs7Ozs7Ozs7Ozs7Ozs7Ozs7Ozs7Ozs7Ozv/wAARCAFOAQQDASIAAhEBAxEB/8QAHAAAAQUBAQEAAAAAAAAAAAAAAAEDBAUGAgcI/8QAVRAAAQMDAgIECAkFDAkDBQAAAQACAwQFERIhBjETQVGyBxQXImFxdJMVMjU2VIGR0dIjQlVzoRYkN1JiZGaUpMHh4iUzNERFkqKxwnKC8CZTY4Oz/8QAGQEBAAMBAQAAAAAAAAAAAAAAAAECAwQF/8QALhEAAgIBAwQBAwMEAwEAAAAAAAECEQMSITETMkFRBBQiMwVhcRVS0fAjQ5HB/9oADAMBAAIRAxEAPwDP32+XWG+18MNzq2NbUyNa1s7gGjUcADKr/h+8tGkXeuJ9NS/70cRHTxFcg0bmql7xUOGMtGXc16kYqlsdSVllHebyN3XeuJ7PGH/enPhq8H/itb/WH/eoMYyU+1oyoaXo1jBExl1vDud1rf6w/wC9SY7pdcb3OsP/AO933qFCPOUjYLN16OiGOJJ+FrmB8pVfvnfeuHXi5jlcqv3zvvUcu581w7ziopFnGPo7mv10hjdIblVnHV07vvVfT8RXZ0oMt4rRnk3p3/enKyLMBBHNVNK1/jD3MYTpOHY5hq1jGLXBy5FUki/qb1d9QLLrWbHdvTOH9+6IOIbq6fon3KryeX5d2/7VV1NSHVDHMY9rS4Bur7Co5JFY0tO4OU0KuA2lLY1Tbvc8/KNV7533pz4WuJ/4hVfVM771WxyB7AR1hdgrFxR1pR9FgbtcsYFfVeszO+9cC7XP9I1Xvnfeohd6SjKjSi2mL8E0Xa5AZ+EKr3zvvXD7vcv0jVe+d96ilybeVKiiGo+hu4X+7sbpZdKtpPWJ3feo54ivIkja261pIj1YNQ7zjnr37EzVxl5JUbxcSyQcwchuR1LdRjXBxSX3cFpW8Q3bocNuFfFpbu81Dxk/am6biG7mWMOutaQ5ozmofzx61X1kTpp3x9M97GHG52TtLBmUOxsNgmmKRFXM0Ed4uZBzcqv37vvXfwvc/wBI1XvnfeoABbyXWSsdKOxRXomfC9z/AEjVe+d965N3un6Sq/fO+9RQjtSkHGPolG73TPylV+/d96Q3e6fpKr9+771F1BcueOeVOleiNMfRL+GLp+kqv37vvQbzdP0lV+/d96g6weopcppXorUfRM+Gbof+JVfv3feozrzdmuI+Fa3+sP8AvTJOEzMM7qyivRSUV6PR+Baqoq7LNJU1Es7xUuaHSvLiBpbtkoTHg7ObBP7U7uMQuDL3s8+fczA3yPPElzJ+ly94qMdgAFY3xoF+uJ/nUneKrwN8lelF7I64qkdxNGMBSGtKahGG5Kkhwwqs2ijphxunC4EJjIzsV1yCq0apnQOSugdJTaCcnCCxJTrBCq9AhfJIxz2SDfIPNW427PsVXXO6J4f1HmFeBjlXkSqpz00Ly8vOkOJJTVOxxkLsZwcJZJmsLW75e0HdSqeHDQCcYCt4MquWw9HIGtAOycFQOrJXIjAGxS8lnsdCtC+MN68o8abnCaeWnnsmDjq5KUirm0T+laRsf2pHPGFB1OzsV15x5lNJOs6mmYBgglRYpgZejG2kF2ezCdLCTySwtihc9z49Rc3HqV9jJ22RopRPISNhnJParGF7GDZQoY2QZ68nsUlkg2GEe4htySunbhcuqA3qXI3A5LlzRzJVKRs5MebIXDIH7UzPVsh2Jy48mhIxwAwCoFQCJg4qYxKTm0izhBfC6eTDWgZwFW1NZI2QhkjSAMlozkBSqiT/AELLg7HAOPWq7xYGk6aJxe8nBIbgAKYr2UyN7JFhRz9MzfmP2qXjr6lEoYujjHqUtxwzJ5KsuTSF6dzgAucuXgJTM1reaZFQx5I1DKJMNo9D8HgxYqgfzt3cYhL4PvkKf2p3dYhcGXvZ58+5mIvgLuILh7TJ3ioZbthTr55t9uB/nMneKhsGpd64R2xWwgyI9s8lC+Ey2UtIw0Hc5U8DScFQpbcZZ3NB0sI1ZG+6vGvJE9XgsS1zYRMSCw75CWKVsrMtOQm6VpbaBHr1BjiM9u6qmTPgqMs3BO4zzVUrsvKemv3LwEJC8BMtkD2Bw6wmXvJOFFFnMffNthRnNDzuNxuCUreeXJ0FmOYU1RRvUNVDGzPY7SBpGAGhDZXs6srtz2Dkm3HPIKSOHaHPGX9iTpXuXAHYE41ibE2znBKUMPWnQxdBuFFk6RtrF2GLsAJcKLLUNli5LE6fUkISw0R3QgpvQWHYqURuuS0EclNlXEabI4cikeXuO5Q5uN8JMnPJSVDQWjIJTNU7XDkg5apTXEDkmpgXtcNPNERJbHceJbPM0cwB+xRqPz2hgcdJ3I7EkUs7KGYBh0jCSl1NbrxjOymuSrdtFnlrGYzjCjifxmYQwkkZ3PUmKgPljIBOOtJaToqQ30qK2svrbkkSbn0dNG4b55N9aq6AOkqRnPblWl1DDXQiVuphJzk7Lmlp2Q6iDqJPxlKdRKzjeT+D0fwfjFjn9qd3WoS8AfIc/tTu61C8zL3s5MnezC8QHF+r/aZO8VHiOyd4jdi/1/tMneKjUzwW7leiu1HZBj7253UWoy1uQcAdYUzIxzTFVHqgfgZ25KEaSWw606bUDgDJJwqqmZ0srnO5BOmerloHHT5ofpwBy2S0rNEIJG53V0qTMpPU0PYAGG8kaQeXNKduaXXjqUFgEaHADrykL3H0LlBsB57JQEoC7a1BQNanAEgSqC6FCEmd0uVBY6ShchLndQSKUiMoQg5K5XRK5ypRBy5uybIwnjuuHNUlWjhrtJ9C78124wuCMJOXJSVscIBaWfmu5jtXHRNHoQHkc90usHrQnZiHDepRYcRXFuORcCpR5dqjywPfKwsOntd2KUUlzaJd186ojbtucLpgw0D0KG+Gfx/znl7GnIJOQprAWhVeyouncm6PQeARixz+0u7rUJeAvkOb2l3dahedk72cWTvZgOIfO4iuA/nMneKq5NUYJad+pWl6GeI7kT9Kk7xUOSML0o8I3StWc2bMtURJlwAzuU7dJmxT6IiQRzwVHttR4pVSExl4weXUmZHeOVT3tzgnrU191ltX/Gl5JkEolixjr3HVlKXJuOExtwDhKB2nKEq63FyV1zSADCUbqCQwlAJSgLsDAQtQgGF0EgShQWoVBykG5V7Z+F6i82quuEVRHGyiBLmuBy7AzsqtpchtJblHgrobIRhSSGV11LnGF0EZImfQgpcK84e4ZdfqSvqBVCHxJgeRo1ashx7f5Kq3XJEmkrZRehIWpfThJzVgcI+pBGEgO6khiELghaGw8My32hr6plS2IUTNZaW5Ltif7lREZUJpuitpjRQuiMK14ZsI4ivDaA1TKYFhdrcMk46gOs/4qW6Vsq9in3HJdNdnmFJu1B8F3WpoembN0EhZ0jOTvSonpClU0Ex5rhlO6sjCjNIyo1RUva7S3YJVltelbnqHAPyHNt/vLu61C48HU3TcNvPW2ocD69LULzcvezhybyZhr23/AOobj7VJ3io2AQpl8GL/AHA/zqTvFRGnIwQvRXCOyHA2xhie5zNi4YK5ihbFnHM9qf0+tJhTZbSjhxz1o0YC65JN3FBRzhdBqUN7V0gSEGyVGUKCQyhIdylCEigr0LgT5mcQ/q3f/wAyvPRyW84Kq6eDhC/RTTxRvexwY1zwC7zDyCzy8GeTtHOGbVYn8D1FzutIJDBK7L25DiBjDR6+X1qwt9BwtxTYp6qO2fB4o35kMeNWkb8xzyMqot9VTs8FdfTunjEzpyWxl41HdvUnOCqung4RvsU08cb5I3aWueAXeYeSxae7/cyae7/csLRT8McWW6upqSzNopKdmWSbazkHBz9XI5ULgu02aq4ZuNbdqZrxTyOzJ+c1oaDsmvBpVU9LPc/GJ44g+FoaXuAyd+1WHAkdLPwXd4qyTo6d8rhI/wDijQN0latCVxtWzi0TcJcTzOtLLKKKV7D0MoxqOB2jr9eV1wdRPtsfFFFIQ50DAwntwH7rqzcP2rhSqN7rL3BUMiYehazGXZGO05PqTPC95gq3cUVk8jIDVtDmMe8AnZ+AO3qUe64D3T08EPhuy2i38NScSXyDxhhdphh5g745dpOefYrbhtvCXFFZLosrKaoiZkxfmub2jHX96ruG6y3X7hN3DNfVNpJo3aoJHHAO+Rz9JO3YrfhSzWnha4Sme9U89XLGQ0BwaGtyPTzJwkvN8kS83yVHBNltFyivLrjSskZA7zXHmxvnZx9imWWn4U4shrLdSWcUj4GZjm5vI5B2efPGxUPg2spoLXxI2WoiYZWu0BzwNWzuXaovgxq4KW8Vj6ieOJroMAyODQTkdqs092TJPdlz4PauhHDVxi8R/KUzCal2f9eDqIH2bKNwvbbLcbfc7xDZm1kwmPRULnA6G7YAzt2/YonAlXTU9m4hbNPHG6SLDA94Bd5ruSicGWrxmlkraHiJlvuLHgdE47FnpB5qGuSGuWVPFT7a+64t1tlt4a0CWKQYw7rwOpPcB0FNcOLKenq4RLEWPJae0NOFaeEmuoaquoooJo56qGItqZYsYJ2wP+/2qB4Pp4abi+nlnlZGwMflz3AAeaeta/8AWX5xl3wtYLTXcVX+lq6OOSCmceja7PmDUeSlWCDg/iWoq7NTWUQ9CwllQca3gHGc8wckLnhaupIeKOJ5ZKmJjJdWhzngB3nO5dqqPBjUwUnEtTJUTRxMNM4B0jgATqb2rNp7szabsx1XT+K1k1PnV0UjmZ7cHCizx9I3lurG64ddat7cOa6d5BHIjUVFx6F0p7G9Wje+DIEcO1IPMVju4xCf8H3yFP7U7utQvPy97OKaqTRjb2Ab9X5H+8yd4qI1gUy9H/T1w9pk7xUQLtXCPQjwIQuSuyVyVZFmcEZ6kvRuAzpOO1bjhGx2ymss/E17YJaeIkRQkZBI2zjr32CeHhPj6XonWKn8T5aAfOx9mFR5HdJGLnvUVZgACTgDJShjy7S1jiRuQAtvR1FirfCDa5bJTOije7MrS3DdRB2A6v8AsrqlmrYPCBfWUFDT1JMTC4Sv0aRpHI4PbuFDyNeCHkrweVpepXtt4WuvEMNVW0MUThFKWuZqwdXPAH1qVcfB/fLbbn1sjIZGRt1SNiflzR1nlv8AUr643VltaujNBji3XpOnOM42SLa0tRXjwYVDBQU5pdZaZi/zh5w/NxzyeeVTWPhC78QRmakhayAHHSyu0tJ9HWVCmt7CmvJSZS5V9e+CrxYqbxqojjlgHOSF2oN9fWE3YeErtxCx8tHGxkLDgyyu0tJ7B2qdUauy2qNXZTZ2XQB06sHHbhaaXwdX+LpnObB0cTNevpNnDflt6FYULW+SG4OwMipG+P5bFVzVWiryLlbmIC0Vo4nZbOG7haDSukdWF2JA7AbloHJZvK9Wq7zScN8I2aqdaoKo1ELGu1AA/EBzyKie1Khklwqs8sJSL0OrorLxnw/VXG1UbaKvpBqfG0Aats4OOeRyKxtksFx4gndFQRBwYMvkccNb6ypU01uWU01vsV6QrR3XgO9WujdVubDUQs3eYH6i0erCh2bha536knqaBsb2wHDmudgk4zsp1RaslTjV2VHUkLSRkBaau8H19oLc+teyGRsbdT4435c0dfUtLwTYZ5ODbgXMiLq9jugJ6tiN+zdVlkilZSWSKVnmJY7RqDTpBxnGy4zhb7FzoPB7caF9BSuhgndFJN0nnA6hnbG5ydjnkqm3eDy+3O3Nro2wRMkbqjZK/DnDqPLZWU1TsrrXky25OwSg9q9C8Gtgqob3W1FXFGGU7XU8jHHJD8g8v71U1vAN7qbtXtgZA8xv6QtEm5DydONvQnUjbRHUV0ZUJRsdlo38B3eOWphZJSzS0sQlljjkJcAQSOrfkqq02mrvVeyio2B0rgT52waAOZPUp1JmikmQ+fUjCfrqN9vrpqSR7HvhcWOLDkZHNM5Ulz0DgAYsc/tLu61CXgL5Dm9pd3WoXn5e9nn5O9mKvW1+uHtMneKiZKl3v5duHtMneKhrvXCO+PAEoSJMqSx6JbqZ9/8ABa6gojrqqWUuMQO7sOLsfWD+xYAUtSZ+gFPKZc46PQdWezCl2a+19hrPGaCbQ47Pad2vHYQtX5Va7RkWuk6bHx8nH2f4rOpRbpGFSi3RW8OWivs/G9qhr6d0L3vD256wQetbOz/wkcQfqGf9mrzt3Fdzlv8ADeamRs88ByxjtmN9AAUul44r6W+Vt3ZT05mrGBj2kO0gDHLf0KsoSZWUJSNDwdUy0fBHENRC8skjke5rhzB0DdJ4N6maa2XyKWV8jRGHYc7O5Dsn9iylBxPV2+z11rihidFXEl7nA6m5GNt0WDiar4ehq4qaGKQVbQ1/SZ2G/LB9KPG6YeN0zT0v8DlV+v8A/Nqe4wlqqbguzMtbnsoHRASmLrOkYBI9OfrWSZxNVR8MSWBsMRp5H6y/B15yD246lKsHG9zsVN4oGR1VLnIimBOn1FND5/cOD5/crHVl4NnMLp6v4PL8EEnoy7s/wW2vElTD4LLZ8Gl7YnaRUOi2OMHOcdWrms9fuOrlfKM0XQwUtM74zIhu71k/3Jrh7jO48PQupomx1FM85MMvIH0dilxk1dFnFtXRqvB5NXycPXds7pXUrYz0OsnAOk5A/YoFB/A/cfaR32KNL4TLtI2aJtJSthlZoEYacMznON/SqSHiOph4ZmsIhiNPM/W55B1A5B7cdQVdEm7orok3ZU5XoPGMckvAnDojY55DGZ0jP5i89+pbGh8Jd1oKCCjjo6RzIIxG0uDskAY7VpNO00Xmm2mi34DpKiy2C7XW4RvghfF5gkGC4AHfB9JwE/wrJQU/g4mlmbUGMyu8Z8V/1g3H7MY+pY2/cZXfiGIQVUjI4Ac9FEMNJ7T2prh/ii48OSvNIWvik/1kMm7Xen1rN45NN+SjhJpvybKy8Q8KWds8tBBdnRubiUOaXs9Z3wjgupEHDXEVTRF0bWPe+EnYtGkkKiuXhFuNbQyUlNSU1EyUEPdE3zj2qrtPE9XaLTW22GGJ8VYCHufnIyMbbp03THTdM1fgzq56gXiKaV8jTEH4e7PnHVkrngh7v3F8Q+cfNY7G/LzCsrw/xLVcOOqTSwxSeMsDHdIDsBnlg+lLauJqu0Wqut8MML460EPc8HI2xturSxveiZY3br9jS0BJ8EVwJOT4x2/ymKXabtQ8RUFutVzFXb7hE0CjqYstDtsAg/V/isdBxJVQcNTWFsMRp5n63PIOrmD246lc0XhKuVHQx07qKkmfC3THK5pBA9Q/wVXB77ESg99iy4Ht89p8IVwt80xldFC7Ls/GyWkE+nBTvClRNDbuLp2SOEkbnljs7ggPwslbOLLhbL5UXgNjnqagEP6QHG+Ow+hJQcVVlvpbpTxwQObc89KXA5bnPLf0qXCTIeOTsd4EvTrTxVA+WQ9DVfkZS49vI/bhbh9sg4Epr5emvaX1DtNI0/m53A+0/Y1eY2q3S3S601DAcPmeGh38UdZ+oLW+E289PcKezwv1RUTAXuzkueR1+of9yk43NJCUbkkYx8j5Xuke4ue4kuJ6ykXIISrejpPQuAfkOb2l3dahHAPyHP7S7utQvOy97PPyd7MVe/l6v9pk7xULKm3v5dr/AGmTvFQcr0I8I7o8C80iMoKksCEIQgEIQgBCEIAQhCAEIQgBCFdU3DzZbfFVVFwipnTtcYWPGzgO09SxzZ8eFJzfJKTZSoXccEszi2KN8hHUxpcuSxzXaC0h2caSN8rTVHixQiE5JTzwgGWGSMHkXNIygU8zojK2GQxjm8MOPtUdSFXYobQu44JpRmOJ7wTjLWk79iR0UjZOjdG4P5aSN/sU643VijnqQrGG0SvttZVyl8LqXT+Tewgu1HC4tFrN2rDTiYRYYXlxGdgsfqcSjKV7R5Jog53SKfcqCnojH4vXxVmvOejHJdUdnlqYap8uuA08JlAdGfP9Cj6rF0+o3sRT4K9IruDh9tVVQwQ1Rfrp+mc7oj5p7FCqaBlPb6eoE+qWVzmviLCNGPT1qI/LwzkoJ7/7/gnSyECWnLSQe0JDknJOSetOyU80TQ+SGRjXci5pAKVtJUP3ZBKRjVsw8u1b64VdlaGMYSpSkVweh+D/AOQp/and1qEcAfIU/tLu61C87L3s4MnezF3z5duHtMneKgqdfPl2v9pk7xUFehHhHdHhAhCFJIIQhACEIQAhCEAIQhACEIQAtdYqKsqKCKjraZtRbahrnskDxmA4O/o9SyKcZUTxxOiZNI2N3NjXEA/UuP5nx5Z4KMWl/vgtF0zXWpsUVhLKE1UkjahzZnUbmh7tzpO/VjHJdNlhl4njEtOYqtlM4NM5aS+THmkkbZWOimlhdqhkfG7tY4grkucXai4lxOck7rg/pcnOUnPm/wCd/wD4W1l9cBxEKCQ3MyeLdINQk05z6Ov7Fdv+FDdqX4PwLRobjBHR6Medn081iZaiecASzPkDdgHOJx6kgnmbEYmzPEZ5sDjg/Urz/T5zilcVz4238/yRqNQazxGx3KW2ydG012I3M6m46lNa8S3qmmOg1cttDoi4jeT71iNTtGjUdJOdOdka3kgl7iW8jnkof6Xd/dvvv/KXP/hOs10vwuOFrl8LF2cs6PWRqxq35dSr+DMm8vDQHHoH4B6+SpJKiaXPSTSP1c9Ticrhj3xnLHFp7WnBWkfgS6GTE2vu9LZbEat7NfTtnbfqH4TtlLRbP6LowAHOxtndOQ/DnwfdvhUuMfQu0ayOf8nHUsa+WSTGuRzsctRzhdPqZ5PjzyO2xu8nbsWMv0yUq3XjxxTvbfz5J1m2o5pI7tQtY8ta62AuGeeAcKLRyRTUtikrXBzX1EznF55uycZ+vCyXTSggiR4IGAdXIdi5L3FoaXOLWnIGdgn9Kf8Ad/u/+RrNi74UNPdfhv8A2TondHrIxr/N0rr4Rqqep4epoZCyKSGPpGjbV1YKxz55pWtbJM97W/FDnEgepIZHktOt2WfFOeXqRfpdr7mv4S24oayTdwG3esa0YAmfsPWoiCSSSSSTzJKF7GOOiCj6KM9C4A+Qp/and1qEcAfIU/tTu61C4cvezz8nezF3z5duHtMneKgqdfPl2v8AaZO8VBXoR4R3R4QIQhSSCEIQAhCEAIQhACEYQgBCMIwgBCMIwgBCEIAQhCAEIQgBCEIAQhCAEIwhACExPVwU4894z2DcqunvD3ebCzQP4x3KsotlJZIx5LZ8jI26nuDR2kqBPd4mDELS89p2CqZJZJnapHlx9JXC1WP2c8s7fB7D4L6iSp4bqZJMZ8dcBjqGhiE34J/mvU+2v7jELyc/5GYXZmr58u1/tMneKgqdfPl24e0yd4qCu6PCPRjwgQhCkkEIQgBCEIATtWOgpKeVtQI9UZJY2JjiTqduS4H0JpSKluqnpQeuI99yxzNqJjmdRKFt+Je4Oq3NA5ZpYzn/AKVOhnnqrdJW09exwieGvY6njB3/APapV48GlwhqmmiLSx4aXMlOlzCQc+sbK0h4aqm2BlEzd8YyXNaPOJP7ea5NT9nJqfszFFca2rq20/TNbqbkOEMZA/6FJuNU+11Hi9RcR0mnJ00seO6pNs4WqYK2L8rlziGloapN+4Uqrs8OgbiePzdLttTduv0ZTVIapeykpbtJVSFjKl3b/s0X4VdtgzbJak1LZvPY0NMbWOYd88gMjZJLweOH6CCofKJZJXFryCOfoHPG3NJEf3hUN6g+P/yV4SepF8bepbjluIa+Y9DHKRHsJBsPObv9mVLnhfL/ALOKcO6miFmD+xQKUkRVONyYh32qxo4K10QMbMNPW7Yn1Lm+ZknHLSZ7vx8UJwbkVla6tgwDEyJ3pgZg/sUSK6TRk9IyJ+f/AMLB/cr6ooq6oAY+V0jABsW59aqau2tj2LwDjqC5l8iXsT+Hq4G47lJKTiOEeuJn3LuGukkkcDGwho30wNP/AIqTS2mJzCWyOcAN9sKZYquioquWjfI1rSfjuVllm/JhLGovS0RaRz6mqjBEXRlwBb0TNx9iYomNkrqeNwy10rQQesErUmltclQJYZWGUb/kwdysrRzRxXGl1vDSZmYB9YXf8OUpKVszzRUeD3EcF8N4+SKf7Cl/cXw3+h6f7CotNxNUue+OanYCORGQpBvlc1up1IzlnGSFzfUx9nn9PIdfuL4b/Q9P9hSHgnhpwwbPT4PoKcF9lx51K3PYH/4JufiiCmdiWneBjJcCCApXyI+yNGUY8nvCJ3NhpP8AlP3o8nnCP6BpP+U/epM3FVDB0ZeyUCTkdO2FY2+401zpvGKVxdHqLckEbj1q6zOXEjNxkuT528JVto7TxtV0dvp2U9OxkZbGzkMtBP7VlVtPC3/CHXfq4u4Fi17eLsRU9d8E/wA16n21/cYhHgn+a9T7a/uMQvJz/kZJk7nUdNf7qw/GjrJW/VrOEwoV2qPF+M7oSfNfWytP/OVNXoVSR24paoghCFBqCEIQAhCEALuruVDStpIquVzMwn4rScee5cKNc6JtfVUUIpXyyeLndr8YGt3NY5+0wz9prbNx1w3R2+CCrulXLIxxLjJSiQAb4AOzscutVt344o+j02m4QZ2wXUkjHcv/AFELLVXCtTDE+ZlPKWtGSA9u3PZV1DQeN1jaeOF7pMag0vG+FxHGXFt4gqIasST3WENyCXOhe7G+dgAttSeECxNy+puETHaMAQ2+R++ADu92PzQeXX9vnVfTGhe6Ce3GJxBwekykPD9T4iKxsEjonNDgQ4dYylg9CuHFfBtxc6bxurqK7DWxyzM0BrR1aWgNHX6d1RQ19FWUtU2kkLy17C4kEfxll7ZZ/hOV0UIfraAcZCt7RQyW9ldDLG5rsx8znPxuSvj70aY+9FzbnOb4y5hAcIhjPX57VbwcQF4HTtaHRuwQfN6vR2YVbZaY1b6qJvxjBkesOaqi9TPjqWjcSgHpARjzs/tXL8xJ5qPfwSjHF9yLaSrrb3WGKGQ0zWNALosj7E3VUL7brkragzAnDXnnnHWl4Yzp6QgFzj+crHiGNkkLQIslzwSN1R44qByw+VN/J+17cFZR1scmtscoIa0uDHHGdlVQurGiSoa+RgccANAw52ez7FYx2ky/Fpyd+xLU2mop4QdJYAcgB3IrGEkjv+V8eWRLdWSKOSTx0RNkJlBIe5vaBushbXukvFG5ziSZ48k/+oLdcKWzD6uqmBJbG7Tq7SDk/sWDtfytR/r2d4L1v06nGdHkfOk7ipeD6Qgjh6RztGQwnzuz1J9zY3RGVsZc0bZzzTFve3S7JjY3Bdl78DBJSC5Q01HHTMaHtLzG1+rbOea8r6fI27RzS+VjSTsYr5309L41Sx9JsdLe3ZZ2gbPcbJV1U07pNEj2+dzOw29Supbk5kG8bXR0zgHNz8ZV1RJFStkp6SCKngnY5+gPJDuXaVrH4mSjkl8/FrUr2Itxa5ojiY1zuhjaSRyydgFtuFaN9FYYWSf6yQmR3oJP3YWCmr3wyhuuM7te3Iy12OWf/nUt9w9eBdaeUFgZJC4AgciDyK1x4JY92S/mQzPTE8N8Lf8ACHXfq4u4Fi1tPC3/AAhV36uLuBYte9i/Gix674J/mvU+2v7jEI8E/wA16n21/cYheVn/ACMk824n+dN19sl75Uy31HjFK0k+c3zSofE/zpuvtkvfKYtdR0NUGE+bJsf7l6tXBGmKWmReoQhYncCEIQAhCEAKRc76y02OnpqOld49VNOqoLOTA92GtPrzn6lHTPEFHUG20NZHICwNLdBAODrcc+hY5+0wz9pAhuF0sk0NTIHPY9o6RrjkHc81HqszVzn0cEsMsgMjWkFmncEY7RhXVBFDe7HDQPqy2riy5jCBjOezkq60VclFew6uqXMZoewyEbjIwuKqORuzqS5T3a1ubW00rnUgIdO2MnBPIOPVvsmqC6V1qmbGI3yUtS0BsPxgcjGw7U5e7dPa9L6epMtNUN1tIAwfXjmp4pReLXFUUtdmoo6duYXAebgZOEIKmpjmpqmYUcNRBUwODnB4LHNxnIx61dUNwmutsmqpoXhzTHGZdPmuPndfaqy0VGqoqYKmtdTdM0M6UgHUSeRUi4U9TaaSqp2znoi+JzC3YEEO32WuJXNItF6XZouGHsdc5Yula2Qw+bk8jranOPLewRxVrGjWHaH4HMLJ8OSSsqKuSL44p85Of47exX0vwrc4RTv/ACj3EOOo+nK5vmw05rPVw5NcSRw40CNo21HkOtXksZfVY0+cwcsLz+poY6a4yQS1I1xuAz2HmtVYDNT0ZM9Q+YvOxcc4APas5NaTlhGXUsu3y9Cw775+L1KBU1ED26cEkb6SMhdVNQHNO5yqvpC6TGVideqXLZoLfXUppJmtDY3mMgt5E7Lyq1/K1H+vZ3gtu1n5Vp9KxFqH+lqP9ezvBet+n7RkcPyt2j3yCpBnaxsbHnBwD2J+bSYsGFgMTcq1bwtRNkMgkmDj1lwP9yV/DNM5pHTzb7cx9ydSJ4H0+UzdY5gicAW6NILsfndaz9VVBr2M+McE4xnSOxb53CFG8YdUVBHXuN/2LhnBVvjLtL3kH+MAT9qdRFfpMl2zzzxOaZrZJPNaPOx6FvOBdMlLWTtGD0rWfY0fiVhDwtb44ix5lkz1l2Pq2U622ujtUDoaOLo2PfrdlxOT27+oLOc01SOnB8ecJ6pHgXhb/hDrv1cXcCxa2nhb/hCrv1cXcCxa9bF+NHceu+Cf5r1Ptr+4xCPBP816n21/cYheTn/IyTzbif503X2yXvlVfWrTif503X2ybvlVa9iPaiDRUU/jFMx/53J3rUhUlpqBFUGJx82Tl61drCSpnfjlqiCEIVTQEIQgBPOkhlhZHKJSGs0lrXgA7k55elMKPPX08Gznhzuxu6hwUtmVmotfcdfBtE2pZUMfVskZyIkb+FdXCK2T+fN00OWaXaZR55znJyDuqqe7zSZEQEY7eZUFz3Pdqe4uJ6yVK+LHyckpY/CLM11BHSOo2sq5YvzS6VoLPV5qZhq6OnqxUxx1Yftn8s3B9fmqAhX+mx+jEtLjXW24VM8woZ6dszw/oopmhrSB1At9a7qb1HLYvgttO4npmyCeR4c/ABGnIA23yqhCtHBji7SBY2a5x2uolklgMzZItGkO04OoHPI9is6Piinpax1S6mqpXOBAa6oGB/0rNoUZMGPI7ki8ZyjwXs17t81VJUOt8xdI4uIMzT/4KVBxVRU8DYWW6cNaNv3wPwLMIWf0eH0Sss07TNU7i+kPO3T/ANYH4E0OJ6IO1eIT/wBYH4FmkJ9Fg9Fuvk9mp/dbSA5bbps9WagfhWbpJ/FquGo06uika/TnGcHOE0hbY8MMaqKM5ScuT17y8f0d/tf+RHl5/o7/AGv/ACLyFCp9Ni9FT17y8/0d/tf+RHl5/o7/AGv/ACLyFCfTYvQPXvLz/R3+1/5EeXn+jv8Aa/8AIvIUJ9Ni9AuuLuIf3U8Qz3bxbxbpmtHR69WNIA54HYqVCFvFKKpA9d8E/wA16n21/cYhHgn+a9T7a/uMQvGz/kZJ5txP86br7ZL3yqtWnE/zpuvtkvfKq17Ee1ECtcWuDgcEbgrR0s4qKdkg6xv61m1ZWeo0yugdyfu31qs1aNsMqdFwhMzVUNOPyjwD2cyq6e8uORAzT/KdzWSi2dUskY8stXOaxup7g0dpKgz3eGPaIGQ9vIKolmkmOZHlx9K4Wixryc8s7fBJnr6ifZz9LexuyjIQtEkuDBtvkEIQpIBCEIAQhCAEIQgBCEIAQhCAEIQgBCEIAQhCAEIQgBCEID13wT/Nep9tf3GIR4J/mvU+2v7jELxc/wCRknm3E/zpuvtkvfKq1acT/Om6+2S98qrXsQ7UQCVri0hzTgjkUiFYASSck5J7UIQgBCEIAQhCAEIQgBCEIAQhCAEIQgBCEIAQhCAEIQgBC0OIBYbfCJY4pKmJ2rNGx2o9K4ZMh3bsBy5YUmgt1F4zUQRQTskgqYojLM1rwcuwTgtwDtyOVnrQMqhab4Nt1TSUczwYGx0Alk87HSOMrm5JDTj14PUPSo1VarfRNkqCZ6mHVG1jGHQ5upurJJbuOobDPNNaBRIWiFFTfurqaUwSGFsMv5MRjXtETy7cj7UyyzUlZSxS0onZNVCRtPA4h5c9mknfAyC0kDbmMKdaBRoUivhip62WCFxcyI6C4nOSNiR6M5wo6sD13wT/ADXqfbX9xiEeCf5r1Ptr+4xC8bP+Rknm3E/zpuvtk3fKq1acT/Om6+2Td8qrXsQ7UQCEIVgCEIQAhCEAIQhACEIQAhCEAIQhACELVeDiCnqOLWsqmQuiFNM4maMPY0hhIJB545qspaYtgyqF6jdrPSVs94oaWOCnk/eEMkzYGsjke9+DIwb6WkEcjvhUtNbbDT8WW+jo6a4mWC5RwSuqmtMUg1YO2Nj6OxZLMmuAYhC3/wC5GyXiuhmoJquGA1lTFUseGlzujbr/ACYHLI2A3S0XCPDlxoILlELnBTvZUvfFK5mr8k1p804wc5/+YU9aIPP0L0jhvh+w013sjpqetqJ7hG+pi+K6GNnnAMdtuQBudt+pU3g+p7c7iCrq7rCyWio6Z75GvGRuQ0d5Oqt3XAMw24VjKXxVtVMICCOiEh0789l065172sY6tqHNZjSDKdsclvb7wtR2Pgu4W9zGSXKCYVnS4BcIDIY2jPpADvrTfCVRZbdwQ6uu8NO+N1wfG9r6USvlb0YOhrttG++VHVWnUkDBRVlVA9kkVRKxzG6Wua8gtHYPRuu47jWxTPmjq52yyfHeJCHO9Z61s7VwjY55LTR1fwg+qukDqhskGnoo2+dhpyMkjG56k/WWKzSW6Ovr2TtiobPSyllLpa6VznlpySP2p1o3wDAiqqBUdOJ5BN/9wOOr7U8y6VgrWVjp3yTsBDXvcSW7EberOQtnX8GWMvr6K31NWKuk8XkEk5b0ZZM5oAwN8gPG/XupM/AXD/wjBQw3NwmZWMp5WGdrnStJwSGgeaRzwc7J1oA843Qpt4ipILrUQ0LZW08TyxvSuBccbEnHaVCWy3QPXfBP816n21/cYhHgn+a9T7a/uMQvGz/kZJ5txP8AOm6+2S98qrVpxP8AOm6+2Td8qrXsQ7UQCEIVgCFqqHhGW72qzeKRww1Fe6o/LSTEhwj33bjzcAHtypNn4BZU3e0MqrpSy0Nwe9okpnOJLmfGYMjn6eX9+TyxQMYhayq4Rgnnqaumr6Khtcc4p4pppXua9/PSDpySBzOMBMngW4QR10lbV0dHHQzCGV8shwS5uppbgHIIwpWWL8gzKFrIvB9XSxtxcre2Z1G2tbC6QhxiIznlgYHpUKu4UkoKihE1zozTV0RliqmF7mEA4I2bnOfQnUj7BQIVlfbHUWCtjpqiSOUSwtmikiJ0vY7kRkA9R5hVqummrQBCEKQCEIQAn6StqaCYzUkz4ZCxzC5hwdLhgj6wUwhQCc+93OSm8WfXTGLQyPSXbaWHLB9ROykVHFN9q+g8YutTJ4s8SRan/FcOTvX6VUoUaV6BasqL3T22G4sqZo6bxxxie2TBE+kFxA55wRuuqjiq/wBXvPdamQFr27v20uGHD1EBWVCbdVcEx089xp4ZqSvkqHU8mrVMwsaMNwMZOCN1o+IeJLVPSONJUUEsE00TqeKSSRxpQ0g56PRhoAGCAdxnmsHLetIMrYrhxMaCeC1XOaCmpA2R7em0tYHODds9WSM/aqmZ9ZbJq2gbUjDyYp+ifqZIA7PPrGRleiXO/wBmdcKmd12imknpYg8McXRtcKhri1hLQcacnB5csp2n4msjfG3UlZSQubcJ5phNI+NtSwuyzZrTrGNtJVeo+dIMBS1N+vdcaOnnqaqpqohTlmrJfG3cNPoGM/Un7pZb5abQ1lRLHJbxPkiCoZKxkpHXpJw7AT3Dl4oKXiCskqf3nS18M0AfECfFw/kQOeBy9SjXez0Vrow6K/0tfK+QYhpWuIDcHznEgAH0LW3qoEu11HFtNRW6mttbURU9wlcykY2YAOcDhw5+bufUqqpud1DJqKeslLQxtPIwuyNLHZa0+gFbHhvi2itNu4apHeJP6KqldVPnh1vp2l4ILT1bZ5difs9+tscFI5l4pqOmp6md9xpZIi51Y1ziW42OrLdsHlzVHJpv7QYSS73GY1DpKyVxqWMjmJd8drcaQfVgY9SkTcUX6oNOZbrUvNK4SRan7scOTvX6VsbRxHwzLbImXJmmWcvt7884aUkua/lzaSB/7U/bOKrVUyXEx1EFBUGsBikkldEHU7WhrGhzWnOMZLTzyjm/7QeaPkfLI6R7i5zyXOJ6yVyp98qoa691lVTxRxRSyuc1sWdA9IyAcHny61AXQuAeu+Cf5r1Ptr+4xCPBP816n21/cYheNn/IyTzbif503X2yXvlVatOJ/nTdfbJe+VVr2IdqIBCEKwNdZ+NWWqls8LqF0nwb4zv0mOk6UY7OpcWXjFlqprLG6idILVVSzkh+NYeMActsYVTSXWGKnigmpw8RsIDtIOkku39PxhtnqUoX2hZRmCGmcxzyS54aNiWkbD0EkjsWLgvQHqTiOgktUlpvNBPPTCsNVCYJhG9jjsWnIOQR9advXGhvVtuNK+j6M1lXHMwtfkRtYzQG+k4xuq6W7UlVKXzQuYS/USxjcuGpxAPL+MPXj613VXmimjnZFRMjD2lrCY2nGS7PeG/VpChQV3QLBvGsYuLKrxJ3mWb4M09J16dOvl+xO23jimo6KhpZqCU+KUUtL00UobI0vdq1sJB0kcljkKzxQfgF3xRf4+IaminZBJCaakZTnpJekLtJODnrO+6pEIV4xUVSAIQhWAIQhACEIQAhCEBa8M2YcQX+mtZmMIn1ee1mojDSeWd+Ss7rwNX0tzipLeJKoSUvjR6ZggdEzJB1hxw3l2qs4ZvDbDfqe5PidI2EO81pwd2kf3qTZuIY4H18N4bUVtNcIRFM5suJRpcHNIcfSOSxlr1WuAR63he825srqqjMbYoWzvOtpAjc7SHbHrKequGaig4fmuFYXRTxVMcXQ7HLXs1h2QezCuJeMrPO8Uj7bVi2OtzKJzBODKND9bXB2MKHfuLorzb6ylbSOhE1VFLFl2dLGR6AD2nG6hSyOrQKqgtArLHc7kZiw0HRYZp+PrcRz6sYV5wtwKOJLP46KyWGR1SYGBtMZGNIaHanuB80elQGXu103CVRa6SiqGVtYYxUzPlBYQxxcC0YyDv+xMxcRSU/CXwLAZonuqzO+RkmkOaWBuk49Sl62tttwLR8HX6vgjmpaHWyXJjzKwF4HMtBOSNuakz8GV7xTG3N8ZElDFVTF72sEWskYyTy25qwtXGVqpnWusr7bVS19sh8XidDMGxuZvgluOY1H1qLWcYQ1NmnoG0sjHS2+npA7UMAxyaifUVW8t8AgV3B1/t0Ek1VbnMbE5rXgPaXNycNOAc4J5HkUScH36KSKN1Dl8srYQ1srHFr3cmuAPmk+nCs5eN2+PXKsipna6uGlZGHkENdCWHJ7QdB+1WU/hIgdXU9VBBWNBqmT1UL3R6HBpzpaQwHnyJKasvoGHrqKe3VklJUta2aM4e1rw7SezIJCjp6snFVWTzgECWRzwD1ZOUyt1dbg9d8E/zXqfbX9xiEeCf5r1Ptr+4xC8bP+Rknm3E/zpuvtk3fKq16JePBlerheq2thqqBsdRUPlYHyPBAc4kZ83moXkmv30u3e8f+BepHJHStyDEIW38k1++l273j/wACPJNfvpdu94/8Ct1YewYhC2/kmv30u3e8f+BHkmv30u3e8f8AgTqw9gxCFt/JNfvpdu94/wDAjyTX76XbveP/AAJ1YewYhC2/kmv30u3e8f8AgR5Jr99Lt3vH/gTqw9gxCFt/JNfvpdu94/8AAjyTX76XbveP/AnVh7BiELb+Sa/fS7d7x/4EeSa/fS7d7x/4E6sPYMQhbfyTX76XbveP/AjyTX76XbveP/AnVh7BiELb+Sa/fS7d7x/4EeSa/fS7d7x/4E6sPYMQhbfyTX76XbveP/AjyTX76XbveP8AwJ1YewYhC2/kmv30u3e8f+BHkmv30u3e8f8AgTqx9gxCFt/JNfvpdu94/wDAjyTX76XbveP/AAJ1YewYhC2/kmv30u3e8f8AgR5Jr99Lt3vH/gTqw9gxCFt/JNfvpdu94/8AAjyTX76XbveP/AnVh7BiELb+Sa/fS7d7x/4EeSa/fS7d7x/4E6sPYMQhbfyTX76XbveP/AjyTX76XbveP/AnVh7BpvBP816n21/cYhWnBHD1Xw1ZpqKtkhkkfUOlBhcSMFrR1gb+aULyczvI2iT/2Q==%20"/>
          <p:cNvSpPr>
            <a:spLocks noChangeAspect="1" noChangeArrowheads="1"/>
          </p:cNvSpPr>
          <p:nvPr/>
        </p:nvSpPr>
        <p:spPr bwMode="auto">
          <a:xfrm>
            <a:off x="92075" y="-1571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124" name="AutoShape 4" descr="data:image/jpeg;base64,/9j/4AAQSkZJRgABAQAAAQABAAD/2wBDAAoHBwgHBgoICAgLCgoLDhgQDg0NDh0VFhEYIx8lJCIfIiEmKzcvJik0KSEiMEExNDk7Pj4+JS5ESUM8SDc9Pjv/2wBDAQoLCw4NDhwQEBw7KCIoOzs7Ozs7Ozs7Ozs7Ozs7Ozs7Ozs7Ozs7Ozs7Ozs7Ozs7Ozs7Ozs7Ozs7Ozs7Ozs7Ozv/wAARCAFOAQQDASIAAhEBAxEB/8QAHAAAAQUBAQEAAAAAAAAAAAAAAAEDBAUGAgcI/8QAVRAAAQMDAgIECAkFDAkDBQAAAQACAwQFERIhBjETQVGyBxQXImFxdJMVMjU2VIGR0dIjQlVzoRYkN1JiZGaUpMHh4iUzNERFkqKxwnKC8CZTY4Oz/8QAGQEBAAMBAQAAAAAAAAAAAAAAAAECAwQF/8QALhEAAgIBAwQBAwMEAwEAAAAAAAECEQMSITETMkFRBBQiMwVhcRVS0fAjQ5HB/9oADAMBAAIRAxEAPwDP32+XWG+18MNzq2NbUyNa1s7gGjUcADKr/h+8tGkXeuJ9NS/70cRHTxFcg0bmql7xUOGMtGXc16kYqlsdSVllHebyN3XeuJ7PGH/enPhq8H/itb/WH/eoMYyU+1oyoaXo1jBExl1vDud1rf6w/wC9SY7pdcb3OsP/AO933qFCPOUjYLN16OiGOJJ+FrmB8pVfvnfeuHXi5jlcqv3zvvUcu581w7ziopFnGPo7mv10hjdIblVnHV07vvVfT8RXZ0oMt4rRnk3p3/enKyLMBBHNVNK1/jD3MYTpOHY5hq1jGLXBy5FUki/qb1d9QLLrWbHdvTOH9+6IOIbq6fon3KryeX5d2/7VV1NSHVDHMY9rS4Bur7Co5JFY0tO4OU0KuA2lLY1Tbvc8/KNV7533pz4WuJ/4hVfVM771WxyB7AR1hdgrFxR1pR9FgbtcsYFfVeszO+9cC7XP9I1Xvnfeohd6SjKjSi2mL8E0Xa5AZ+EKr3zvvXD7vcv0jVe+d96ilybeVKiiGo+hu4X+7sbpZdKtpPWJ3feo54ivIkja261pIj1YNQ7zjnr37EzVxl5JUbxcSyQcwchuR1LdRjXBxSX3cFpW8Q3bocNuFfFpbu81Dxk/am6biG7mWMOutaQ5ozmofzx61X1kTpp3x9M97GHG52TtLBmUOxsNgmmKRFXM0Ed4uZBzcqv37vvXfwvc/wBI1XvnfeoABbyXWSsdKOxRXomfC9z/AEjVe+d965N3un6Sq/fO+9RQjtSkHGPolG73TPylV+/d96Q3e6fpKr9+771F1BcueOeVOleiNMfRL+GLp+kqv37vvQbzdP0lV+/d96g6weopcppXorUfRM+Gbof+JVfv3feozrzdmuI+Fa3+sP8AvTJOEzMM7qyivRSUV6PR+Baqoq7LNJU1Es7xUuaHSvLiBpbtkoTHg7ObBP7U7uMQuDL3s8+fczA3yPPElzJ+ly94qMdgAFY3xoF+uJ/nUneKrwN8lelF7I64qkdxNGMBSGtKahGG5Kkhwwqs2ijphxunC4EJjIzsV1yCq0apnQOSugdJTaCcnCCxJTrBCq9AhfJIxz2SDfIPNW427PsVXXO6J4f1HmFeBjlXkSqpz00Ly8vOkOJJTVOxxkLsZwcJZJmsLW75e0HdSqeHDQCcYCt4MquWw9HIGtAOycFQOrJXIjAGxS8lnsdCtC+MN68o8abnCaeWnnsmDjq5KUirm0T+laRsf2pHPGFB1OzsV15x5lNJOs6mmYBgglRYpgZejG2kF2ezCdLCTySwtihc9z49Rc3HqV9jJ22RopRPISNhnJParGF7GDZQoY2QZ68nsUlkg2GEe4htySunbhcuqA3qXI3A5LlzRzJVKRs5MebIXDIH7UzPVsh2Jy48mhIxwAwCoFQCJg4qYxKTm0izhBfC6eTDWgZwFW1NZI2QhkjSAMlozkBSqiT/AELLg7HAOPWq7xYGk6aJxe8nBIbgAKYr2UyN7JFhRz9MzfmP2qXjr6lEoYujjHqUtxwzJ5KsuTSF6dzgAucuXgJTM1reaZFQx5I1DKJMNo9D8HgxYqgfzt3cYhL4PvkKf2p3dYhcGXvZ58+5mIvgLuILh7TJ3ioZbthTr55t9uB/nMneKhsGpd64R2xWwgyI9s8lC+Ey2UtIw0Hc5U8DScFQpbcZZ3NB0sI1ZG+6vGvJE9XgsS1zYRMSCw75CWKVsrMtOQm6VpbaBHr1BjiM9u6qmTPgqMs3BO4zzVUrsvKemv3LwEJC8BMtkD2Bw6wmXvJOFFFnMffNthRnNDzuNxuCUreeXJ0FmOYU1RRvUNVDGzPY7SBpGAGhDZXs6srtz2Dkm3HPIKSOHaHPGX9iTpXuXAHYE41ibE2znBKUMPWnQxdBuFFk6RtrF2GLsAJcKLLUNli5LE6fUkISw0R3QgpvQWHYqURuuS0EclNlXEabI4cikeXuO5Q5uN8JMnPJSVDQWjIJTNU7XDkg5apTXEDkmpgXtcNPNERJbHceJbPM0cwB+xRqPz2hgcdJ3I7EkUs7KGYBh0jCSl1NbrxjOymuSrdtFnlrGYzjCjifxmYQwkkZ3PUmKgPljIBOOtJaToqQ30qK2svrbkkSbn0dNG4b55N9aq6AOkqRnPblWl1DDXQiVuphJzk7Lmlp2Q6iDqJPxlKdRKzjeT+D0fwfjFjn9qd3WoS8AfIc/tTu61C8zL3s5MnezC8QHF+r/aZO8VHiOyd4jdi/1/tMneKjUzwW7leiu1HZBj7253UWoy1uQcAdYUzIxzTFVHqgfgZ25KEaSWw606bUDgDJJwqqmZ0srnO5BOmerloHHT5ofpwBy2S0rNEIJG53V0qTMpPU0PYAGG8kaQeXNKduaXXjqUFgEaHADrykL3H0LlBsB57JQEoC7a1BQNanAEgSqC6FCEmd0uVBY6ShchLndQSKUiMoQg5K5XRK5ypRBy5uybIwnjuuHNUlWjhrtJ9C78124wuCMJOXJSVscIBaWfmu5jtXHRNHoQHkc90usHrQnZiHDepRYcRXFuORcCpR5dqjywPfKwsOntd2KUUlzaJd186ojbtucLpgw0D0KG+Gfx/znl7GnIJOQprAWhVeyouncm6PQeARixz+0u7rUJeAvkOb2l3dahedk72cWTvZgOIfO4iuA/nMneKq5NUYJad+pWl6GeI7kT9Kk7xUOSML0o8I3StWc2bMtURJlwAzuU7dJmxT6IiQRzwVHttR4pVSExl4weXUmZHeOVT3tzgnrU191ltX/Gl5JkEolixjr3HVlKXJuOExtwDhKB2nKEq63FyV1zSADCUbqCQwlAJSgLsDAQtQgGF0EgShQWoVBykG5V7Z+F6i82quuEVRHGyiBLmuBy7AzsqtpchtJblHgrobIRhSSGV11LnGF0EZImfQgpcK84e4ZdfqSvqBVCHxJgeRo1ashx7f5Kq3XJEmkrZRehIWpfThJzVgcI+pBGEgO6khiELghaGw8My32hr6plS2IUTNZaW5Ltif7lREZUJpuitpjRQuiMK14ZsI4ivDaA1TKYFhdrcMk46gOs/4qW6Vsq9in3HJdNdnmFJu1B8F3WpoembN0EhZ0jOTvSonpClU0Ex5rhlO6sjCjNIyo1RUva7S3YJVltelbnqHAPyHNt/vLu61C48HU3TcNvPW2ocD69LULzcvezhybyZhr23/AOobj7VJ3io2AQpl8GL/AHA/zqTvFRGnIwQvRXCOyHA2xhie5zNi4YK5ihbFnHM9qf0+tJhTZbSjhxz1o0YC65JN3FBRzhdBqUN7V0gSEGyVGUKCQyhIdylCEigr0LgT5mcQ/q3f/wAyvPRyW84Kq6eDhC/RTTxRvexwY1zwC7zDyCzy8GeTtHOGbVYn8D1FzutIJDBK7L25DiBjDR6+X1qwt9BwtxTYp6qO2fB4o35kMeNWkb8xzyMqot9VTs8FdfTunjEzpyWxl41HdvUnOCqung4RvsU08cb5I3aWueAXeYeSxae7/cyae7/csLRT8McWW6upqSzNopKdmWSbazkHBz9XI5ULgu02aq4ZuNbdqZrxTyOzJ+c1oaDsmvBpVU9LPc/GJ44g+FoaXuAyd+1WHAkdLPwXd4qyTo6d8rhI/wDijQN0latCVxtWzi0TcJcTzOtLLKKKV7D0MoxqOB2jr9eV1wdRPtsfFFFIQ50DAwntwH7rqzcP2rhSqN7rL3BUMiYehazGXZGO05PqTPC95gq3cUVk8jIDVtDmMe8AnZ+AO3qUe64D3T08EPhuy2i38NScSXyDxhhdphh5g745dpOefYrbhtvCXFFZLosrKaoiZkxfmub2jHX96ruG6y3X7hN3DNfVNpJo3aoJHHAO+Rz9JO3YrfhSzWnha4Sme9U89XLGQ0BwaGtyPTzJwkvN8kS83yVHBNltFyivLrjSskZA7zXHmxvnZx9imWWn4U4shrLdSWcUj4GZjm5vI5B2efPGxUPg2spoLXxI2WoiYZWu0BzwNWzuXaovgxq4KW8Vj6ieOJroMAyODQTkdqs092TJPdlz4PauhHDVxi8R/KUzCal2f9eDqIH2bKNwvbbLcbfc7xDZm1kwmPRULnA6G7YAzt2/YonAlXTU9m4hbNPHG6SLDA94Bd5ruSicGWrxmlkraHiJlvuLHgdE47FnpB5qGuSGuWVPFT7a+64t1tlt4a0CWKQYw7rwOpPcB0FNcOLKenq4RLEWPJae0NOFaeEmuoaquoooJo56qGItqZYsYJ2wP+/2qB4Pp4abi+nlnlZGwMflz3AAeaeta/8AWX5xl3wtYLTXcVX+lq6OOSCmceja7PmDUeSlWCDg/iWoq7NTWUQ9CwllQca3gHGc8wckLnhaupIeKOJ5ZKmJjJdWhzngB3nO5dqqPBjUwUnEtTJUTRxMNM4B0jgATqb2rNp7szabsx1XT+K1k1PnV0UjmZ7cHCizx9I3lurG64ddat7cOa6d5BHIjUVFx6F0p7G9Wje+DIEcO1IPMVju4xCf8H3yFP7U7utQvPy97OKaqTRjb2Ab9X5H+8yd4qI1gUy9H/T1w9pk7xUQLtXCPQjwIQuSuyVyVZFmcEZ6kvRuAzpOO1bjhGx2ymss/E17YJaeIkRQkZBI2zjr32CeHhPj6XonWKn8T5aAfOx9mFR5HdJGLnvUVZgACTgDJShjy7S1jiRuQAtvR1FirfCDa5bJTOije7MrS3DdRB2A6v8AsrqlmrYPCBfWUFDT1JMTC4Sv0aRpHI4PbuFDyNeCHkrweVpepXtt4WuvEMNVW0MUThFKWuZqwdXPAH1qVcfB/fLbbn1sjIZGRt1SNiflzR1nlv8AUr643VltaujNBji3XpOnOM42SLa0tRXjwYVDBQU5pdZaZi/zh5w/NxzyeeVTWPhC78QRmakhayAHHSyu0tJ9HWVCmt7CmvJSZS5V9e+CrxYqbxqojjlgHOSF2oN9fWE3YeErtxCx8tHGxkLDgyyu0tJ7B2qdUauy2qNXZTZ2XQB06sHHbhaaXwdX+LpnObB0cTNevpNnDflt6FYULW+SG4OwMipG+P5bFVzVWiryLlbmIC0Vo4nZbOG7haDSukdWF2JA7AbloHJZvK9Wq7zScN8I2aqdaoKo1ELGu1AA/EBzyKie1Khklwqs8sJSL0OrorLxnw/VXG1UbaKvpBqfG0Aats4OOeRyKxtksFx4gndFQRBwYMvkccNb6ypU01uWU01vsV6QrR3XgO9WujdVubDUQs3eYH6i0erCh2bha536knqaBsb2wHDmudgk4zsp1RaslTjV2VHUkLSRkBaau8H19oLc+teyGRsbdT4435c0dfUtLwTYZ5ODbgXMiLq9jugJ6tiN+zdVlkilZSWSKVnmJY7RqDTpBxnGy4zhb7FzoPB7caF9BSuhgndFJN0nnA6hnbG5ydjnkqm3eDy+3O3Nro2wRMkbqjZK/DnDqPLZWU1TsrrXky25OwSg9q9C8Gtgqob3W1FXFGGU7XU8jHHJD8g8v71U1vAN7qbtXtgZA8xv6QtEm5DydONvQnUjbRHUV0ZUJRsdlo38B3eOWphZJSzS0sQlljjkJcAQSOrfkqq02mrvVeyio2B0rgT52waAOZPUp1JmikmQ+fUjCfrqN9vrpqSR7HvhcWOLDkZHNM5Ulz0DgAYsc/tLu61CXgL5Dm9pd3WoXn5e9nn5O9mKvW1+uHtMneKiZKl3v5duHtMneKhrvXCO+PAEoSJMqSx6JbqZ9/8ABa6gojrqqWUuMQO7sOLsfWD+xYAUtSZ+gFPKZc46PQdWezCl2a+19hrPGaCbQ47Pad2vHYQtX5Va7RkWuk6bHx8nH2f4rOpRbpGFSi3RW8OWivs/G9qhr6d0L3vD256wQetbOz/wkcQfqGf9mrzt3Fdzlv8ADeamRs88ByxjtmN9AAUul44r6W+Vt3ZT05mrGBj2kO0gDHLf0KsoSZWUJSNDwdUy0fBHENRC8skjke5rhzB0DdJ4N6maa2XyKWV8jRGHYc7O5Dsn9iylBxPV2+z11rihidFXEl7nA6m5GNt0WDiar4ehq4qaGKQVbQ1/SZ2G/LB9KPG6YeN0zT0v8DlV+v8A/Nqe4wlqqbguzMtbnsoHRASmLrOkYBI9OfrWSZxNVR8MSWBsMRp5H6y/B15yD246lKsHG9zsVN4oGR1VLnIimBOn1FND5/cOD5/crHVl4NnMLp6v4PL8EEnoy7s/wW2vElTD4LLZ8Gl7YnaRUOi2OMHOcdWrms9fuOrlfKM0XQwUtM74zIhu71k/3Jrh7jO48PQupomx1FM85MMvIH0dilxk1dFnFtXRqvB5NXycPXds7pXUrYz0OsnAOk5A/YoFB/A/cfaR32KNL4TLtI2aJtJSthlZoEYacMznON/SqSHiOph4ZmsIhiNPM/W55B1A5B7cdQVdEm7orok3ZU5XoPGMckvAnDojY55DGZ0jP5i89+pbGh8Jd1oKCCjjo6RzIIxG0uDskAY7VpNO00Xmm2mi34DpKiy2C7XW4RvghfF5gkGC4AHfB9JwE/wrJQU/g4mlmbUGMyu8Z8V/1g3H7MY+pY2/cZXfiGIQVUjI4Ac9FEMNJ7T2prh/ii48OSvNIWvik/1kMm7Xen1rN45NN+SjhJpvybKy8Q8KWds8tBBdnRubiUOaXs9Z3wjgupEHDXEVTRF0bWPe+EnYtGkkKiuXhFuNbQyUlNSU1EyUEPdE3zj2qrtPE9XaLTW22GGJ8VYCHufnIyMbbp03THTdM1fgzq56gXiKaV8jTEH4e7PnHVkrngh7v3F8Q+cfNY7G/LzCsrw/xLVcOOqTSwxSeMsDHdIDsBnlg+lLauJqu0Wqut8MML460EPc8HI2xturSxveiZY3br9jS0BJ8EVwJOT4x2/ymKXabtQ8RUFutVzFXb7hE0CjqYstDtsAg/V/isdBxJVQcNTWFsMRp5n63PIOrmD246lc0XhKuVHQx07qKkmfC3THK5pBA9Q/wVXB77ESg99iy4Ht89p8IVwt80xldFC7Ls/GyWkE+nBTvClRNDbuLp2SOEkbnljs7ggPwslbOLLhbL5UXgNjnqagEP6QHG+Ow+hJQcVVlvpbpTxwQObc89KXA5bnPLf0qXCTIeOTsd4EvTrTxVA+WQ9DVfkZS49vI/bhbh9sg4Epr5emvaX1DtNI0/m53A+0/Y1eY2q3S3S601DAcPmeGh38UdZ+oLW+E289PcKezwv1RUTAXuzkueR1+of9yk43NJCUbkkYx8j5Xuke4ue4kuJ6ykXIISrejpPQuAfkOb2l3dahHAPyHP7S7utQvOy97PPyd7MVe/l6v9pk7xULKm3v5dr/AGmTvFQcr0I8I7o8C80iMoKksCEIQgEIQgBCEIAQhCAEIQgBCFdU3DzZbfFVVFwipnTtcYWPGzgO09SxzZ8eFJzfJKTZSoXccEszi2KN8hHUxpcuSxzXaC0h2caSN8rTVHixQiE5JTzwgGWGSMHkXNIygU8zojK2GQxjm8MOPtUdSFXYobQu44JpRmOJ7wTjLWk79iR0UjZOjdG4P5aSN/sU643VijnqQrGG0SvttZVyl8LqXT+Tewgu1HC4tFrN2rDTiYRYYXlxGdgsfqcSjKV7R5Jog53SKfcqCnojH4vXxVmvOejHJdUdnlqYap8uuA08JlAdGfP9Cj6rF0+o3sRT4K9IruDh9tVVQwQ1Rfrp+mc7oj5p7FCqaBlPb6eoE+qWVzmviLCNGPT1qI/LwzkoJ7/7/gnSyECWnLSQe0JDknJOSetOyU80TQ+SGRjXci5pAKVtJUP3ZBKRjVsw8u1b64VdlaGMYSpSkVweh+D/AOQp/and1qEcAfIU/tLu61C87L3s4MnezF3z5duHtMneKgqdfPl2v9pk7xUFehHhHdHhAhCFJIIQhACEIQAhCEAIQhACEIQAtdYqKsqKCKjraZtRbahrnskDxmA4O/o9SyKcZUTxxOiZNI2N3NjXEA/UuP5nx5Z4KMWl/vgtF0zXWpsUVhLKE1UkjahzZnUbmh7tzpO/VjHJdNlhl4njEtOYqtlM4NM5aS+THmkkbZWOimlhdqhkfG7tY4grkucXai4lxOck7rg/pcnOUnPm/wCd/wD4W1l9cBxEKCQ3MyeLdINQk05z6Ov7Fdv+FDdqX4PwLRobjBHR6Medn081iZaiecASzPkDdgHOJx6kgnmbEYmzPEZ5sDjg/Urz/T5zilcVz4238/yRqNQazxGx3KW2ydG012I3M6m46lNa8S3qmmOg1cttDoi4jeT71iNTtGjUdJOdOdka3kgl7iW8jnkof6Xd/dvvv/KXP/hOs10vwuOFrl8LF2cs6PWRqxq35dSr+DMm8vDQHHoH4B6+SpJKiaXPSTSP1c9Ticrhj3xnLHFp7WnBWkfgS6GTE2vu9LZbEat7NfTtnbfqH4TtlLRbP6LowAHOxtndOQ/DnwfdvhUuMfQu0ayOf8nHUsa+WSTGuRzsctRzhdPqZ5PjzyO2xu8nbsWMv0yUq3XjxxTvbfz5J1m2o5pI7tQtY8ta62AuGeeAcKLRyRTUtikrXBzX1EznF55uycZ+vCyXTSggiR4IGAdXIdi5L3FoaXOLWnIGdgn9Kf8Ad/u/+RrNi74UNPdfhv8A2TondHrIxr/N0rr4Rqqep4epoZCyKSGPpGjbV1YKxz55pWtbJM97W/FDnEgepIZHktOt2WfFOeXqRfpdr7mv4S24oayTdwG3esa0YAmfsPWoiCSSSSSTzJKF7GOOiCj6KM9C4A+Qp/and1qEcAfIU/tTu61C4cvezz8nezF3z5duHtMneKgqdfPl2v8AaZO8VBXoR4R3R4QIQhSSCEIQAhCEAIQhACEYQgBCMIwgBCMIwgBCEIAQhCAEIQgBCEIAQhCAEIwhACExPVwU4894z2DcqunvD3ebCzQP4x3KsotlJZIx5LZ8jI26nuDR2kqBPd4mDELS89p2CqZJZJnapHlx9JXC1WP2c8s7fB7D4L6iSp4bqZJMZ8dcBjqGhiE34J/mvU+2v7jELyc/5GYXZmr58u1/tMneKgqdfPl24e0yd4qCu6PCPRjwgQhCkkEIQgBCEIATtWOgpKeVtQI9UZJY2JjiTqduS4H0JpSKluqnpQeuI99yxzNqJjmdRKFt+Je4Oq3NA5ZpYzn/AKVOhnnqrdJW09exwieGvY6njB3/APapV48GlwhqmmiLSx4aXMlOlzCQc+sbK0h4aqm2BlEzd8YyXNaPOJP7ea5NT9nJqfszFFca2rq20/TNbqbkOEMZA/6FJuNU+11Hi9RcR0mnJ00seO6pNs4WqYK2L8rlziGloapN+4Uqrs8OgbiePzdLttTduv0ZTVIapeykpbtJVSFjKl3b/s0X4VdtgzbJak1LZvPY0NMbWOYd88gMjZJLweOH6CCofKJZJXFryCOfoHPG3NJEf3hUN6g+P/yV4SepF8bepbjluIa+Y9DHKRHsJBsPObv9mVLnhfL/ALOKcO6miFmD+xQKUkRVONyYh32qxo4K10QMbMNPW7Yn1Lm+ZknHLSZ7vx8UJwbkVla6tgwDEyJ3pgZg/sUSK6TRk9IyJ+f/AMLB/cr6ooq6oAY+V0jABsW59aqau2tj2LwDjqC5l8iXsT+Hq4G47lJKTiOEeuJn3LuGukkkcDGwho30wNP/AIqTS2mJzCWyOcAN9sKZYquioquWjfI1rSfjuVllm/JhLGovS0RaRz6mqjBEXRlwBb0TNx9iYomNkrqeNwy10rQQesErUmltclQJYZWGUb/kwdysrRzRxXGl1vDSZmYB9YXf8OUpKVszzRUeD3EcF8N4+SKf7Cl/cXw3+h6f7CotNxNUue+OanYCORGQpBvlc1up1IzlnGSFzfUx9nn9PIdfuL4b/Q9P9hSHgnhpwwbPT4PoKcF9lx51K3PYH/4JufiiCmdiWneBjJcCCApXyI+yNGUY8nvCJ3NhpP8AlP3o8nnCP6BpP+U/epM3FVDB0ZeyUCTkdO2FY2+401zpvGKVxdHqLckEbj1q6zOXEjNxkuT528JVto7TxtV0dvp2U9OxkZbGzkMtBP7VlVtPC3/CHXfq4u4Fi17eLsRU9d8E/wA16n21/cYhHgn+a9T7a/uMQvJz/kZJk7nUdNf7qw/GjrJW/VrOEwoV2qPF+M7oSfNfWytP/OVNXoVSR24paoghCFBqCEIQAhCEALuruVDStpIquVzMwn4rScee5cKNc6JtfVUUIpXyyeLndr8YGt3NY5+0wz9prbNx1w3R2+CCrulXLIxxLjJSiQAb4AOzscutVt344o+j02m4QZ2wXUkjHcv/AFELLVXCtTDE+ZlPKWtGSA9u3PZV1DQeN1jaeOF7pMag0vG+FxHGXFt4gqIasST3WENyCXOhe7G+dgAttSeECxNy+puETHaMAQ2+R++ADu92PzQeXX9vnVfTGhe6Ce3GJxBwekykPD9T4iKxsEjonNDgQ4dYylg9CuHFfBtxc6bxurqK7DWxyzM0BrR1aWgNHX6d1RQ19FWUtU2kkLy17C4kEfxll7ZZ/hOV0UIfraAcZCt7RQyW9ldDLG5rsx8znPxuSvj70aY+9FzbnOb4y5hAcIhjPX57VbwcQF4HTtaHRuwQfN6vR2YVbZaY1b6qJvxjBkesOaqi9TPjqWjcSgHpARjzs/tXL8xJ5qPfwSjHF9yLaSrrb3WGKGQ0zWNALosj7E3VUL7brkragzAnDXnnnHWl4Yzp6QgFzj+crHiGNkkLQIslzwSN1R44qByw+VN/J+17cFZR1scmtscoIa0uDHHGdlVQurGiSoa+RgccANAw52ez7FYx2ky/Fpyd+xLU2mop4QdJYAcgB3IrGEkjv+V8eWRLdWSKOSTx0RNkJlBIe5vaBushbXukvFG5ziSZ48k/+oLdcKWzD6uqmBJbG7Tq7SDk/sWDtfytR/r2d4L1v06nGdHkfOk7ipeD6Qgjh6RztGQwnzuz1J9zY3RGVsZc0bZzzTFve3S7JjY3Bdl78DBJSC5Q01HHTMaHtLzG1+rbOea8r6fI27RzS+VjSTsYr5309L41Sx9JsdLe3ZZ2gbPcbJV1U07pNEj2+dzOw29Supbk5kG8bXR0zgHNz8ZV1RJFStkp6SCKngnY5+gPJDuXaVrH4mSjkl8/FrUr2Itxa5ojiY1zuhjaSRyydgFtuFaN9FYYWSf6yQmR3oJP3YWCmr3wyhuuM7te3Iy12OWf/nUt9w9eBdaeUFgZJC4AgciDyK1x4JY92S/mQzPTE8N8Lf8ACHXfq4u4Fi1tPC3/AAhV36uLuBYte9i/Gix674J/mvU+2v7jEI8E/wA16n21/cYheVn/ACMk824n+dN19sl75Uy31HjFK0k+c3zSofE/zpuvtkvfKYtdR0NUGE+bJsf7l6tXBGmKWmReoQhYncCEIQAhCEAKRc76y02OnpqOld49VNOqoLOTA92GtPrzn6lHTPEFHUG20NZHICwNLdBAODrcc+hY5+0wz9pAhuF0sk0NTIHPY9o6RrjkHc81HqszVzn0cEsMsgMjWkFmncEY7RhXVBFDe7HDQPqy2riy5jCBjOezkq60VclFew6uqXMZoewyEbjIwuKqORuzqS5T3a1ubW00rnUgIdO2MnBPIOPVvsmqC6V1qmbGI3yUtS0BsPxgcjGw7U5e7dPa9L6epMtNUN1tIAwfXjmp4pReLXFUUtdmoo6duYXAebgZOEIKmpjmpqmYUcNRBUwODnB4LHNxnIx61dUNwmutsmqpoXhzTHGZdPmuPndfaqy0VGqoqYKmtdTdM0M6UgHUSeRUi4U9TaaSqp2znoi+JzC3YEEO32WuJXNItF6XZouGHsdc5Yula2Qw+bk8jranOPLewRxVrGjWHaH4HMLJ8OSSsqKuSL44p85Of47exX0vwrc4RTv/ACj3EOOo+nK5vmw05rPVw5NcSRw40CNo21HkOtXksZfVY0+cwcsLz+poY6a4yQS1I1xuAz2HmtVYDNT0ZM9Q+YvOxcc4APas5NaTlhGXUsu3y9Cw775+L1KBU1ED26cEkb6SMhdVNQHNO5yqvpC6TGVideqXLZoLfXUppJmtDY3mMgt5E7Lyq1/K1H+vZ3gtu1n5Vp9KxFqH+lqP9ezvBet+n7RkcPyt2j3yCpBnaxsbHnBwD2J+bSYsGFgMTcq1bwtRNkMgkmDj1lwP9yV/DNM5pHTzb7cx9ydSJ4H0+UzdY5gicAW6NILsfndaz9VVBr2M+McE4xnSOxb53CFG8YdUVBHXuN/2LhnBVvjLtL3kH+MAT9qdRFfpMl2zzzxOaZrZJPNaPOx6FvOBdMlLWTtGD0rWfY0fiVhDwtb44ix5lkz1l2Pq2U622ujtUDoaOLo2PfrdlxOT27+oLOc01SOnB8ecJ6pHgXhb/hDrv1cXcCxa2nhb/hCrv1cXcCxa9bF+NHceu+Cf5r1Ptr+4xCPBP816n21/cYheTn/IyTzbif503X2yXvlVfWrTif503X2ybvlVa9iPaiDRUU/jFMx/53J3rUhUlpqBFUGJx82Tl61drCSpnfjlqiCEIVTQEIQgBPOkhlhZHKJSGs0lrXgA7k55elMKPPX08Gznhzuxu6hwUtmVmotfcdfBtE2pZUMfVskZyIkb+FdXCK2T+fN00OWaXaZR55znJyDuqqe7zSZEQEY7eZUFz3Pdqe4uJ6yVK+LHyckpY/CLM11BHSOo2sq5YvzS6VoLPV5qZhq6OnqxUxx1Yftn8s3B9fmqAhX+mx+jEtLjXW24VM8woZ6dszw/oopmhrSB1At9a7qb1HLYvgttO4npmyCeR4c/ABGnIA23yqhCtHBji7SBY2a5x2uolklgMzZItGkO04OoHPI9is6Piinpax1S6mqpXOBAa6oGB/0rNoUZMGPI7ki8ZyjwXs17t81VJUOt8xdI4uIMzT/4KVBxVRU8DYWW6cNaNv3wPwLMIWf0eH0Sss07TNU7i+kPO3T/ANYH4E0OJ6IO1eIT/wBYH4FmkJ9Fg9Fuvk9mp/dbSA5bbps9WagfhWbpJ/FquGo06uika/TnGcHOE0hbY8MMaqKM5ScuT17y8f0d/tf+RHl5/o7/AGv/ACLyFCp9Ni9FT17y8/0d/tf+RHl5/o7/AGv/ACLyFCfTYvQPXvLz/R3+1/5EeXn+jv8Aa/8AIvIUJ9Ni9AuuLuIf3U8Qz3bxbxbpmtHR69WNIA54HYqVCFvFKKpA9d8E/wA16n21/cYhHgn+a9T7a/uMQvGz/kZJ5txP86br7ZL3yqtWnE/zpuvtkvfKq17Ee1ECtcWuDgcEbgrR0s4qKdkg6xv61m1ZWeo0yugdyfu31qs1aNsMqdFwhMzVUNOPyjwD2cyq6e8uORAzT/KdzWSi2dUskY8stXOaxup7g0dpKgz3eGPaIGQ9vIKolmkmOZHlx9K4Wixryc8s7fBJnr6ifZz9LexuyjIQtEkuDBtvkEIQpIBCEIAQhCAEIQgBCEIAQhCAEIQgBCEIAQhCAEIQgBCEID13wT/Nep9tf3GIR4J/mvU+2v7jELxc/wCRknm3E/zpuvtkvfKq1acT/Om6+2S98qrXsQ7UQCVri0hzTgjkUiFYASSck5J7UIQgBCEIAQhCAEIQgBCEIAQhCAEIQgBCEIAQhCAEIQgBC0OIBYbfCJY4pKmJ2rNGx2o9K4ZMh3bsBy5YUmgt1F4zUQRQTskgqYojLM1rwcuwTgtwDtyOVnrQMqhab4Nt1TSUczwYGx0Alk87HSOMrm5JDTj14PUPSo1VarfRNkqCZ6mHVG1jGHQ5upurJJbuOobDPNNaBRIWiFFTfurqaUwSGFsMv5MRjXtETy7cj7UyyzUlZSxS0onZNVCRtPA4h5c9mknfAyC0kDbmMKdaBRoUivhip62WCFxcyI6C4nOSNiR6M5wo6sD13wT/ADXqfbX9xiEeCf5r1Ptr+4xC8bP+Rknm3E/zpuvtk3fKq1acT/Om6+2Td8qrXsQ7UQCEIVgCEIQAhCEAIQhACEIQAhCEAIQhACELVeDiCnqOLWsqmQuiFNM4maMPY0hhIJB545qspaYtgyqF6jdrPSVs94oaWOCnk/eEMkzYGsjke9+DIwb6WkEcjvhUtNbbDT8WW+jo6a4mWC5RwSuqmtMUg1YO2Nj6OxZLMmuAYhC3/wC5GyXiuhmoJquGA1lTFUseGlzujbr/ACYHLI2A3S0XCPDlxoILlELnBTvZUvfFK5mr8k1p804wc5/+YU9aIPP0L0jhvh+w013sjpqetqJ7hG+pi+K6GNnnAMdtuQBudt+pU3g+p7c7iCrq7rCyWio6Z75GvGRuQ0d5Oqt3XAMw24VjKXxVtVMICCOiEh0789l065172sY6tqHNZjSDKdsclvb7wtR2Pgu4W9zGSXKCYVnS4BcIDIY2jPpADvrTfCVRZbdwQ6uu8NO+N1wfG9r6USvlb0YOhrttG++VHVWnUkDBRVlVA9kkVRKxzG6Wua8gtHYPRuu47jWxTPmjq52yyfHeJCHO9Z61s7VwjY55LTR1fwg+qukDqhskGnoo2+dhpyMkjG56k/WWKzSW6Ovr2TtiobPSyllLpa6VznlpySP2p1o3wDAiqqBUdOJ5BN/9wOOr7U8y6VgrWVjp3yTsBDXvcSW7EberOQtnX8GWMvr6K31NWKuk8XkEk5b0ZZM5oAwN8gPG/XupM/AXD/wjBQw3NwmZWMp5WGdrnStJwSGgeaRzwc7J1oA843Qpt4ipILrUQ0LZW08TyxvSuBccbEnHaVCWy3QPXfBP816n21/cYhHgn+a9T7a/uMQvGz/kZJ5txP8AOm6+2S98qrVpxP8AOm6+2Td8qrXsQ7UQCEIVgCFqqHhGW72qzeKRww1Fe6o/LSTEhwj33bjzcAHtypNn4BZU3e0MqrpSy0Nwe9okpnOJLmfGYMjn6eX9+TyxQMYhayq4Rgnnqaumr6Khtcc4p4pppXua9/PSDpySBzOMBMngW4QR10lbV0dHHQzCGV8shwS5uppbgHIIwpWWL8gzKFrIvB9XSxtxcre2Z1G2tbC6QhxiIznlgYHpUKu4UkoKihE1zozTV0RliqmF7mEA4I2bnOfQnUj7BQIVlfbHUWCtjpqiSOUSwtmikiJ0vY7kRkA9R5hVqummrQBCEKQCEIQAn6StqaCYzUkz4ZCxzC5hwdLhgj6wUwhQCc+93OSm8WfXTGLQyPSXbaWHLB9ROykVHFN9q+g8YutTJ4s8SRan/FcOTvX6VUoUaV6BasqL3T22G4sqZo6bxxxie2TBE+kFxA55wRuuqjiq/wBXvPdamQFr27v20uGHD1EBWVCbdVcEx089xp4ZqSvkqHU8mrVMwsaMNwMZOCN1o+IeJLVPSONJUUEsE00TqeKSSRxpQ0g56PRhoAGCAdxnmsHLetIMrYrhxMaCeC1XOaCmpA2R7em0tYHODds9WSM/aqmZ9ZbJq2gbUjDyYp+ifqZIA7PPrGRleiXO/wBmdcKmd12imknpYg8McXRtcKhri1hLQcacnB5csp2n4msjfG3UlZSQubcJ5phNI+NtSwuyzZrTrGNtJVeo+dIMBS1N+vdcaOnnqaqpqohTlmrJfG3cNPoGM/Un7pZb5abQ1lRLHJbxPkiCoZKxkpHXpJw7AT3Dl4oKXiCskqf3nS18M0AfECfFw/kQOeBy9SjXez0Vrow6K/0tfK+QYhpWuIDcHznEgAH0LW3qoEu11HFtNRW6mttbURU9wlcykY2YAOcDhw5+bufUqqpud1DJqKeslLQxtPIwuyNLHZa0+gFbHhvi2itNu4apHeJP6KqldVPnh1vp2l4ILT1bZ5difs9+tscFI5l4pqOmp6md9xpZIi51Y1ziW42OrLdsHlzVHJpv7QYSS73GY1DpKyVxqWMjmJd8drcaQfVgY9SkTcUX6oNOZbrUvNK4SRan7scOTvX6VsbRxHwzLbImXJmmWcvt7884aUkua/lzaSB/7U/bOKrVUyXEx1EFBUGsBikkldEHU7WhrGhzWnOMZLTzyjm/7QeaPkfLI6R7i5zyXOJ6yVyp98qoa691lVTxRxRSyuc1sWdA9IyAcHny61AXQuAeu+Cf5r1Ptr+4xCPBP816n21/cYheNn/IyTzbif503X2yXvlVatOJ/nTdfbJe+VVr2IdqIBCEKwNdZ+NWWqls8LqF0nwb4zv0mOk6UY7OpcWXjFlqprLG6idILVVSzkh+NYeMActsYVTSXWGKnigmpw8RsIDtIOkku39PxhtnqUoX2hZRmCGmcxzyS54aNiWkbD0EkjsWLgvQHqTiOgktUlpvNBPPTCsNVCYJhG9jjsWnIOQR9advXGhvVtuNK+j6M1lXHMwtfkRtYzQG+k4xuq6W7UlVKXzQuYS/USxjcuGpxAPL+MPXj613VXmimjnZFRMjD2lrCY2nGS7PeG/VpChQV3QLBvGsYuLKrxJ3mWb4M09J16dOvl+xO23jimo6KhpZqCU+KUUtL00UobI0vdq1sJB0kcljkKzxQfgF3xRf4+IaminZBJCaakZTnpJekLtJODnrO+6pEIV4xUVSAIQhWAIQhACEIQAhCEBa8M2YcQX+mtZmMIn1ee1mojDSeWd+Ss7rwNX0tzipLeJKoSUvjR6ZggdEzJB1hxw3l2qs4ZvDbDfqe5PidI2EO81pwd2kf3qTZuIY4H18N4bUVtNcIRFM5suJRpcHNIcfSOSxlr1WuAR63he825srqqjMbYoWzvOtpAjc7SHbHrKequGaig4fmuFYXRTxVMcXQ7HLXs1h2QezCuJeMrPO8Uj7bVi2OtzKJzBODKND9bXB2MKHfuLorzb6ylbSOhE1VFLFl2dLGR6AD2nG6hSyOrQKqgtArLHc7kZiw0HRYZp+PrcRz6sYV5wtwKOJLP46KyWGR1SYGBtMZGNIaHanuB80elQGXu103CVRa6SiqGVtYYxUzPlBYQxxcC0YyDv+xMxcRSU/CXwLAZonuqzO+RkmkOaWBuk49Sl62tttwLR8HX6vgjmpaHWyXJjzKwF4HMtBOSNuakz8GV7xTG3N8ZElDFVTF72sEWskYyTy25qwtXGVqpnWusr7bVS19sh8XidDMGxuZvgluOY1H1qLWcYQ1NmnoG0sjHS2+npA7UMAxyaifUVW8t8AgV3B1/t0Ek1VbnMbE5rXgPaXNycNOAc4J5HkUScH36KSKN1Dl8srYQ1srHFr3cmuAPmk+nCs5eN2+PXKsipna6uGlZGHkENdCWHJ7QdB+1WU/hIgdXU9VBBWNBqmT1UL3R6HBpzpaQwHnyJKasvoGHrqKe3VklJUta2aM4e1rw7SezIJCjp6snFVWTzgECWRzwD1ZOUyt1dbg9d8E/zXqfbX9xiEeCf5r1Ptr+4xC8bP+Rknm3E/zpuvtk3fKq16JePBlerheq2thqqBsdRUPlYHyPBAc4kZ83moXkmv30u3e8f+BepHJHStyDEIW38k1++l273j/wACPJNfvpdu94/8Ct1YewYhC2/kmv30u3e8f+BHkmv30u3e8f8AgTqw9gxCFt/JNfvpdu94/wDAjyTX76XbveP/AAJ1YewYhC2/kmv30u3e8f8AgR5Jr99Lt3vH/gTqw9gxCFt/JNfvpdu94/8AAjyTX76XbveP/AnVh7BiELb+Sa/fS7d7x/4EeSa/fS7d7x/4E6sPYMQhbfyTX76XbveP/AjyTX76XbveP/AnVh7BiELb+Sa/fS7d7x/4EeSa/fS7d7x/4E6sPYMQhbfyTX76XbveP/AjyTX76XbveP8AwJ1YewYhC2/kmv30u3e8f+BHkmv30u3e8f8AgTqx9gxCFt/JNfvpdu94/wDAjyTX76XbveP/AAJ1YewYhC2/kmv30u3e8f8AgR5Jr99Lt3vH/gTqw9gxCFt/JNfvpdu94/8AAjyTX76XbveP/AnVh7BiELb+Sa/fS7d7x/4EeSa/fS7d7x/4E6sPYMQhbfyTX76XbveP/AjyTX76XbveP/AnVh7BpvBP816n21/cYhWnBHD1Xw1ZpqKtkhkkfUOlBhcSMFrR1gb+aULyczvI2iT/2Q==%20"/>
          <p:cNvSpPr>
            <a:spLocks noChangeAspect="1" noChangeArrowheads="1"/>
          </p:cNvSpPr>
          <p:nvPr/>
        </p:nvSpPr>
        <p:spPr bwMode="auto">
          <a:xfrm>
            <a:off x="92075" y="-1571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126" name="AutoShape 6" descr="data:image/jpeg;base64,/9j/4AAQSkZJRgABAQAAAQABAAD/2wBDAAoHBwgHBgoICAgLCgoLDhgQDg0NDh0VFhEYIx8lJCIfIiEmKzcvJik0KSEiMEExNDk7Pj4+JS5ESUM8SDc9Pjv/2wBDAQoLCw4NDhwQEBw7KCIoOzs7Ozs7Ozs7Ozs7Ozs7Ozs7Ozs7Ozs7Ozs7Ozs7Ozs7Ozs7Ozs7Ozs7Ozs7Ozs7Ozv/wAARCAFOAQQDASIAAhEBAxEB/8QAHAAAAQUBAQEAAAAAAAAAAAAAAAEDBAUGAgcI/8QAVRAAAQMDAgIECAkFDAkDBQAAAQACAwQFERIhBjETQVGyBxQXImFxdJMVMjU2VIGR0dIjQlVzoRYkN1JiZGaUpMHh4iUzNERFkqKxwnKC8CZTY4Oz/8QAGQEBAAMBAQAAAAAAAAAAAAAAAAECAwQF/8QALhEAAgIBAwQBAwMEAwEAAAAAAAECEQMSITETMkFRBBQiMwVhcRVS0fAjQ5HB/9oADAMBAAIRAxEAPwDP32+XWG+18MNzq2NbUyNa1s7gGjUcADKr/h+8tGkXeuJ9NS/70cRHTxFcg0bmql7xUOGMtGXc16kYqlsdSVllHebyN3XeuJ7PGH/enPhq8H/itb/WH/eoMYyU+1oyoaXo1jBExl1vDud1rf6w/wC9SY7pdcb3OsP/AO933qFCPOUjYLN16OiGOJJ+FrmB8pVfvnfeuHXi5jlcqv3zvvUcu581w7ziopFnGPo7mv10hjdIblVnHV07vvVfT8RXZ0oMt4rRnk3p3/enKyLMBBHNVNK1/jD3MYTpOHY5hq1jGLXBy5FUki/qb1d9QLLrWbHdvTOH9+6IOIbq6fon3KryeX5d2/7VV1NSHVDHMY9rS4Bur7Co5JFY0tO4OU0KuA2lLY1Tbvc8/KNV7533pz4WuJ/4hVfVM771WxyB7AR1hdgrFxR1pR9FgbtcsYFfVeszO+9cC7XP9I1Xvnfeohd6SjKjSi2mL8E0Xa5AZ+EKr3zvvXD7vcv0jVe+d96ilybeVKiiGo+hu4X+7sbpZdKtpPWJ3feo54ivIkja261pIj1YNQ7zjnr37EzVxl5JUbxcSyQcwchuR1LdRjXBxSX3cFpW8Q3bocNuFfFpbu81Dxk/am6biG7mWMOutaQ5ozmofzx61X1kTpp3x9M97GHG52TtLBmUOxsNgmmKRFXM0Ed4uZBzcqv37vvXfwvc/wBI1XvnfeoABbyXWSsdKOxRXomfC9z/AEjVe+d965N3un6Sq/fO+9RQjtSkHGPolG73TPylV+/d96Q3e6fpKr9+771F1BcueOeVOleiNMfRL+GLp+kqv37vvQbzdP0lV+/d96g6weopcppXorUfRM+Gbof+JVfv3feozrzdmuI+Fa3+sP8AvTJOEzMM7qyivRSUV6PR+Baqoq7LNJU1Es7xUuaHSvLiBpbtkoTHg7ObBP7U7uMQuDL3s8+fczA3yPPElzJ+ly94qMdgAFY3xoF+uJ/nUneKrwN8lelF7I64qkdxNGMBSGtKahGG5Kkhwwqs2ijphxunC4EJjIzsV1yCq0apnQOSugdJTaCcnCCxJTrBCq9AhfJIxz2SDfIPNW427PsVXXO6J4f1HmFeBjlXkSqpz00Ly8vOkOJJTVOxxkLsZwcJZJmsLW75e0HdSqeHDQCcYCt4MquWw9HIGtAOycFQOrJXIjAGxS8lnsdCtC+MN68o8abnCaeWnnsmDjq5KUirm0T+laRsf2pHPGFB1OzsV15x5lNJOs6mmYBgglRYpgZejG2kF2ezCdLCTySwtihc9z49Rc3HqV9jJ22RopRPISNhnJParGF7GDZQoY2QZ68nsUlkg2GEe4htySunbhcuqA3qXI3A5LlzRzJVKRs5MebIXDIH7UzPVsh2Jy48mhIxwAwCoFQCJg4qYxKTm0izhBfC6eTDWgZwFW1NZI2QhkjSAMlozkBSqiT/AELLg7HAOPWq7xYGk6aJxe8nBIbgAKYr2UyN7JFhRz9MzfmP2qXjr6lEoYujjHqUtxwzJ5KsuTSF6dzgAucuXgJTM1reaZFQx5I1DKJMNo9D8HgxYqgfzt3cYhL4PvkKf2p3dYhcGXvZ58+5mIvgLuILh7TJ3ioZbthTr55t9uB/nMneKhsGpd64R2xWwgyI9s8lC+Ey2UtIw0Hc5U8DScFQpbcZZ3NB0sI1ZG+6vGvJE9XgsS1zYRMSCw75CWKVsrMtOQm6VpbaBHr1BjiM9u6qmTPgqMs3BO4zzVUrsvKemv3LwEJC8BMtkD2Bw6wmXvJOFFFnMffNthRnNDzuNxuCUreeXJ0FmOYU1RRvUNVDGzPY7SBpGAGhDZXs6srtz2Dkm3HPIKSOHaHPGX9iTpXuXAHYE41ibE2znBKUMPWnQxdBuFFk6RtrF2GLsAJcKLLUNli5LE6fUkISw0R3QgpvQWHYqURuuS0EclNlXEabI4cikeXuO5Q5uN8JMnPJSVDQWjIJTNU7XDkg5apTXEDkmpgXtcNPNERJbHceJbPM0cwB+xRqPz2hgcdJ3I7EkUs7KGYBh0jCSl1NbrxjOymuSrdtFnlrGYzjCjifxmYQwkkZ3PUmKgPljIBOOtJaToqQ30qK2svrbkkSbn0dNG4b55N9aq6AOkqRnPblWl1DDXQiVuphJzk7Lmlp2Q6iDqJPxlKdRKzjeT+D0fwfjFjn9qd3WoS8AfIc/tTu61C8zL3s5MnezC8QHF+r/aZO8VHiOyd4jdi/1/tMneKjUzwW7leiu1HZBj7253UWoy1uQcAdYUzIxzTFVHqgfgZ25KEaSWw606bUDgDJJwqqmZ0srnO5BOmerloHHT5ofpwBy2S0rNEIJG53V0qTMpPU0PYAGG8kaQeXNKduaXXjqUFgEaHADrykL3H0LlBsB57JQEoC7a1BQNanAEgSqC6FCEmd0uVBY6ShchLndQSKUiMoQg5K5XRK5ypRBy5uybIwnjuuHNUlWjhrtJ9C78124wuCMJOXJSVscIBaWfmu5jtXHRNHoQHkc90usHrQnZiHDepRYcRXFuORcCpR5dqjywPfKwsOntd2KUUlzaJd186ojbtucLpgw0D0KG+Gfx/znl7GnIJOQprAWhVeyouncm6PQeARixz+0u7rUJeAvkOb2l3dahedk72cWTvZgOIfO4iuA/nMneKq5NUYJad+pWl6GeI7kT9Kk7xUOSML0o8I3StWc2bMtURJlwAzuU7dJmxT6IiQRzwVHttR4pVSExl4weXUmZHeOVT3tzgnrU191ltX/Gl5JkEolixjr3HVlKXJuOExtwDhKB2nKEq63FyV1zSADCUbqCQwlAJSgLsDAQtQgGF0EgShQWoVBykG5V7Z+F6i82quuEVRHGyiBLmuBy7AzsqtpchtJblHgrobIRhSSGV11LnGF0EZImfQgpcK84e4ZdfqSvqBVCHxJgeRo1ashx7f5Kq3XJEmkrZRehIWpfThJzVgcI+pBGEgO6khiELghaGw8My32hr6plS2IUTNZaW5Ltif7lREZUJpuitpjRQuiMK14ZsI4ivDaA1TKYFhdrcMk46gOs/4qW6Vsq9in3HJdNdnmFJu1B8F3WpoembN0EhZ0jOTvSonpClU0Ex5rhlO6sjCjNIyo1RUva7S3YJVltelbnqHAPyHNt/vLu61C48HU3TcNvPW2ocD69LULzcvezhybyZhr23/AOobj7VJ3io2AQpl8GL/AHA/zqTvFRGnIwQvRXCOyHA2xhie5zNi4YK5ihbFnHM9qf0+tJhTZbSjhxz1o0YC65JN3FBRzhdBqUN7V0gSEGyVGUKCQyhIdylCEigr0LgT5mcQ/q3f/wAyvPRyW84Kq6eDhC/RTTxRvexwY1zwC7zDyCzy8GeTtHOGbVYn8D1FzutIJDBK7L25DiBjDR6+X1qwt9BwtxTYp6qO2fB4o35kMeNWkb8xzyMqot9VTs8FdfTunjEzpyWxl41HdvUnOCqung4RvsU08cb5I3aWueAXeYeSxae7/cyae7/csLRT8McWW6upqSzNopKdmWSbazkHBz9XI5ULgu02aq4ZuNbdqZrxTyOzJ+c1oaDsmvBpVU9LPc/GJ44g+FoaXuAyd+1WHAkdLPwXd4qyTo6d8rhI/wDijQN0latCVxtWzi0TcJcTzOtLLKKKV7D0MoxqOB2jr9eV1wdRPtsfFFFIQ50DAwntwH7rqzcP2rhSqN7rL3BUMiYehazGXZGO05PqTPC95gq3cUVk8jIDVtDmMe8AnZ+AO3qUe64D3T08EPhuy2i38NScSXyDxhhdphh5g745dpOefYrbhtvCXFFZLosrKaoiZkxfmub2jHX96ruG6y3X7hN3DNfVNpJo3aoJHHAO+Rz9JO3YrfhSzWnha4Sme9U89XLGQ0BwaGtyPTzJwkvN8kS83yVHBNltFyivLrjSskZA7zXHmxvnZx9imWWn4U4shrLdSWcUj4GZjm5vI5B2efPGxUPg2spoLXxI2WoiYZWu0BzwNWzuXaovgxq4KW8Vj6ieOJroMAyODQTkdqs092TJPdlz4PauhHDVxi8R/KUzCal2f9eDqIH2bKNwvbbLcbfc7xDZm1kwmPRULnA6G7YAzt2/YonAlXTU9m4hbNPHG6SLDA94Bd5ruSicGWrxmlkraHiJlvuLHgdE47FnpB5qGuSGuWVPFT7a+64t1tlt4a0CWKQYw7rwOpPcB0FNcOLKenq4RLEWPJae0NOFaeEmuoaquoooJo56qGItqZYsYJ2wP+/2qB4Pp4abi+nlnlZGwMflz3AAeaeta/8AWX5xl3wtYLTXcVX+lq6OOSCmceja7PmDUeSlWCDg/iWoq7NTWUQ9CwllQca3gHGc8wckLnhaupIeKOJ5ZKmJjJdWhzngB3nO5dqqPBjUwUnEtTJUTRxMNM4B0jgATqb2rNp7szabsx1XT+K1k1PnV0UjmZ7cHCizx9I3lurG64ddat7cOa6d5BHIjUVFx6F0p7G9Wje+DIEcO1IPMVju4xCf8H3yFP7U7utQvPy97OKaqTRjb2Ab9X5H+8yd4qI1gUy9H/T1w9pk7xUQLtXCPQjwIQuSuyVyVZFmcEZ6kvRuAzpOO1bjhGx2ymss/E17YJaeIkRQkZBI2zjr32CeHhPj6XonWKn8T5aAfOx9mFR5HdJGLnvUVZgACTgDJShjy7S1jiRuQAtvR1FirfCDa5bJTOije7MrS3DdRB2A6v8AsrqlmrYPCBfWUFDT1JMTC4Sv0aRpHI4PbuFDyNeCHkrweVpepXtt4WuvEMNVW0MUThFKWuZqwdXPAH1qVcfB/fLbbn1sjIZGRt1SNiflzR1nlv8AUr643VltaujNBji3XpOnOM42SLa0tRXjwYVDBQU5pdZaZi/zh5w/NxzyeeVTWPhC78QRmakhayAHHSyu0tJ9HWVCmt7CmvJSZS5V9e+CrxYqbxqojjlgHOSF2oN9fWE3YeErtxCx8tHGxkLDgyyu0tJ7B2qdUauy2qNXZTZ2XQB06sHHbhaaXwdX+LpnObB0cTNevpNnDflt6FYULW+SG4OwMipG+P5bFVzVWiryLlbmIC0Vo4nZbOG7haDSukdWF2JA7AbloHJZvK9Wq7zScN8I2aqdaoKo1ELGu1AA/EBzyKie1Khklwqs8sJSL0OrorLxnw/VXG1UbaKvpBqfG0Aats4OOeRyKxtksFx4gndFQRBwYMvkccNb6ypU01uWU01vsV6QrR3XgO9WujdVubDUQs3eYH6i0erCh2bha536knqaBsb2wHDmudgk4zsp1RaslTjV2VHUkLSRkBaau8H19oLc+teyGRsbdT4435c0dfUtLwTYZ5ODbgXMiLq9jugJ6tiN+zdVlkilZSWSKVnmJY7RqDTpBxnGy4zhb7FzoPB7caF9BSuhgndFJN0nnA6hnbG5ydjnkqm3eDy+3O3Nro2wRMkbqjZK/DnDqPLZWU1TsrrXky25OwSg9q9C8Gtgqob3W1FXFGGU7XU8jHHJD8g8v71U1vAN7qbtXtgZA8xv6QtEm5DydONvQnUjbRHUV0ZUJRsdlo38B3eOWphZJSzS0sQlljjkJcAQSOrfkqq02mrvVeyio2B0rgT52waAOZPUp1JmikmQ+fUjCfrqN9vrpqSR7HvhcWOLDkZHNM5Ulz0DgAYsc/tLu61CXgL5Dm9pd3WoXn5e9nn5O9mKvW1+uHtMneKiZKl3v5duHtMneKhrvXCO+PAEoSJMqSx6JbqZ9/8ABa6gojrqqWUuMQO7sOLsfWD+xYAUtSZ+gFPKZc46PQdWezCl2a+19hrPGaCbQ47Pad2vHYQtX5Va7RkWuk6bHx8nH2f4rOpRbpGFSi3RW8OWivs/G9qhr6d0L3vD256wQetbOz/wkcQfqGf9mrzt3Fdzlv8ADeamRs88ByxjtmN9AAUul44r6W+Vt3ZT05mrGBj2kO0gDHLf0KsoSZWUJSNDwdUy0fBHENRC8skjke5rhzB0DdJ4N6maa2XyKWV8jRGHYc7O5Dsn9iylBxPV2+z11rihidFXEl7nA6m5GNt0WDiar4ehq4qaGKQVbQ1/SZ2G/LB9KPG6YeN0zT0v8DlV+v8A/Nqe4wlqqbguzMtbnsoHRASmLrOkYBI9OfrWSZxNVR8MSWBsMRp5H6y/B15yD246lKsHG9zsVN4oGR1VLnIimBOn1FND5/cOD5/crHVl4NnMLp6v4PL8EEnoy7s/wW2vElTD4LLZ8Gl7YnaRUOi2OMHOcdWrms9fuOrlfKM0XQwUtM74zIhu71k/3Jrh7jO48PQupomx1FM85MMvIH0dilxk1dFnFtXRqvB5NXycPXds7pXUrYz0OsnAOk5A/YoFB/A/cfaR32KNL4TLtI2aJtJSthlZoEYacMznON/SqSHiOph4ZmsIhiNPM/W55B1A5B7cdQVdEm7orok3ZU5XoPGMckvAnDojY55DGZ0jP5i89+pbGh8Jd1oKCCjjo6RzIIxG0uDskAY7VpNO00Xmm2mi34DpKiy2C7XW4RvghfF5gkGC4AHfB9JwE/wrJQU/g4mlmbUGMyu8Z8V/1g3H7MY+pY2/cZXfiGIQVUjI4Ac9FEMNJ7T2prh/ii48OSvNIWvik/1kMm7Xen1rN45NN+SjhJpvybKy8Q8KWds8tBBdnRubiUOaXs9Z3wjgupEHDXEVTRF0bWPe+EnYtGkkKiuXhFuNbQyUlNSU1EyUEPdE3zj2qrtPE9XaLTW22GGJ8VYCHufnIyMbbp03THTdM1fgzq56gXiKaV8jTEH4e7PnHVkrngh7v3F8Q+cfNY7G/LzCsrw/xLVcOOqTSwxSeMsDHdIDsBnlg+lLauJqu0Wqut8MML460EPc8HI2xturSxveiZY3br9jS0BJ8EVwJOT4x2/ymKXabtQ8RUFutVzFXb7hE0CjqYstDtsAg/V/isdBxJVQcNTWFsMRp5n63PIOrmD246lc0XhKuVHQx07qKkmfC3THK5pBA9Q/wVXB77ESg99iy4Ht89p8IVwt80xldFC7Ls/GyWkE+nBTvClRNDbuLp2SOEkbnljs7ggPwslbOLLhbL5UXgNjnqagEP6QHG+Ow+hJQcVVlvpbpTxwQObc89KXA5bnPLf0qXCTIeOTsd4EvTrTxVA+WQ9DVfkZS49vI/bhbh9sg4Epr5emvaX1DtNI0/m53A+0/Y1eY2q3S3S601DAcPmeGh38UdZ+oLW+E289PcKezwv1RUTAXuzkueR1+of9yk43NJCUbkkYx8j5Xuke4ue4kuJ6ykXIISrejpPQuAfkOb2l3dahHAPyHP7S7utQvOy97PPyd7MVe/l6v9pk7xULKm3v5dr/AGmTvFQcr0I8I7o8C80iMoKksCEIQgEIQgBCEIAQhCAEIQgBCFdU3DzZbfFVVFwipnTtcYWPGzgO09SxzZ8eFJzfJKTZSoXccEszi2KN8hHUxpcuSxzXaC0h2caSN8rTVHixQiE5JTzwgGWGSMHkXNIygU8zojK2GQxjm8MOPtUdSFXYobQu44JpRmOJ7wTjLWk79iR0UjZOjdG4P5aSN/sU643VijnqQrGG0SvttZVyl8LqXT+Tewgu1HC4tFrN2rDTiYRYYXlxGdgsfqcSjKV7R5Jog53SKfcqCnojH4vXxVmvOejHJdUdnlqYap8uuA08JlAdGfP9Cj6rF0+o3sRT4K9IruDh9tVVQwQ1Rfrp+mc7oj5p7FCqaBlPb6eoE+qWVzmviLCNGPT1qI/LwzkoJ7/7/gnSyECWnLSQe0JDknJOSetOyU80TQ+SGRjXci5pAKVtJUP3ZBKRjVsw8u1b64VdlaGMYSpSkVweh+D/AOQp/and1qEcAfIU/tLu61C87L3s4MnezF3z5duHtMneKgqdfPl2v9pk7xUFehHhHdHhAhCFJIIQhACEIQAhCEAIQhACEIQAtdYqKsqKCKjraZtRbahrnskDxmA4O/o9SyKcZUTxxOiZNI2N3NjXEA/UuP5nx5Z4KMWl/vgtF0zXWpsUVhLKE1UkjahzZnUbmh7tzpO/VjHJdNlhl4njEtOYqtlM4NM5aS+THmkkbZWOimlhdqhkfG7tY4grkucXai4lxOck7rg/pcnOUnPm/wCd/wD4W1l9cBxEKCQ3MyeLdINQk05z6Ov7Fdv+FDdqX4PwLRobjBHR6Medn081iZaiecASzPkDdgHOJx6kgnmbEYmzPEZ5sDjg/Urz/T5zilcVz4238/yRqNQazxGx3KW2ydG012I3M6m46lNa8S3qmmOg1cttDoi4jeT71iNTtGjUdJOdOdka3kgl7iW8jnkof6Xd/dvvv/KXP/hOs10vwuOFrl8LF2cs6PWRqxq35dSr+DMm8vDQHHoH4B6+SpJKiaXPSTSP1c9Ticrhj3xnLHFp7WnBWkfgS6GTE2vu9LZbEat7NfTtnbfqH4TtlLRbP6LowAHOxtndOQ/DnwfdvhUuMfQu0ayOf8nHUsa+WSTGuRzsctRzhdPqZ5PjzyO2xu8nbsWMv0yUq3XjxxTvbfz5J1m2o5pI7tQtY8ta62AuGeeAcKLRyRTUtikrXBzX1EznF55uycZ+vCyXTSggiR4IGAdXIdi5L3FoaXOLWnIGdgn9Kf8Ad/u/+RrNi74UNPdfhv8A2TondHrIxr/N0rr4Rqqep4epoZCyKSGPpGjbV1YKxz55pWtbJM97W/FDnEgepIZHktOt2WfFOeXqRfpdr7mv4S24oayTdwG3esa0YAmfsPWoiCSSSSSTzJKF7GOOiCj6KM9C4A+Qp/and1qEcAfIU/tTu61C4cvezz8nezF3z5duHtMneKgqdfPl2v8AaZO8VBXoR4R3R4QIQhSSCEIQAhCEAIQhACEYQgBCMIwgBCMIwgBCEIAQhCAEIQgBCEIAQhCAEIwhACExPVwU4894z2DcqunvD3ebCzQP4x3KsotlJZIx5LZ8jI26nuDR2kqBPd4mDELS89p2CqZJZJnapHlx9JXC1WP2c8s7fB7D4L6iSp4bqZJMZ8dcBjqGhiE34J/mvU+2v7jELyc/5GYXZmr58u1/tMneKgqdfPl24e0yd4qCu6PCPRjwgQhCkkEIQgBCEIATtWOgpKeVtQI9UZJY2JjiTqduS4H0JpSKluqnpQeuI99yxzNqJjmdRKFt+Je4Oq3NA5ZpYzn/AKVOhnnqrdJW09exwieGvY6njB3/APapV48GlwhqmmiLSx4aXMlOlzCQc+sbK0h4aqm2BlEzd8YyXNaPOJP7ea5NT9nJqfszFFca2rq20/TNbqbkOEMZA/6FJuNU+11Hi9RcR0mnJ00seO6pNs4WqYK2L8rlziGloapN+4Uqrs8OgbiePzdLttTduv0ZTVIapeykpbtJVSFjKl3b/s0X4VdtgzbJak1LZvPY0NMbWOYd88gMjZJLweOH6CCofKJZJXFryCOfoHPG3NJEf3hUN6g+P/yV4SepF8bepbjluIa+Y9DHKRHsJBsPObv9mVLnhfL/ALOKcO6miFmD+xQKUkRVONyYh32qxo4K10QMbMNPW7Yn1Lm+ZknHLSZ7vx8UJwbkVla6tgwDEyJ3pgZg/sUSK6TRk9IyJ+f/AMLB/cr6ooq6oAY+V0jABsW59aqau2tj2LwDjqC5l8iXsT+Hq4G47lJKTiOEeuJn3LuGukkkcDGwho30wNP/AIqTS2mJzCWyOcAN9sKZYquioquWjfI1rSfjuVllm/JhLGovS0RaRz6mqjBEXRlwBb0TNx9iYomNkrqeNwy10rQQesErUmltclQJYZWGUb/kwdysrRzRxXGl1vDSZmYB9YXf8OUpKVszzRUeD3EcF8N4+SKf7Cl/cXw3+h6f7CotNxNUue+OanYCORGQpBvlc1up1IzlnGSFzfUx9nn9PIdfuL4b/Q9P9hSHgnhpwwbPT4PoKcF9lx51K3PYH/4JufiiCmdiWneBjJcCCApXyI+yNGUY8nvCJ3NhpP8AlP3o8nnCP6BpP+U/epM3FVDB0ZeyUCTkdO2FY2+401zpvGKVxdHqLckEbj1q6zOXEjNxkuT528JVto7TxtV0dvp2U9OxkZbGzkMtBP7VlVtPC3/CHXfq4u4Fi17eLsRU9d8E/wA16n21/cYhHgn+a9T7a/uMQvJz/kZJk7nUdNf7qw/GjrJW/VrOEwoV2qPF+M7oSfNfWytP/OVNXoVSR24paoghCFBqCEIQAhCEALuruVDStpIquVzMwn4rScee5cKNc6JtfVUUIpXyyeLndr8YGt3NY5+0wz9prbNx1w3R2+CCrulXLIxxLjJSiQAb4AOzscutVt344o+j02m4QZ2wXUkjHcv/AFELLVXCtTDE+ZlPKWtGSA9u3PZV1DQeN1jaeOF7pMag0vG+FxHGXFt4gqIasST3WENyCXOhe7G+dgAttSeECxNy+puETHaMAQ2+R++ADu92PzQeXX9vnVfTGhe6Ce3GJxBwekykPD9T4iKxsEjonNDgQ4dYylg9CuHFfBtxc6bxurqK7DWxyzM0BrR1aWgNHX6d1RQ19FWUtU2kkLy17C4kEfxll7ZZ/hOV0UIfraAcZCt7RQyW9ldDLG5rsx8znPxuSvj70aY+9FzbnOb4y5hAcIhjPX57VbwcQF4HTtaHRuwQfN6vR2YVbZaY1b6qJvxjBkesOaqi9TPjqWjcSgHpARjzs/tXL8xJ5qPfwSjHF9yLaSrrb3WGKGQ0zWNALosj7E3VUL7brkragzAnDXnnnHWl4Yzp6QgFzj+crHiGNkkLQIslzwSN1R44qByw+VN/J+17cFZR1scmtscoIa0uDHHGdlVQurGiSoa+RgccANAw52ez7FYx2ky/Fpyd+xLU2mop4QdJYAcgB3IrGEkjv+V8eWRLdWSKOSTx0RNkJlBIe5vaBushbXukvFG5ziSZ48k/+oLdcKWzD6uqmBJbG7Tq7SDk/sWDtfytR/r2d4L1v06nGdHkfOk7ipeD6Qgjh6RztGQwnzuz1J9zY3RGVsZc0bZzzTFve3S7JjY3Bdl78DBJSC5Q01HHTMaHtLzG1+rbOea8r6fI27RzS+VjSTsYr5309L41Sx9JsdLe3ZZ2gbPcbJV1U07pNEj2+dzOw29Supbk5kG8bXR0zgHNz8ZV1RJFStkp6SCKngnY5+gPJDuXaVrH4mSjkl8/FrUr2Itxa5ojiY1zuhjaSRyydgFtuFaN9FYYWSf6yQmR3oJP3YWCmr3wyhuuM7te3Iy12OWf/nUt9w9eBdaeUFgZJC4AgciDyK1x4JY92S/mQzPTE8N8Lf8ACHXfq4u4Fi1tPC3/AAhV36uLuBYte9i/Gix674J/mvU+2v7jEI8E/wA16n21/cYheVn/ACMk824n+dN19sl75Uy31HjFK0k+c3zSofE/zpuvtkvfKYtdR0NUGE+bJsf7l6tXBGmKWmReoQhYncCEIQAhCEAKRc76y02OnpqOld49VNOqoLOTA92GtPrzn6lHTPEFHUG20NZHICwNLdBAODrcc+hY5+0wz9pAhuF0sk0NTIHPY9o6RrjkHc81HqszVzn0cEsMsgMjWkFmncEY7RhXVBFDe7HDQPqy2riy5jCBjOezkq60VclFew6uqXMZoewyEbjIwuKqORuzqS5T3a1ubW00rnUgIdO2MnBPIOPVvsmqC6V1qmbGI3yUtS0BsPxgcjGw7U5e7dPa9L6epMtNUN1tIAwfXjmp4pReLXFUUtdmoo6duYXAebgZOEIKmpjmpqmYUcNRBUwODnB4LHNxnIx61dUNwmutsmqpoXhzTHGZdPmuPndfaqy0VGqoqYKmtdTdM0M6UgHUSeRUi4U9TaaSqp2znoi+JzC3YEEO32WuJXNItF6XZouGHsdc5Yula2Qw+bk8jranOPLewRxVrGjWHaH4HMLJ8OSSsqKuSL44p85Of47exX0vwrc4RTv/ACj3EOOo+nK5vmw05rPVw5NcSRw40CNo21HkOtXksZfVY0+cwcsLz+poY6a4yQS1I1xuAz2HmtVYDNT0ZM9Q+YvOxcc4APas5NaTlhGXUsu3y9Cw775+L1KBU1ED26cEkb6SMhdVNQHNO5yqvpC6TGVideqXLZoLfXUppJmtDY3mMgt5E7Lyq1/K1H+vZ3gtu1n5Vp9KxFqH+lqP9ezvBet+n7RkcPyt2j3yCpBnaxsbHnBwD2J+bSYsGFgMTcq1bwtRNkMgkmDj1lwP9yV/DNM5pHTzb7cx9ydSJ4H0+UzdY5gicAW6NILsfndaz9VVBr2M+McE4xnSOxb53CFG8YdUVBHXuN/2LhnBVvjLtL3kH+MAT9qdRFfpMl2zzzxOaZrZJPNaPOx6FvOBdMlLWTtGD0rWfY0fiVhDwtb44ix5lkz1l2Pq2U622ujtUDoaOLo2PfrdlxOT27+oLOc01SOnB8ecJ6pHgXhb/hDrv1cXcCxa2nhb/hCrv1cXcCxa9bF+NHceu+Cf5r1Ptr+4xCPBP816n21/cYheTn/IyTzbif503X2yXvlVfWrTif503X2ybvlVa9iPaiDRUU/jFMx/53J3rUhUlpqBFUGJx82Tl61drCSpnfjlqiCEIVTQEIQgBPOkhlhZHKJSGs0lrXgA7k55elMKPPX08Gznhzuxu6hwUtmVmotfcdfBtE2pZUMfVskZyIkb+FdXCK2T+fN00OWaXaZR55znJyDuqqe7zSZEQEY7eZUFz3Pdqe4uJ6yVK+LHyckpY/CLM11BHSOo2sq5YvzS6VoLPV5qZhq6OnqxUxx1Yftn8s3B9fmqAhX+mx+jEtLjXW24VM8woZ6dszw/oopmhrSB1At9a7qb1HLYvgttO4npmyCeR4c/ABGnIA23yqhCtHBji7SBY2a5x2uolklgMzZItGkO04OoHPI9is6Piinpax1S6mqpXOBAa6oGB/0rNoUZMGPI7ki8ZyjwXs17t81VJUOt8xdI4uIMzT/4KVBxVRU8DYWW6cNaNv3wPwLMIWf0eH0Sss07TNU7i+kPO3T/ANYH4E0OJ6IO1eIT/wBYH4FmkJ9Fg9Fuvk9mp/dbSA5bbps9WagfhWbpJ/FquGo06uika/TnGcHOE0hbY8MMaqKM5ScuT17y8f0d/tf+RHl5/o7/AGv/ACLyFCp9Ni9FT17y8/0d/tf+RHl5/o7/AGv/ACLyFCfTYvQPXvLz/R3+1/5EeXn+jv8Aa/8AIvIUJ9Ni9AuuLuIf3U8Qz3bxbxbpmtHR69WNIA54HYqVCFvFKKpA9d8E/wA16n21/cYhHgn+a9T7a/uMQvGz/kZJ5txP86br7ZL3yqtWnE/zpuvtkvfKq17Ee1ECtcWuDgcEbgrR0s4qKdkg6xv61m1ZWeo0yugdyfu31qs1aNsMqdFwhMzVUNOPyjwD2cyq6e8uORAzT/KdzWSi2dUskY8stXOaxup7g0dpKgz3eGPaIGQ9vIKolmkmOZHlx9K4Wixryc8s7fBJnr6ifZz9LexuyjIQtEkuDBtvkEIQpIBCEIAQhCAEIQgBCEIAQhCAEIQgBCEIAQhCAEIQgBCEID13wT/Nep9tf3GIR4J/mvU+2v7jELxc/wCRknm3E/zpuvtkvfKq1acT/Om6+2S98qrXsQ7UQCVri0hzTgjkUiFYASSck5J7UIQgBCEIAQhCAEIQgBCEIAQhCAEIQgBCEIAQhCAEIQgBC0OIBYbfCJY4pKmJ2rNGx2o9K4ZMh3bsBy5YUmgt1F4zUQRQTskgqYojLM1rwcuwTgtwDtyOVnrQMqhab4Nt1TSUczwYGx0Alk87HSOMrm5JDTj14PUPSo1VarfRNkqCZ6mHVG1jGHQ5upurJJbuOobDPNNaBRIWiFFTfurqaUwSGFsMv5MRjXtETy7cj7UyyzUlZSxS0onZNVCRtPA4h5c9mknfAyC0kDbmMKdaBRoUivhip62WCFxcyI6C4nOSNiR6M5wo6sD13wT/ADXqfbX9xiEeCf5r1Ptr+4xC8bP+Rknm3E/zpuvtk3fKq1acT/Om6+2Td8qrXsQ7UQCEIVgCEIQAhCEAIQhACEIQAhCEAIQhACELVeDiCnqOLWsqmQuiFNM4maMPY0hhIJB545qspaYtgyqF6jdrPSVs94oaWOCnk/eEMkzYGsjke9+DIwb6WkEcjvhUtNbbDT8WW+jo6a4mWC5RwSuqmtMUg1YO2Nj6OxZLMmuAYhC3/wC5GyXiuhmoJquGA1lTFUseGlzujbr/ACYHLI2A3S0XCPDlxoILlELnBTvZUvfFK5mr8k1p804wc5/+YU9aIPP0L0jhvh+w013sjpqetqJ7hG+pi+K6GNnnAMdtuQBudt+pU3g+p7c7iCrq7rCyWio6Z75GvGRuQ0d5Oqt3XAMw24VjKXxVtVMICCOiEh0789l065172sY6tqHNZjSDKdsclvb7wtR2Pgu4W9zGSXKCYVnS4BcIDIY2jPpADvrTfCVRZbdwQ6uu8NO+N1wfG9r6USvlb0YOhrttG++VHVWnUkDBRVlVA9kkVRKxzG6Wua8gtHYPRuu47jWxTPmjq52yyfHeJCHO9Z61s7VwjY55LTR1fwg+qukDqhskGnoo2+dhpyMkjG56k/WWKzSW6Ovr2TtiobPSyllLpa6VznlpySP2p1o3wDAiqqBUdOJ5BN/9wOOr7U8y6VgrWVjp3yTsBDXvcSW7EberOQtnX8GWMvr6K31NWKuk8XkEk5b0ZZM5oAwN8gPG/XupM/AXD/wjBQw3NwmZWMp5WGdrnStJwSGgeaRzwc7J1oA843Qpt4ipILrUQ0LZW08TyxvSuBccbEnHaVCWy3QPXfBP816n21/cYhHgn+a9T7a/uMQvGz/kZJ5txP8AOm6+2S98qrVpxP8AOm6+2Td8qrXsQ7UQCEIVgCFqqHhGW72qzeKRww1Fe6o/LSTEhwj33bjzcAHtypNn4BZU3e0MqrpSy0Nwe9okpnOJLmfGYMjn6eX9+TyxQMYhayq4Rgnnqaumr6Khtcc4p4pppXua9/PSDpySBzOMBMngW4QR10lbV0dHHQzCGV8shwS5uppbgHIIwpWWL8gzKFrIvB9XSxtxcre2Z1G2tbC6QhxiIznlgYHpUKu4UkoKihE1zozTV0RliqmF7mEA4I2bnOfQnUj7BQIVlfbHUWCtjpqiSOUSwtmikiJ0vY7kRkA9R5hVqummrQBCEKQCEIQAn6StqaCYzUkz4ZCxzC5hwdLhgj6wUwhQCc+93OSm8WfXTGLQyPSXbaWHLB9ROykVHFN9q+g8YutTJ4s8SRan/FcOTvX6VUoUaV6BasqL3T22G4sqZo6bxxxie2TBE+kFxA55wRuuqjiq/wBXvPdamQFr27v20uGHD1EBWVCbdVcEx089xp4ZqSvkqHU8mrVMwsaMNwMZOCN1o+IeJLVPSONJUUEsE00TqeKSSRxpQ0g56PRhoAGCAdxnmsHLetIMrYrhxMaCeC1XOaCmpA2R7em0tYHODds9WSM/aqmZ9ZbJq2gbUjDyYp+ifqZIA7PPrGRleiXO/wBmdcKmd12imknpYg8McXRtcKhri1hLQcacnB5csp2n4msjfG3UlZSQubcJ5phNI+NtSwuyzZrTrGNtJVeo+dIMBS1N+vdcaOnnqaqpqohTlmrJfG3cNPoGM/Un7pZb5abQ1lRLHJbxPkiCoZKxkpHXpJw7AT3Dl4oKXiCskqf3nS18M0AfECfFw/kQOeBy9SjXez0Vrow6K/0tfK+QYhpWuIDcHznEgAH0LW3qoEu11HFtNRW6mttbURU9wlcykY2YAOcDhw5+bufUqqpud1DJqKeslLQxtPIwuyNLHZa0+gFbHhvi2itNu4apHeJP6KqldVPnh1vp2l4ILT1bZ5difs9+tscFI5l4pqOmp6md9xpZIi51Y1ziW42OrLdsHlzVHJpv7QYSS73GY1DpKyVxqWMjmJd8drcaQfVgY9SkTcUX6oNOZbrUvNK4SRan7scOTvX6VsbRxHwzLbImXJmmWcvt7884aUkua/lzaSB/7U/bOKrVUyXEx1EFBUGsBikkldEHU7WhrGhzWnOMZLTzyjm/7QeaPkfLI6R7i5zyXOJ6yVyp98qoa691lVTxRxRSyuc1sWdA9IyAcHny61AXQuAeu+Cf5r1Ptr+4xCPBP816n21/cYheNn/IyTzbif503X2yXvlVatOJ/nTdfbJe+VVr2IdqIBCEKwNdZ+NWWqls8LqF0nwb4zv0mOk6UY7OpcWXjFlqprLG6idILVVSzkh+NYeMActsYVTSXWGKnigmpw8RsIDtIOkku39PxhtnqUoX2hZRmCGmcxzyS54aNiWkbD0EkjsWLgvQHqTiOgktUlpvNBPPTCsNVCYJhG9jjsWnIOQR9advXGhvVtuNK+j6M1lXHMwtfkRtYzQG+k4xuq6W7UlVKXzQuYS/USxjcuGpxAPL+MPXj613VXmimjnZFRMjD2lrCY2nGS7PeG/VpChQV3QLBvGsYuLKrxJ3mWb4M09J16dOvl+xO23jimo6KhpZqCU+KUUtL00UobI0vdq1sJB0kcljkKzxQfgF3xRf4+IaminZBJCaakZTnpJekLtJODnrO+6pEIV4xUVSAIQhWAIQhACEIQAhCEBa8M2YcQX+mtZmMIn1ee1mojDSeWd+Ss7rwNX0tzipLeJKoSUvjR6ZggdEzJB1hxw3l2qs4ZvDbDfqe5PidI2EO81pwd2kf3qTZuIY4H18N4bUVtNcIRFM5suJRpcHNIcfSOSxlr1WuAR63he825srqqjMbYoWzvOtpAjc7SHbHrKequGaig4fmuFYXRTxVMcXQ7HLXs1h2QezCuJeMrPO8Uj7bVi2OtzKJzBODKND9bXB2MKHfuLorzb6ylbSOhE1VFLFl2dLGR6AD2nG6hSyOrQKqgtArLHc7kZiw0HRYZp+PrcRz6sYV5wtwKOJLP46KyWGR1SYGBtMZGNIaHanuB80elQGXu103CVRa6SiqGVtYYxUzPlBYQxxcC0YyDv+xMxcRSU/CXwLAZonuqzO+RkmkOaWBuk49Sl62tttwLR8HX6vgjmpaHWyXJjzKwF4HMtBOSNuakz8GV7xTG3N8ZElDFVTF72sEWskYyTy25qwtXGVqpnWusr7bVS19sh8XidDMGxuZvgluOY1H1qLWcYQ1NmnoG0sjHS2+npA7UMAxyaifUVW8t8AgV3B1/t0Ek1VbnMbE5rXgPaXNycNOAc4J5HkUScH36KSKN1Dl8srYQ1srHFr3cmuAPmk+nCs5eN2+PXKsipna6uGlZGHkENdCWHJ7QdB+1WU/hIgdXU9VBBWNBqmT1UL3R6HBpzpaQwHnyJKasvoGHrqKe3VklJUta2aM4e1rw7SezIJCjp6snFVWTzgECWRzwD1ZOUyt1dbg9d8E/zXqfbX9xiEeCf5r1Ptr+4xC8bP+Rknm3E/zpuvtk3fKq16JePBlerheq2thqqBsdRUPlYHyPBAc4kZ83moXkmv30u3e8f+BepHJHStyDEIW38k1++l273j/wACPJNfvpdu94/8Ct1YewYhC2/kmv30u3e8f+BHkmv30u3e8f8AgTqw9gxCFt/JNfvpdu94/wDAjyTX76XbveP/AAJ1YewYhC2/kmv30u3e8f8AgR5Jr99Lt3vH/gTqw9gxCFt/JNfvpdu94/8AAjyTX76XbveP/AnVh7BiELb+Sa/fS7d7x/4EeSa/fS7d7x/4E6sPYMQhbfyTX76XbveP/AjyTX76XbveP/AnVh7BiELb+Sa/fS7d7x/4EeSa/fS7d7x/4E6sPYMQhbfyTX76XbveP/AjyTX76XbveP8AwJ1YewYhC2/kmv30u3e8f+BHkmv30u3e8f8AgTqx9gxCFt/JNfvpdu94/wDAjyTX76XbveP/AAJ1YewYhC2/kmv30u3e8f8AgR5Jr99Lt3vH/gTqw9gxCFt/JNfvpdu94/8AAjyTX76XbveP/AnVh7BiELb+Sa/fS7d7x/4EeSa/fS7d7x/4E6sPYMQhbfyTX76XbveP/AjyTX76XbveP/AnVh7BpvBP816n21/cYhWnBHD1Xw1ZpqKtkhkkfUOlBhcSMFrR1gb+aULyczvI2iT/2Q==%20"/>
          <p:cNvSpPr>
            <a:spLocks noChangeAspect="1" noChangeArrowheads="1"/>
          </p:cNvSpPr>
          <p:nvPr/>
        </p:nvSpPr>
        <p:spPr bwMode="auto">
          <a:xfrm>
            <a:off x="92075" y="-1571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130" name="Rectangle 10"/>
          <p:cNvSpPr>
            <a:spLocks noChangeArrowheads="1"/>
          </p:cNvSpPr>
          <p:nvPr/>
        </p:nvSpPr>
        <p:spPr bwMode="auto">
          <a:xfrm>
            <a:off x="214282" y="6295273"/>
            <a:ext cx="243528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sz="1200" b="1" i="1" u="none" strike="noStrike" cap="none" normalizeH="0" baseline="0" dirty="0" smtClean="0">
                <a:ln>
                  <a:noFill/>
                </a:ln>
                <a:solidFill>
                  <a:srgbClr val="548DD4"/>
                </a:solidFill>
                <a:effectLst/>
                <a:latin typeface="Tahoma" pitchFamily="34" charset="0"/>
                <a:ea typeface="Calibri" pitchFamily="34" charset="0"/>
                <a:cs typeface="Tahoma" pitchFamily="34" charset="0"/>
              </a:rPr>
              <a:t>تازه های کتاب</a:t>
            </a:r>
            <a:r>
              <a:rPr kumimoji="0" lang="en-US" sz="1200" b="1" i="1" u="none" strike="noStrike" cap="none" normalizeH="0" baseline="0" dirty="0" smtClean="0">
                <a:ln>
                  <a:noFill/>
                </a:ln>
                <a:solidFill>
                  <a:srgbClr val="548DD4"/>
                </a:solidFill>
                <a:effectLst/>
                <a:latin typeface="Tahoma" pitchFamily="34" charset="0"/>
                <a:ea typeface="Calibri" pitchFamily="34" charset="0"/>
                <a:cs typeface="Tahoma" pitchFamily="34" charset="0"/>
              </a:rPr>
              <a:t> </a:t>
            </a:r>
            <a:r>
              <a:rPr kumimoji="0" lang="fa-IR" sz="1200" b="1" i="1" u="none" strike="noStrike" cap="none" normalizeH="0" baseline="0" dirty="0" smtClean="0">
                <a:ln>
                  <a:noFill/>
                </a:ln>
                <a:solidFill>
                  <a:srgbClr val="548DD4"/>
                </a:solidFill>
                <a:effectLst/>
                <a:latin typeface="Tahoma" pitchFamily="34" charset="0"/>
                <a:ea typeface="Calibri" pitchFamily="34" charset="0"/>
                <a:cs typeface="Tahoma" pitchFamily="34" charset="0"/>
              </a:rPr>
              <a:t>شهریورماه</a:t>
            </a:r>
            <a:r>
              <a:rPr kumimoji="0" lang="en-US" sz="1200" b="1" i="1" u="none" strike="noStrike" cap="none" normalizeH="0" baseline="0" dirty="0" smtClean="0">
                <a:ln>
                  <a:noFill/>
                </a:ln>
                <a:solidFill>
                  <a:srgbClr val="548DD4"/>
                </a:solidFill>
                <a:effectLst/>
                <a:latin typeface="Tahoma" pitchFamily="34" charset="0"/>
                <a:ea typeface="Calibri" pitchFamily="34" charset="0"/>
                <a:cs typeface="Tahoma" pitchFamily="34" charset="0"/>
              </a:rPr>
              <a:t>   </a:t>
            </a:r>
            <a:r>
              <a:rPr kumimoji="0" lang="fa-IR" sz="1200" b="1" i="1" u="none" strike="noStrike" cap="none" normalizeH="0" baseline="0" dirty="0" smtClean="0">
                <a:ln>
                  <a:noFill/>
                </a:ln>
                <a:solidFill>
                  <a:srgbClr val="548DD4"/>
                </a:solidFill>
                <a:effectLst/>
                <a:latin typeface="Tahoma" pitchFamily="34" charset="0"/>
                <a:ea typeface="Calibri" pitchFamily="34" charset="0"/>
                <a:cs typeface="Tahoma" pitchFamily="34" charset="0"/>
              </a:rPr>
              <a:t>93</a:t>
            </a:r>
            <a:r>
              <a:rPr kumimoji="0" lang="en-US" sz="1200" b="1" i="1" u="none" strike="noStrike" cap="none" normalizeH="0" baseline="0" dirty="0" smtClean="0">
                <a:ln>
                  <a:noFill/>
                </a:ln>
                <a:solidFill>
                  <a:srgbClr val="548DD4"/>
                </a:solidFill>
                <a:effectLst/>
                <a:latin typeface="Tahoma" pitchFamily="34" charset="0"/>
                <a:ea typeface="Calibri" pitchFamily="34" charset="0"/>
                <a:cs typeface="Tahoma" pitchFamily="34" charset="0"/>
              </a:rPr>
              <a:t> 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28596" y="857240"/>
            <a:ext cx="8229600" cy="1143000"/>
          </a:xfrm>
        </p:spPr>
        <p:txBody>
          <a:bodyPr>
            <a:normAutofit/>
          </a:bodyPr>
          <a:lstStyle/>
          <a:p>
            <a:r>
              <a:rPr lang="en-US" sz="2800" b="1" i="1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Endodontics</a:t>
            </a:r>
            <a:r>
              <a:rPr lang="en-US" sz="2800" b="1" i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: Principles and Practice/</a:t>
            </a:r>
            <a:r>
              <a:rPr lang="en-US" sz="2800" i="1" dirty="0" smtClean="0">
                <a:latin typeface="Tahoma" pitchFamily="34" charset="0"/>
                <a:ea typeface="Tahoma" pitchFamily="34" charset="0"/>
                <a:cs typeface="Tahoma" pitchFamily="34" charset="0"/>
                <a:hlinkClick r:id="rId2" action="ppaction://hlinkfile"/>
              </a:rPr>
              <a:t>   </a:t>
            </a:r>
            <a:br>
              <a:rPr lang="en-US" sz="2800" i="1" dirty="0" smtClean="0">
                <a:latin typeface="Tahoma" pitchFamily="34" charset="0"/>
                <a:ea typeface="Tahoma" pitchFamily="34" charset="0"/>
                <a:cs typeface="Tahoma" pitchFamily="34" charset="0"/>
                <a:hlinkClick r:id="rId2" action="ppaction://hlinkfile"/>
              </a:rPr>
            </a:br>
            <a:r>
              <a:rPr lang="en-US" sz="2800" b="1" i="1" dirty="0" err="1" smtClean="0">
                <a:latin typeface="Tahoma" pitchFamily="34" charset="0"/>
                <a:ea typeface="Tahoma" pitchFamily="34" charset="0"/>
                <a:cs typeface="Tahoma" pitchFamily="34" charset="0"/>
                <a:hlinkClick r:id="rId2" action="ppaction://hlinkfile"/>
              </a:rPr>
              <a:t>Mahmoud</a:t>
            </a:r>
            <a:r>
              <a:rPr lang="en-US" sz="2800" b="1" i="1" dirty="0" smtClean="0">
                <a:latin typeface="Tahoma" pitchFamily="34" charset="0"/>
                <a:ea typeface="Tahoma" pitchFamily="34" charset="0"/>
                <a:cs typeface="Tahoma" pitchFamily="34" charset="0"/>
                <a:hlinkClick r:id="rId2" action="ppaction://hlinkfile"/>
              </a:rPr>
              <a:t> </a:t>
            </a:r>
            <a:r>
              <a:rPr lang="en-US" sz="2800" b="1" i="1" dirty="0" err="1" smtClean="0">
                <a:latin typeface="Tahoma" pitchFamily="34" charset="0"/>
                <a:ea typeface="Tahoma" pitchFamily="34" charset="0"/>
                <a:cs typeface="Tahoma" pitchFamily="34" charset="0"/>
                <a:hlinkClick r:id="rId2" action="ppaction://hlinkfile"/>
              </a:rPr>
              <a:t>Torabinejad</a:t>
            </a:r>
            <a:r>
              <a:rPr lang="en-US" sz="2800" b="1" i="1" smtClean="0">
                <a:latin typeface="Tahoma" pitchFamily="34" charset="0"/>
                <a:ea typeface="Tahoma" pitchFamily="34" charset="0"/>
                <a:cs typeface="Tahoma" pitchFamily="34" charset="0"/>
                <a:hlinkClick r:id="rId2" action="ppaction://hlinkfile"/>
              </a:rPr>
              <a:t> </a:t>
            </a:r>
            <a:r>
              <a:rPr lang="en-US" sz="2800" b="1" i="1" smtClean="0">
                <a:latin typeface="Tahoma" pitchFamily="34" charset="0"/>
                <a:ea typeface="Tahoma" pitchFamily="34" charset="0"/>
                <a:cs typeface="Tahoma" pitchFamily="34" charset="0"/>
              </a:rPr>
              <a:t>           </a:t>
            </a:r>
            <a:r>
              <a:rPr lang="en-US" sz="2800" b="1" i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2014</a:t>
            </a:r>
            <a:endParaRPr lang="en-US" sz="2800" b="1" i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36866" name="Picture 2" descr="Product Details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57488" y="2571744"/>
            <a:ext cx="2928958" cy="3071834"/>
          </a:xfrm>
          <a:prstGeom prst="rect">
            <a:avLst/>
          </a:prstGeom>
          <a:noFill/>
        </p:spPr>
      </p:pic>
    </p:spTree>
  </p:cSld>
  <p:clrMapOvr>
    <a:masterClrMapping/>
  </p:clrMapOvr>
  <p:transition spd="slow" advClick="0" advTm="3000">
    <p:zoom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AutoShape 2" descr="data:image/jpeg;base64,/9j/4AAQSkZJRgABAQAAAQABAAD/2wBDAAoHBwgHBgoICAgLCgoLDhgQDg0NDh0VFhEYIx8lJCIfIiEmKzcvJik0KSEiMEExNDk7Pj4+JS5ESUM8SDc9Pjv/2wBDAQoLCw4NDhwQEBw7KCIoOzs7Ozs7Ozs7Ozs7Ozs7Ozs7Ozs7Ozs7Ozs7Ozs7Ozs7Ozs7Ozs7Ozs7Ozs7Ozs7Ozv/wAARCAFOAQQDASIAAhEBAxEB/8QAHAAAAQUBAQEAAAAAAAAAAAAAAAEDBAUGAgcI/8QAVRAAAQMDAgIECAkFDAkDBQAAAQACAwQFERIhBjETQVGyBxQXImFxdJMVMjU2VIGR0dIjQlVzoRYkN1JiZGaUpMHh4iUzNERFkqKxwnKC8CZTY4Oz/8QAGQEBAAMBAQAAAAAAAAAAAAAAAAECAwQF/8QALhEAAgIBAwQBAwMEAwEAAAAAAAECEQMSITETMkFRBBQiMwVhcRVS0fAjQ5HB/9oADAMBAAIRAxEAPwDP32+XWG+18MNzq2NbUyNa1s7gGjUcADKr/h+8tGkXeuJ9NS/70cRHTxFcg0bmql7xUOGMtGXc16kYqlsdSVllHebyN3XeuJ7PGH/enPhq8H/itb/WH/eoMYyU+1oyoaXo1jBExl1vDud1rf6w/wC9SY7pdcb3OsP/AO933qFCPOUjYLN16OiGOJJ+FrmB8pVfvnfeuHXi5jlcqv3zvvUcu581w7ziopFnGPo7mv10hjdIblVnHV07vvVfT8RXZ0oMt4rRnk3p3/enKyLMBBHNVNK1/jD3MYTpOHY5hq1jGLXBy5FUki/qb1d9QLLrWbHdvTOH9+6IOIbq6fon3KryeX5d2/7VV1NSHVDHMY9rS4Bur7Co5JFY0tO4OU0KuA2lLY1Tbvc8/KNV7533pz4WuJ/4hVfVM771WxyB7AR1hdgrFxR1pR9FgbtcsYFfVeszO+9cC7XP9I1Xvnfeohd6SjKjSi2mL8E0Xa5AZ+EKr3zvvXD7vcv0jVe+d96ilybeVKiiGo+hu4X+7sbpZdKtpPWJ3feo54ivIkja261pIj1YNQ7zjnr37EzVxl5JUbxcSyQcwchuR1LdRjXBxSX3cFpW8Q3bocNuFfFpbu81Dxk/am6biG7mWMOutaQ5ozmofzx61X1kTpp3x9M97GHG52TtLBmUOxsNgmmKRFXM0Ed4uZBzcqv37vvXfwvc/wBI1XvnfeoABbyXWSsdKOxRXomfC9z/AEjVe+d965N3un6Sq/fO+9RQjtSkHGPolG73TPylV+/d96Q3e6fpKr9+771F1BcueOeVOleiNMfRL+GLp+kqv37vvQbzdP0lV+/d96g6weopcppXorUfRM+Gbof+JVfv3feozrzdmuI+Fa3+sP8AvTJOEzMM7qyivRSUV6PR+Baqoq7LNJU1Es7xUuaHSvLiBpbtkoTHg7ObBP7U7uMQuDL3s8+fczA3yPPElzJ+ly94qMdgAFY3xoF+uJ/nUneKrwN8lelF7I64qkdxNGMBSGtKahGG5Kkhwwqs2ijphxunC4EJjIzsV1yCq0apnQOSugdJTaCcnCCxJTrBCq9AhfJIxz2SDfIPNW427PsVXXO6J4f1HmFeBjlXkSqpz00Ly8vOkOJJTVOxxkLsZwcJZJmsLW75e0HdSqeHDQCcYCt4MquWw9HIGtAOycFQOrJXIjAGxS8lnsdCtC+MN68o8abnCaeWnnsmDjq5KUirm0T+laRsf2pHPGFB1OzsV15x5lNJOs6mmYBgglRYpgZejG2kF2ezCdLCTySwtihc9z49Rc3HqV9jJ22RopRPISNhnJParGF7GDZQoY2QZ68nsUlkg2GEe4htySunbhcuqA3qXI3A5LlzRzJVKRs5MebIXDIH7UzPVsh2Jy48mhIxwAwCoFQCJg4qYxKTm0izhBfC6eTDWgZwFW1NZI2QhkjSAMlozkBSqiT/AELLg7HAOPWq7xYGk6aJxe8nBIbgAKYr2UyN7JFhRz9MzfmP2qXjr6lEoYujjHqUtxwzJ5KsuTSF6dzgAucuXgJTM1reaZFQx5I1DKJMNo9D8HgxYqgfzt3cYhL4PvkKf2p3dYhcGXvZ58+5mIvgLuILh7TJ3ioZbthTr55t9uB/nMneKhsGpd64R2xWwgyI9s8lC+Ey2UtIw0Hc5U8DScFQpbcZZ3NB0sI1ZG+6vGvJE9XgsS1zYRMSCw75CWKVsrMtOQm6VpbaBHr1BjiM9u6qmTPgqMs3BO4zzVUrsvKemv3LwEJC8BMtkD2Bw6wmXvJOFFFnMffNthRnNDzuNxuCUreeXJ0FmOYU1RRvUNVDGzPY7SBpGAGhDZXs6srtz2Dkm3HPIKSOHaHPGX9iTpXuXAHYE41ibE2znBKUMPWnQxdBuFFk6RtrF2GLsAJcKLLUNli5LE6fUkISw0R3QgpvQWHYqURuuS0EclNlXEabI4cikeXuO5Q5uN8JMnPJSVDQWjIJTNU7XDkg5apTXEDkmpgXtcNPNERJbHceJbPM0cwB+xRqPz2hgcdJ3I7EkUs7KGYBh0jCSl1NbrxjOymuSrdtFnlrGYzjCjifxmYQwkkZ3PUmKgPljIBOOtJaToqQ30qK2svrbkkSbn0dNG4b55N9aq6AOkqRnPblWl1DDXQiVuphJzk7Lmlp2Q6iDqJPxlKdRKzjeT+D0fwfjFjn9qd3WoS8AfIc/tTu61C8zL3s5MnezC8QHF+r/aZO8VHiOyd4jdi/1/tMneKjUzwW7leiu1HZBj7253UWoy1uQcAdYUzIxzTFVHqgfgZ25KEaSWw606bUDgDJJwqqmZ0srnO5BOmerloHHT5ofpwBy2S0rNEIJG53V0qTMpPU0PYAGG8kaQeXNKduaXXjqUFgEaHADrykL3H0LlBsB57JQEoC7a1BQNanAEgSqC6FCEmd0uVBY6ShchLndQSKUiMoQg5K5XRK5ypRBy5uybIwnjuuHNUlWjhrtJ9C78124wuCMJOXJSVscIBaWfmu5jtXHRNHoQHkc90usHrQnZiHDepRYcRXFuORcCpR5dqjywPfKwsOntd2KUUlzaJd186ojbtucLpgw0D0KG+Gfx/znl7GnIJOQprAWhVeyouncm6PQeARixz+0u7rUJeAvkOb2l3dahedk72cWTvZgOIfO4iuA/nMneKq5NUYJad+pWl6GeI7kT9Kk7xUOSML0o8I3StWc2bMtURJlwAzuU7dJmxT6IiQRzwVHttR4pVSExl4weXUmZHeOVT3tzgnrU191ltX/Gl5JkEolixjr3HVlKXJuOExtwDhKB2nKEq63FyV1zSADCUbqCQwlAJSgLsDAQtQgGF0EgShQWoVBykG5V7Z+F6i82quuEVRHGyiBLmuBy7AzsqtpchtJblHgrobIRhSSGV11LnGF0EZImfQgpcK84e4ZdfqSvqBVCHxJgeRo1ashx7f5Kq3XJEmkrZRehIWpfThJzVgcI+pBGEgO6khiELghaGw8My32hr6plS2IUTNZaW5Ltif7lREZUJpuitpjRQuiMK14ZsI4ivDaA1TKYFhdrcMk46gOs/4qW6Vsq9in3HJdNdnmFJu1B8F3WpoembN0EhZ0jOTvSonpClU0Ex5rhlO6sjCjNIyo1RUva7S3YJVltelbnqHAPyHNt/vLu61C48HU3TcNvPW2ocD69LULzcvezhybyZhr23/AOobj7VJ3io2AQpl8GL/AHA/zqTvFRGnIwQvRXCOyHA2xhie5zNi4YK5ihbFnHM9qf0+tJhTZbSjhxz1o0YC65JN3FBRzhdBqUN7V0gSEGyVGUKCQyhIdylCEigr0LgT5mcQ/q3f/wAyvPRyW84Kq6eDhC/RTTxRvexwY1zwC7zDyCzy8GeTtHOGbVYn8D1FzutIJDBK7L25DiBjDR6+X1qwt9BwtxTYp6qO2fB4o35kMeNWkb8xzyMqot9VTs8FdfTunjEzpyWxl41HdvUnOCqung4RvsU08cb5I3aWueAXeYeSxae7/cyae7/csLRT8McWW6upqSzNopKdmWSbazkHBz9XI5ULgu02aq4ZuNbdqZrxTyOzJ+c1oaDsmvBpVU9LPc/GJ44g+FoaXuAyd+1WHAkdLPwXd4qyTo6d8rhI/wDijQN0latCVxtWzi0TcJcTzOtLLKKKV7D0MoxqOB2jr9eV1wdRPtsfFFFIQ50DAwntwH7rqzcP2rhSqN7rL3BUMiYehazGXZGO05PqTPC95gq3cUVk8jIDVtDmMe8AnZ+AO3qUe64D3T08EPhuy2i38NScSXyDxhhdphh5g745dpOefYrbhtvCXFFZLosrKaoiZkxfmub2jHX96ruG6y3X7hN3DNfVNpJo3aoJHHAO+Rz9JO3YrfhSzWnha4Sme9U89XLGQ0BwaGtyPTzJwkvN8kS83yVHBNltFyivLrjSskZA7zXHmxvnZx9imWWn4U4shrLdSWcUj4GZjm5vI5B2efPGxUPg2spoLXxI2WoiYZWu0BzwNWzuXaovgxq4KW8Vj6ieOJroMAyODQTkdqs092TJPdlz4PauhHDVxi8R/KUzCal2f9eDqIH2bKNwvbbLcbfc7xDZm1kwmPRULnA6G7YAzt2/YonAlXTU9m4hbNPHG6SLDA94Bd5ruSicGWrxmlkraHiJlvuLHgdE47FnpB5qGuSGuWVPFT7a+64t1tlt4a0CWKQYw7rwOpPcB0FNcOLKenq4RLEWPJae0NOFaeEmuoaquoooJo56qGItqZYsYJ2wP+/2qB4Pp4abi+nlnlZGwMflz3AAeaeta/8AWX5xl3wtYLTXcVX+lq6OOSCmceja7PmDUeSlWCDg/iWoq7NTWUQ9CwllQca3gHGc8wckLnhaupIeKOJ5ZKmJjJdWhzngB3nO5dqqPBjUwUnEtTJUTRxMNM4B0jgATqb2rNp7szabsx1XT+K1k1PnV0UjmZ7cHCizx9I3lurG64ddat7cOa6d5BHIjUVFx6F0p7G9Wje+DIEcO1IPMVju4xCf8H3yFP7U7utQvPy97OKaqTRjb2Ab9X5H+8yd4qI1gUy9H/T1w9pk7xUQLtXCPQjwIQuSuyVyVZFmcEZ6kvRuAzpOO1bjhGx2ymss/E17YJaeIkRQkZBI2zjr32CeHhPj6XonWKn8T5aAfOx9mFR5HdJGLnvUVZgACTgDJShjy7S1jiRuQAtvR1FirfCDa5bJTOije7MrS3DdRB2A6v8AsrqlmrYPCBfWUFDT1JMTC4Sv0aRpHI4PbuFDyNeCHkrweVpepXtt4WuvEMNVW0MUThFKWuZqwdXPAH1qVcfB/fLbbn1sjIZGRt1SNiflzR1nlv8AUr643VltaujNBji3XpOnOM42SLa0tRXjwYVDBQU5pdZaZi/zh5w/NxzyeeVTWPhC78QRmakhayAHHSyu0tJ9HWVCmt7CmvJSZS5V9e+CrxYqbxqojjlgHOSF2oN9fWE3YeErtxCx8tHGxkLDgyyu0tJ7B2qdUauy2qNXZTZ2XQB06sHHbhaaXwdX+LpnObB0cTNevpNnDflt6FYULW+SG4OwMipG+P5bFVzVWiryLlbmIC0Vo4nZbOG7haDSukdWF2JA7AbloHJZvK9Wq7zScN8I2aqdaoKo1ELGu1AA/EBzyKie1Khklwqs8sJSL0OrorLxnw/VXG1UbaKvpBqfG0Aats4OOeRyKxtksFx4gndFQRBwYMvkccNb6ypU01uWU01vsV6QrR3XgO9WujdVubDUQs3eYH6i0erCh2bha536knqaBsb2wHDmudgk4zsp1RaslTjV2VHUkLSRkBaau8H19oLc+teyGRsbdT4435c0dfUtLwTYZ5ODbgXMiLq9jugJ6tiN+zdVlkilZSWSKVnmJY7RqDTpBxnGy4zhb7FzoPB7caF9BSuhgndFJN0nnA6hnbG5ydjnkqm3eDy+3O3Nro2wRMkbqjZK/DnDqPLZWU1TsrrXky25OwSg9q9C8Gtgqob3W1FXFGGU7XU8jHHJD8g8v71U1vAN7qbtXtgZA8xv6QtEm5DydONvQnUjbRHUV0ZUJRsdlo38B3eOWphZJSzS0sQlljjkJcAQSOrfkqq02mrvVeyio2B0rgT52waAOZPUp1JmikmQ+fUjCfrqN9vrpqSR7HvhcWOLDkZHNM5Ulz0DgAYsc/tLu61CXgL5Dm9pd3WoXn5e9nn5O9mKvW1+uHtMneKiZKl3v5duHtMneKhrvXCO+PAEoSJMqSx6JbqZ9/8ABa6gojrqqWUuMQO7sOLsfWD+xYAUtSZ+gFPKZc46PQdWezCl2a+19hrPGaCbQ47Pad2vHYQtX5Va7RkWuk6bHx8nH2f4rOpRbpGFSi3RW8OWivs/G9qhr6d0L3vD256wQetbOz/wkcQfqGf9mrzt3Fdzlv8ADeamRs88ByxjtmN9AAUul44r6W+Vt3ZT05mrGBj2kO0gDHLf0KsoSZWUJSNDwdUy0fBHENRC8skjke5rhzB0DdJ4N6maa2XyKWV8jRGHYc7O5Dsn9iylBxPV2+z11rihidFXEl7nA6m5GNt0WDiar4ehq4qaGKQVbQ1/SZ2G/LB9KPG6YeN0zT0v8DlV+v8A/Nqe4wlqqbguzMtbnsoHRASmLrOkYBI9OfrWSZxNVR8MSWBsMRp5H6y/B15yD246lKsHG9zsVN4oGR1VLnIimBOn1FND5/cOD5/crHVl4NnMLp6v4PL8EEnoy7s/wW2vElTD4LLZ8Gl7YnaRUOi2OMHOcdWrms9fuOrlfKM0XQwUtM74zIhu71k/3Jrh7jO48PQupomx1FM85MMvIH0dilxk1dFnFtXRqvB5NXycPXds7pXUrYz0OsnAOk5A/YoFB/A/cfaR32KNL4TLtI2aJtJSthlZoEYacMznON/SqSHiOph4ZmsIhiNPM/W55B1A5B7cdQVdEm7orok3ZU5XoPGMckvAnDojY55DGZ0jP5i89+pbGh8Jd1oKCCjjo6RzIIxG0uDskAY7VpNO00Xmm2mi34DpKiy2C7XW4RvghfF5gkGC4AHfB9JwE/wrJQU/g4mlmbUGMyu8Z8V/1g3H7MY+pY2/cZXfiGIQVUjI4Ac9FEMNJ7T2prh/ii48OSvNIWvik/1kMm7Xen1rN45NN+SjhJpvybKy8Q8KWds8tBBdnRubiUOaXs9Z3wjgupEHDXEVTRF0bWPe+EnYtGkkKiuXhFuNbQyUlNSU1EyUEPdE3zj2qrtPE9XaLTW22GGJ8VYCHufnIyMbbp03THTdM1fgzq56gXiKaV8jTEH4e7PnHVkrngh7v3F8Q+cfNY7G/LzCsrw/xLVcOOqTSwxSeMsDHdIDsBnlg+lLauJqu0Wqut8MML460EPc8HI2xturSxveiZY3br9jS0BJ8EVwJOT4x2/ymKXabtQ8RUFutVzFXb7hE0CjqYstDtsAg/V/isdBxJVQcNTWFsMRp5n63PIOrmD246lc0XhKuVHQx07qKkmfC3THK5pBA9Q/wVXB77ESg99iy4Ht89p8IVwt80xldFC7Ls/GyWkE+nBTvClRNDbuLp2SOEkbnljs7ggPwslbOLLhbL5UXgNjnqagEP6QHG+Ow+hJQcVVlvpbpTxwQObc89KXA5bnPLf0qXCTIeOTsd4EvTrTxVA+WQ9DVfkZS49vI/bhbh9sg4Epr5emvaX1DtNI0/m53A+0/Y1eY2q3S3S601DAcPmeGh38UdZ+oLW+E289PcKezwv1RUTAXuzkueR1+of9yk43NJCUbkkYx8j5Xuke4ue4kuJ6ykXIISrejpPQuAfkOb2l3dahHAPyHP7S7utQvOy97PPyd7MVe/l6v9pk7xULKm3v5dr/AGmTvFQcr0I8I7o8C80iMoKksCEIQgEIQgBCEIAQhCAEIQgBCFdU3DzZbfFVVFwipnTtcYWPGzgO09SxzZ8eFJzfJKTZSoXccEszi2KN8hHUxpcuSxzXaC0h2caSN8rTVHixQiE5JTzwgGWGSMHkXNIygU8zojK2GQxjm8MOPtUdSFXYobQu44JpRmOJ7wTjLWk79iR0UjZOjdG4P5aSN/sU643VijnqQrGG0SvttZVyl8LqXT+Tewgu1HC4tFrN2rDTiYRYYXlxGdgsfqcSjKV7R5Jog53SKfcqCnojH4vXxVmvOejHJdUdnlqYap8uuA08JlAdGfP9Cj6rF0+o3sRT4K9IruDh9tVVQwQ1Rfrp+mc7oj5p7FCqaBlPb6eoE+qWVzmviLCNGPT1qI/LwzkoJ7/7/gnSyECWnLSQe0JDknJOSetOyU80TQ+SGRjXci5pAKVtJUP3ZBKRjVsw8u1b64VdlaGMYSpSkVweh+D/AOQp/and1qEcAfIU/tLu61C87L3s4MnezF3z5duHtMneKgqdfPl2v9pk7xUFehHhHdHhAhCFJIIQhACEIQAhCEAIQhACEIQAtdYqKsqKCKjraZtRbahrnskDxmA4O/o9SyKcZUTxxOiZNI2N3NjXEA/UuP5nx5Z4KMWl/vgtF0zXWpsUVhLKE1UkjahzZnUbmh7tzpO/VjHJdNlhl4njEtOYqtlM4NM5aS+THmkkbZWOimlhdqhkfG7tY4grkucXai4lxOck7rg/pcnOUnPm/wCd/wD4W1l9cBxEKCQ3MyeLdINQk05z6Ov7Fdv+FDdqX4PwLRobjBHR6Medn081iZaiecASzPkDdgHOJx6kgnmbEYmzPEZ5sDjg/Urz/T5zilcVz4238/yRqNQazxGx3KW2ydG012I3M6m46lNa8S3qmmOg1cttDoi4jeT71iNTtGjUdJOdOdka3kgl7iW8jnkof6Xd/dvvv/KXP/hOs10vwuOFrl8LF2cs6PWRqxq35dSr+DMm8vDQHHoH4B6+SpJKiaXPSTSP1c9Ticrhj3xnLHFp7WnBWkfgS6GTE2vu9LZbEat7NfTtnbfqH4TtlLRbP6LowAHOxtndOQ/DnwfdvhUuMfQu0ayOf8nHUsa+WSTGuRzsctRzhdPqZ5PjzyO2xu8nbsWMv0yUq3XjxxTvbfz5J1m2o5pI7tQtY8ta62AuGeeAcKLRyRTUtikrXBzX1EznF55uycZ+vCyXTSggiR4IGAdXIdi5L3FoaXOLWnIGdgn9Kf8Ad/u/+RrNi74UNPdfhv8A2TondHrIxr/N0rr4Rqqep4epoZCyKSGPpGjbV1YKxz55pWtbJM97W/FDnEgepIZHktOt2WfFOeXqRfpdr7mv4S24oayTdwG3esa0YAmfsPWoiCSSSSSTzJKF7GOOiCj6KM9C4A+Qp/and1qEcAfIU/tTu61C4cvezz8nezF3z5duHtMneKgqdfPl2v8AaZO8VBXoR4R3R4QIQhSSCEIQAhCEAIQhACEYQgBCMIwgBCMIwgBCEIAQhCAEIQgBCEIAQhCAEIwhACExPVwU4894z2DcqunvD3ebCzQP4x3KsotlJZIx5LZ8jI26nuDR2kqBPd4mDELS89p2CqZJZJnapHlx9JXC1WP2c8s7fB7D4L6iSp4bqZJMZ8dcBjqGhiE34J/mvU+2v7jELyc/5GYXZmr58u1/tMneKgqdfPl24e0yd4qCu6PCPRjwgQhCkkEIQgBCEIATtWOgpKeVtQI9UZJY2JjiTqduS4H0JpSKluqnpQeuI99yxzNqJjmdRKFt+Je4Oq3NA5ZpYzn/AKVOhnnqrdJW09exwieGvY6njB3/APapV48GlwhqmmiLSx4aXMlOlzCQc+sbK0h4aqm2BlEzd8YyXNaPOJP7ea5NT9nJqfszFFca2rq20/TNbqbkOEMZA/6FJuNU+11Hi9RcR0mnJ00seO6pNs4WqYK2L8rlziGloapN+4Uqrs8OgbiePzdLttTduv0ZTVIapeykpbtJVSFjKl3b/s0X4VdtgzbJak1LZvPY0NMbWOYd88gMjZJLweOH6CCofKJZJXFryCOfoHPG3NJEf3hUN6g+P/yV4SepF8bepbjluIa+Y9DHKRHsJBsPObv9mVLnhfL/ALOKcO6miFmD+xQKUkRVONyYh32qxo4K10QMbMNPW7Yn1Lm+ZknHLSZ7vx8UJwbkVla6tgwDEyJ3pgZg/sUSK6TRk9IyJ+f/AMLB/cr6ooq6oAY+V0jABsW59aqau2tj2LwDjqC5l8iXsT+Hq4G47lJKTiOEeuJn3LuGukkkcDGwho30wNP/AIqTS2mJzCWyOcAN9sKZYquioquWjfI1rSfjuVllm/JhLGovS0RaRz6mqjBEXRlwBb0TNx9iYomNkrqeNwy10rQQesErUmltclQJYZWGUb/kwdysrRzRxXGl1vDSZmYB9YXf8OUpKVszzRUeD3EcF8N4+SKf7Cl/cXw3+h6f7CotNxNUue+OanYCORGQpBvlc1up1IzlnGSFzfUx9nn9PIdfuL4b/Q9P9hSHgnhpwwbPT4PoKcF9lx51K3PYH/4JufiiCmdiWneBjJcCCApXyI+yNGUY8nvCJ3NhpP8AlP3o8nnCP6BpP+U/epM3FVDB0ZeyUCTkdO2FY2+401zpvGKVxdHqLckEbj1q6zOXEjNxkuT528JVto7TxtV0dvp2U9OxkZbGzkMtBP7VlVtPC3/CHXfq4u4Fi17eLsRU9d8E/wA16n21/cYhHgn+a9T7a/uMQvJz/kZJk7nUdNf7qw/GjrJW/VrOEwoV2qPF+M7oSfNfWytP/OVNXoVSR24paoghCFBqCEIQAhCEALuruVDStpIquVzMwn4rScee5cKNc6JtfVUUIpXyyeLndr8YGt3NY5+0wz9prbNx1w3R2+CCrulXLIxxLjJSiQAb4AOzscutVt344o+j02m4QZ2wXUkjHcv/AFELLVXCtTDE+ZlPKWtGSA9u3PZV1DQeN1jaeOF7pMag0vG+FxHGXFt4gqIasST3WENyCXOhe7G+dgAttSeECxNy+puETHaMAQ2+R++ADu92PzQeXX9vnVfTGhe6Ce3GJxBwekykPD9T4iKxsEjonNDgQ4dYylg9CuHFfBtxc6bxurqK7DWxyzM0BrR1aWgNHX6d1RQ19FWUtU2kkLy17C4kEfxll7ZZ/hOV0UIfraAcZCt7RQyW9ldDLG5rsx8znPxuSvj70aY+9FzbnOb4y5hAcIhjPX57VbwcQF4HTtaHRuwQfN6vR2YVbZaY1b6qJvxjBkesOaqi9TPjqWjcSgHpARjzs/tXL8xJ5qPfwSjHF9yLaSrrb3WGKGQ0zWNALosj7E3VUL7brkragzAnDXnnnHWl4Yzp6QgFzj+crHiGNkkLQIslzwSN1R44qByw+VN/J+17cFZR1scmtscoIa0uDHHGdlVQurGiSoa+RgccANAw52ez7FYx2ky/Fpyd+xLU2mop4QdJYAcgB3IrGEkjv+V8eWRLdWSKOSTx0RNkJlBIe5vaBushbXukvFG5ziSZ48k/+oLdcKWzD6uqmBJbG7Tq7SDk/sWDtfytR/r2d4L1v06nGdHkfOk7ipeD6Qgjh6RztGQwnzuz1J9zY3RGVsZc0bZzzTFve3S7JjY3Bdl78DBJSC5Q01HHTMaHtLzG1+rbOea8r6fI27RzS+VjSTsYr5309L41Sx9JsdLe3ZZ2gbPcbJV1U07pNEj2+dzOw29Supbk5kG8bXR0zgHNz8ZV1RJFStkp6SCKngnY5+gPJDuXaVrH4mSjkl8/FrUr2Itxa5ojiY1zuhjaSRyydgFtuFaN9FYYWSf6yQmR3oJP3YWCmr3wyhuuM7te3Iy12OWf/nUt9w9eBdaeUFgZJC4AgciDyK1x4JY92S/mQzPTE8N8Lf8ACHXfq4u4Fi1tPC3/AAhV36uLuBYte9i/Gix674J/mvU+2v7jEI8E/wA16n21/cYheVn/ACMk824n+dN19sl75Uy31HjFK0k+c3zSofE/zpuvtkvfKYtdR0NUGE+bJsf7l6tXBGmKWmReoQhYncCEIQAhCEAKRc76y02OnpqOld49VNOqoLOTA92GtPrzn6lHTPEFHUG20NZHICwNLdBAODrcc+hY5+0wz9pAhuF0sk0NTIHPY9o6RrjkHc81HqszVzn0cEsMsgMjWkFmncEY7RhXVBFDe7HDQPqy2riy5jCBjOezkq60VclFew6uqXMZoewyEbjIwuKqORuzqS5T3a1ubW00rnUgIdO2MnBPIOPVvsmqC6V1qmbGI3yUtS0BsPxgcjGw7U5e7dPa9L6epMtNUN1tIAwfXjmp4pReLXFUUtdmoo6duYXAebgZOEIKmpjmpqmYUcNRBUwODnB4LHNxnIx61dUNwmutsmqpoXhzTHGZdPmuPndfaqy0VGqoqYKmtdTdM0M6UgHUSeRUi4U9TaaSqp2znoi+JzC3YEEO32WuJXNItF6XZouGHsdc5Yula2Qw+bk8jranOPLewRxVrGjWHaH4HMLJ8OSSsqKuSL44p85Of47exX0vwrc4RTv/ACj3EOOo+nK5vmw05rPVw5NcSRw40CNo21HkOtXksZfVY0+cwcsLz+poY6a4yQS1I1xuAz2HmtVYDNT0ZM9Q+YvOxcc4APas5NaTlhGXUsu3y9Cw775+L1KBU1ED26cEkb6SMhdVNQHNO5yqvpC6TGVideqXLZoLfXUppJmtDY3mMgt5E7Lyq1/K1H+vZ3gtu1n5Vp9KxFqH+lqP9ezvBet+n7RkcPyt2j3yCpBnaxsbHnBwD2J+bSYsGFgMTcq1bwtRNkMgkmDj1lwP9yV/DNM5pHTzb7cx9ydSJ4H0+UzdY5gicAW6NILsfndaz9VVBr2M+McE4xnSOxb53CFG8YdUVBHXuN/2LhnBVvjLtL3kH+MAT9qdRFfpMl2zzzxOaZrZJPNaPOx6FvOBdMlLWTtGD0rWfY0fiVhDwtb44ix5lkz1l2Pq2U622ujtUDoaOLo2PfrdlxOT27+oLOc01SOnB8ecJ6pHgXhb/hDrv1cXcCxa2nhb/hCrv1cXcCxa9bF+NHceu+Cf5r1Ptr+4xCPBP816n21/cYheTn/IyTzbif503X2yXvlVfWrTif503X2ybvlVa9iPaiDRUU/jFMx/53J3rUhUlpqBFUGJx82Tl61drCSpnfjlqiCEIVTQEIQgBPOkhlhZHKJSGs0lrXgA7k55elMKPPX08Gznhzuxu6hwUtmVmotfcdfBtE2pZUMfVskZyIkb+FdXCK2T+fN00OWaXaZR55znJyDuqqe7zSZEQEY7eZUFz3Pdqe4uJ6yVK+LHyckpY/CLM11BHSOo2sq5YvzS6VoLPV5qZhq6OnqxUxx1Yftn8s3B9fmqAhX+mx+jEtLjXW24VM8woZ6dszw/oopmhrSB1At9a7qb1HLYvgttO4npmyCeR4c/ABGnIA23yqhCtHBji7SBY2a5x2uolklgMzZItGkO04OoHPI9is6Piinpax1S6mqpXOBAa6oGB/0rNoUZMGPI7ki8ZyjwXs17t81VJUOt8xdI4uIMzT/4KVBxVRU8DYWW6cNaNv3wPwLMIWf0eH0Sss07TNU7i+kPO3T/ANYH4E0OJ6IO1eIT/wBYH4FmkJ9Fg9Fuvk9mp/dbSA5bbps9WagfhWbpJ/FquGo06uika/TnGcHOE0hbY8MMaqKM5ScuT17y8f0d/tf+RHl5/o7/AGv/ACLyFCp9Ni9FT17y8/0d/tf+RHl5/o7/AGv/ACLyFCfTYvQPXvLz/R3+1/5EeXn+jv8Aa/8AIvIUJ9Ni9AuuLuIf3U8Qz3bxbxbpmtHR69WNIA54HYqVCFvFKKpA9d8E/wA16n21/cYhHgn+a9T7a/uMQvGz/kZJ5txP86br7ZL3yqtWnE/zpuvtkvfKq17Ee1ECtcWuDgcEbgrR0s4qKdkg6xv61m1ZWeo0yugdyfu31qs1aNsMqdFwhMzVUNOPyjwD2cyq6e8uORAzT/KdzWSi2dUskY8stXOaxup7g0dpKgz3eGPaIGQ9vIKolmkmOZHlx9K4Wixryc8s7fBJnr6ifZz9LexuyjIQtEkuDBtvkEIQpIBCEIAQhCAEIQgBCEIAQhCAEIQgBCEIAQhCAEIQgBCEID13wT/Nep9tf3GIR4J/mvU+2v7jELxc/wCRknm3E/zpuvtkvfKq1acT/Om6+2S98qrXsQ7UQCVri0hzTgjkUiFYASSck5J7UIQgBCEIAQhCAEIQgBCEIAQhCAEIQgBCEIAQhCAEIQgBC0OIBYbfCJY4pKmJ2rNGx2o9K4ZMh3bsBy5YUmgt1F4zUQRQTskgqYojLM1rwcuwTgtwDtyOVnrQMqhab4Nt1TSUczwYGx0Alk87HSOMrm5JDTj14PUPSo1VarfRNkqCZ6mHVG1jGHQ5upurJJbuOobDPNNaBRIWiFFTfurqaUwSGFsMv5MRjXtETy7cj7UyyzUlZSxS0onZNVCRtPA4h5c9mknfAyC0kDbmMKdaBRoUivhip62WCFxcyI6C4nOSNiR6M5wo6sD13wT/ADXqfbX9xiEeCf5r1Ptr+4xC8bP+Rknm3E/zpuvtk3fKq1acT/Om6+2Td8qrXsQ7UQCEIVgCEIQAhCEAIQhACEIQAhCEAIQhACELVeDiCnqOLWsqmQuiFNM4maMPY0hhIJB545qspaYtgyqF6jdrPSVs94oaWOCnk/eEMkzYGsjke9+DIwb6WkEcjvhUtNbbDT8WW+jo6a4mWC5RwSuqmtMUg1YO2Nj6OxZLMmuAYhC3/wC5GyXiuhmoJquGA1lTFUseGlzujbr/ACYHLI2A3S0XCPDlxoILlELnBTvZUvfFK5mr8k1p804wc5/+YU9aIPP0L0jhvh+w013sjpqetqJ7hG+pi+K6GNnnAMdtuQBudt+pU3g+p7c7iCrq7rCyWio6Z75GvGRuQ0d5Oqt3XAMw24VjKXxVtVMICCOiEh0789l065172sY6tqHNZjSDKdsclvb7wtR2Pgu4W9zGSXKCYVnS4BcIDIY2jPpADvrTfCVRZbdwQ6uu8NO+N1wfG9r6USvlb0YOhrttG++VHVWnUkDBRVlVA9kkVRKxzG6Wua8gtHYPRuu47jWxTPmjq52yyfHeJCHO9Z61s7VwjY55LTR1fwg+qukDqhskGnoo2+dhpyMkjG56k/WWKzSW6Ovr2TtiobPSyllLpa6VznlpySP2p1o3wDAiqqBUdOJ5BN/9wOOr7U8y6VgrWVjp3yTsBDXvcSW7EberOQtnX8GWMvr6K31NWKuk8XkEk5b0ZZM5oAwN8gPG/XupM/AXD/wjBQw3NwmZWMp5WGdrnStJwSGgeaRzwc7J1oA843Qpt4ipILrUQ0LZW08TyxvSuBccbEnHaVCWy3QPXfBP816n21/cYhHgn+a9T7a/uMQvGz/kZJ5txP8AOm6+2S98qrVpxP8AOm6+2Td8qrXsQ7UQCEIVgCFqqHhGW72qzeKRww1Fe6o/LSTEhwj33bjzcAHtypNn4BZU3e0MqrpSy0Nwe9okpnOJLmfGYMjn6eX9+TyxQMYhayq4Rgnnqaumr6Khtcc4p4pppXua9/PSDpySBzOMBMngW4QR10lbV0dHHQzCGV8shwS5uppbgHIIwpWWL8gzKFrIvB9XSxtxcre2Z1G2tbC6QhxiIznlgYHpUKu4UkoKihE1zozTV0RliqmF7mEA4I2bnOfQnUj7BQIVlfbHUWCtjpqiSOUSwtmikiJ0vY7kRkA9R5hVqummrQBCEKQCEIQAn6StqaCYzUkz4ZCxzC5hwdLhgj6wUwhQCc+93OSm8WfXTGLQyPSXbaWHLB9ROykVHFN9q+g8YutTJ4s8SRan/FcOTvX6VUoUaV6BasqL3T22G4sqZo6bxxxie2TBE+kFxA55wRuuqjiq/wBXvPdamQFr27v20uGHD1EBWVCbdVcEx089xp4ZqSvkqHU8mrVMwsaMNwMZOCN1o+IeJLVPSONJUUEsE00TqeKSSRxpQ0g56PRhoAGCAdxnmsHLetIMrYrhxMaCeC1XOaCmpA2R7em0tYHODds9WSM/aqmZ9ZbJq2gbUjDyYp+ifqZIA7PPrGRleiXO/wBmdcKmd12imknpYg8McXRtcKhri1hLQcacnB5csp2n4msjfG3UlZSQubcJ5phNI+NtSwuyzZrTrGNtJVeo+dIMBS1N+vdcaOnnqaqpqohTlmrJfG3cNPoGM/Un7pZb5abQ1lRLHJbxPkiCoZKxkpHXpJw7AT3Dl4oKXiCskqf3nS18M0AfECfFw/kQOeBy9SjXez0Vrow6K/0tfK+QYhpWuIDcHznEgAH0LW3qoEu11HFtNRW6mttbURU9wlcykY2YAOcDhw5+bufUqqpud1DJqKeslLQxtPIwuyNLHZa0+gFbHhvi2itNu4apHeJP6KqldVPnh1vp2l4ILT1bZ5difs9+tscFI5l4pqOmp6md9xpZIi51Y1ziW42OrLdsHlzVHJpv7QYSS73GY1DpKyVxqWMjmJd8drcaQfVgY9SkTcUX6oNOZbrUvNK4SRan7scOTvX6VsbRxHwzLbImXJmmWcvt7884aUkua/lzaSB/7U/bOKrVUyXEx1EFBUGsBikkldEHU7WhrGhzWnOMZLTzyjm/7QeaPkfLI6R7i5zyXOJ6yVyp98qoa691lVTxRxRSyuc1sWdA9IyAcHny61AXQuAeu+Cf5r1Ptr+4xCPBP816n21/cYheNn/IyTzbif503X2yXvlVatOJ/nTdfbJe+VVr2IdqIBCEKwNdZ+NWWqls8LqF0nwb4zv0mOk6UY7OpcWXjFlqprLG6idILVVSzkh+NYeMActsYVTSXWGKnigmpw8RsIDtIOkku39PxhtnqUoX2hZRmCGmcxzyS54aNiWkbD0EkjsWLgvQHqTiOgktUlpvNBPPTCsNVCYJhG9jjsWnIOQR9advXGhvVtuNK+j6M1lXHMwtfkRtYzQG+k4xuq6W7UlVKXzQuYS/USxjcuGpxAPL+MPXj613VXmimjnZFRMjD2lrCY2nGS7PeG/VpChQV3QLBvGsYuLKrxJ3mWb4M09J16dOvl+xO23jimo6KhpZqCU+KUUtL00UobI0vdq1sJB0kcljkKzxQfgF3xRf4+IaminZBJCaakZTnpJekLtJODnrO+6pEIV4xUVSAIQhWAIQhACEIQAhCEBa8M2YcQX+mtZmMIn1ee1mojDSeWd+Ss7rwNX0tzipLeJKoSUvjR6ZggdEzJB1hxw3l2qs4ZvDbDfqe5PidI2EO81pwd2kf3qTZuIY4H18N4bUVtNcIRFM5suJRpcHNIcfSOSxlr1WuAR63he825srqqjMbYoWzvOtpAjc7SHbHrKequGaig4fmuFYXRTxVMcXQ7HLXs1h2QezCuJeMrPO8Uj7bVi2OtzKJzBODKND9bXB2MKHfuLorzb6ylbSOhE1VFLFl2dLGR6AD2nG6hSyOrQKqgtArLHc7kZiw0HRYZp+PrcRz6sYV5wtwKOJLP46KyWGR1SYGBtMZGNIaHanuB80elQGXu103CVRa6SiqGVtYYxUzPlBYQxxcC0YyDv+xMxcRSU/CXwLAZonuqzO+RkmkOaWBuk49Sl62tttwLR8HX6vgjmpaHWyXJjzKwF4HMtBOSNuakz8GV7xTG3N8ZElDFVTF72sEWskYyTy25qwtXGVqpnWusr7bVS19sh8XidDMGxuZvgluOY1H1qLWcYQ1NmnoG0sjHS2+npA7UMAxyaifUVW8t8AgV3B1/t0Ek1VbnMbE5rXgPaXNycNOAc4J5HkUScH36KSKN1Dl8srYQ1srHFr3cmuAPmk+nCs5eN2+PXKsipna6uGlZGHkENdCWHJ7QdB+1WU/hIgdXU9VBBWNBqmT1UL3R6HBpzpaQwHnyJKasvoGHrqKe3VklJUta2aM4e1rw7SezIJCjp6snFVWTzgECWRzwD1ZOUyt1dbg9d8E/zXqfbX9xiEeCf5r1Ptr+4xC8bP+Rknm3E/zpuvtk3fKq16JePBlerheq2thqqBsdRUPlYHyPBAc4kZ83moXkmv30u3e8f+BepHJHStyDEIW38k1++l273j/wACPJNfvpdu94/8Ct1YewYhC2/kmv30u3e8f+BHkmv30u3e8f8AgTqw9gxCFt/JNfvpdu94/wDAjyTX76XbveP/AAJ1YewYhC2/kmv30u3e8f8AgR5Jr99Lt3vH/gTqw9gxCFt/JNfvpdu94/8AAjyTX76XbveP/AnVh7BiELb+Sa/fS7d7x/4EeSa/fS7d7x/4E6sPYMQhbfyTX76XbveP/AjyTX76XbveP/AnVh7BiELb+Sa/fS7d7x/4EeSa/fS7d7x/4E6sPYMQhbfyTX76XbveP/AjyTX76XbveP8AwJ1YewYhC2/kmv30u3e8f+BHkmv30u3e8f8AgTqx9gxCFt/JNfvpdu94/wDAjyTX76XbveP/AAJ1YewYhC2/kmv30u3e8f8AgR5Jr99Lt3vH/gTqw9gxCFt/JNfvpdu94/8AAjyTX76XbveP/AnVh7BiELb+Sa/fS7d7x/4EeSa/fS7d7x/4E6sPYMQhbfyTX76XbveP/AjyTX76XbveP/AnVh7BpvBP816n21/cYhWnBHD1Xw1ZpqKtkhkkfUOlBhcSMFrR1gb+aULyczvI2iT/2Q==%20"/>
          <p:cNvSpPr>
            <a:spLocks noChangeAspect="1" noChangeArrowheads="1"/>
          </p:cNvSpPr>
          <p:nvPr/>
        </p:nvSpPr>
        <p:spPr bwMode="auto">
          <a:xfrm>
            <a:off x="92075" y="-1571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124" name="AutoShape 4" descr="data:image/jpeg;base64,/9j/4AAQSkZJRgABAQAAAQABAAD/2wBDAAoHBwgHBgoICAgLCgoLDhgQDg0NDh0VFhEYIx8lJCIfIiEmKzcvJik0KSEiMEExNDk7Pj4+JS5ESUM8SDc9Pjv/2wBDAQoLCw4NDhwQEBw7KCIoOzs7Ozs7Ozs7Ozs7Ozs7Ozs7Ozs7Ozs7Ozs7Ozs7Ozs7Ozs7Ozs7Ozs7Ozs7Ozs7Ozv/wAARCAFOAQQDASIAAhEBAxEB/8QAHAAAAQUBAQEAAAAAAAAAAAAAAAEDBAUGAgcI/8QAVRAAAQMDAgIECAkFDAkDBQAAAQACAwQFERIhBjETQVGyBxQXImFxdJMVMjU2VIGR0dIjQlVzoRYkN1JiZGaUpMHh4iUzNERFkqKxwnKC8CZTY4Oz/8QAGQEBAAMBAQAAAAAAAAAAAAAAAAECAwQF/8QALhEAAgIBAwQBAwMEAwEAAAAAAAECEQMSITETMkFRBBQiMwVhcRVS0fAjQ5HB/9oADAMBAAIRAxEAPwDP32+XWG+18MNzq2NbUyNa1s7gGjUcADKr/h+8tGkXeuJ9NS/70cRHTxFcg0bmql7xUOGMtGXc16kYqlsdSVllHebyN3XeuJ7PGH/enPhq8H/itb/WH/eoMYyU+1oyoaXo1jBExl1vDud1rf6w/wC9SY7pdcb3OsP/AO933qFCPOUjYLN16OiGOJJ+FrmB8pVfvnfeuHXi5jlcqv3zvvUcu581w7ziopFnGPo7mv10hjdIblVnHV07vvVfT8RXZ0oMt4rRnk3p3/enKyLMBBHNVNK1/jD3MYTpOHY5hq1jGLXBy5FUki/qb1d9QLLrWbHdvTOH9+6IOIbq6fon3KryeX5d2/7VV1NSHVDHMY9rS4Bur7Co5JFY0tO4OU0KuA2lLY1Tbvc8/KNV7533pz4WuJ/4hVfVM771WxyB7AR1hdgrFxR1pR9FgbtcsYFfVeszO+9cC7XP9I1Xvnfeohd6SjKjSi2mL8E0Xa5AZ+EKr3zvvXD7vcv0jVe+d96ilybeVKiiGo+hu4X+7sbpZdKtpPWJ3feo54ivIkja261pIj1YNQ7zjnr37EzVxl5JUbxcSyQcwchuR1LdRjXBxSX3cFpW8Q3bocNuFfFpbu81Dxk/am6biG7mWMOutaQ5ozmofzx61X1kTpp3x9M97GHG52TtLBmUOxsNgmmKRFXM0Ed4uZBzcqv37vvXfwvc/wBI1XvnfeoABbyXWSsdKOxRXomfC9z/AEjVe+d965N3un6Sq/fO+9RQjtSkHGPolG73TPylV+/d96Q3e6fpKr9+771F1BcueOeVOleiNMfRL+GLp+kqv37vvQbzdP0lV+/d96g6weopcppXorUfRM+Gbof+JVfv3feozrzdmuI+Fa3+sP8AvTJOEzMM7qyivRSUV6PR+Baqoq7LNJU1Es7xUuaHSvLiBpbtkoTHg7ObBP7U7uMQuDL3s8+fczA3yPPElzJ+ly94qMdgAFY3xoF+uJ/nUneKrwN8lelF7I64qkdxNGMBSGtKahGG5Kkhwwqs2ijphxunC4EJjIzsV1yCq0apnQOSugdJTaCcnCCxJTrBCq9AhfJIxz2SDfIPNW427PsVXXO6J4f1HmFeBjlXkSqpz00Ly8vOkOJJTVOxxkLsZwcJZJmsLW75e0HdSqeHDQCcYCt4MquWw9HIGtAOycFQOrJXIjAGxS8lnsdCtC+MN68o8abnCaeWnnsmDjq5KUirm0T+laRsf2pHPGFB1OzsV15x5lNJOs6mmYBgglRYpgZejG2kF2ezCdLCTySwtihc9z49Rc3HqV9jJ22RopRPISNhnJParGF7GDZQoY2QZ68nsUlkg2GEe4htySunbhcuqA3qXI3A5LlzRzJVKRs5MebIXDIH7UzPVsh2Jy48mhIxwAwCoFQCJg4qYxKTm0izhBfC6eTDWgZwFW1NZI2QhkjSAMlozkBSqiT/AELLg7HAOPWq7xYGk6aJxe8nBIbgAKYr2UyN7JFhRz9MzfmP2qXjr6lEoYujjHqUtxwzJ5KsuTSF6dzgAucuXgJTM1reaZFQx5I1DKJMNo9D8HgxYqgfzt3cYhL4PvkKf2p3dYhcGXvZ58+5mIvgLuILh7TJ3ioZbthTr55t9uB/nMneKhsGpd64R2xWwgyI9s8lC+Ey2UtIw0Hc5U8DScFQpbcZZ3NB0sI1ZG+6vGvJE9XgsS1zYRMSCw75CWKVsrMtOQm6VpbaBHr1BjiM9u6qmTPgqMs3BO4zzVUrsvKemv3LwEJC8BMtkD2Bw6wmXvJOFFFnMffNthRnNDzuNxuCUreeXJ0FmOYU1RRvUNVDGzPY7SBpGAGhDZXs6srtz2Dkm3HPIKSOHaHPGX9iTpXuXAHYE41ibE2znBKUMPWnQxdBuFFk6RtrF2GLsAJcKLLUNli5LE6fUkISw0R3QgpvQWHYqURuuS0EclNlXEabI4cikeXuO5Q5uN8JMnPJSVDQWjIJTNU7XDkg5apTXEDkmpgXtcNPNERJbHceJbPM0cwB+xRqPz2hgcdJ3I7EkUs7KGYBh0jCSl1NbrxjOymuSrdtFnlrGYzjCjifxmYQwkkZ3PUmKgPljIBOOtJaToqQ30qK2svrbkkSbn0dNG4b55N9aq6AOkqRnPblWl1DDXQiVuphJzk7Lmlp2Q6iDqJPxlKdRKzjeT+D0fwfjFjn9qd3WoS8AfIc/tTu61C8zL3s5MnezC8QHF+r/aZO8VHiOyd4jdi/1/tMneKjUzwW7leiu1HZBj7253UWoy1uQcAdYUzIxzTFVHqgfgZ25KEaSWw606bUDgDJJwqqmZ0srnO5BOmerloHHT5ofpwBy2S0rNEIJG53V0qTMpPU0PYAGG8kaQeXNKduaXXjqUFgEaHADrykL3H0LlBsB57JQEoC7a1BQNanAEgSqC6FCEmd0uVBY6ShchLndQSKUiMoQg5K5XRK5ypRBy5uybIwnjuuHNUlWjhrtJ9C78124wuCMJOXJSVscIBaWfmu5jtXHRNHoQHkc90usHrQnZiHDepRYcRXFuORcCpR5dqjywPfKwsOntd2KUUlzaJd186ojbtucLpgw0D0KG+Gfx/znl7GnIJOQprAWhVeyouncm6PQeARixz+0u7rUJeAvkOb2l3dahedk72cWTvZgOIfO4iuA/nMneKq5NUYJad+pWl6GeI7kT9Kk7xUOSML0o8I3StWc2bMtURJlwAzuU7dJmxT6IiQRzwVHttR4pVSExl4weXUmZHeOVT3tzgnrU191ltX/Gl5JkEolixjr3HVlKXJuOExtwDhKB2nKEq63FyV1zSADCUbqCQwlAJSgLsDAQtQgGF0EgShQWoVBykG5V7Z+F6i82quuEVRHGyiBLmuBy7AzsqtpchtJblHgrobIRhSSGV11LnGF0EZImfQgpcK84e4ZdfqSvqBVCHxJgeRo1ashx7f5Kq3XJEmkrZRehIWpfThJzVgcI+pBGEgO6khiELghaGw8My32hr6plS2IUTNZaW5Ltif7lREZUJpuitpjRQuiMK14ZsI4ivDaA1TKYFhdrcMk46gOs/4qW6Vsq9in3HJdNdnmFJu1B8F3WpoembN0EhZ0jOTvSonpClU0Ex5rhlO6sjCjNIyo1RUva7S3YJVltelbnqHAPyHNt/vLu61C48HU3TcNvPW2ocD69LULzcvezhybyZhr23/AOobj7VJ3io2AQpl8GL/AHA/zqTvFRGnIwQvRXCOyHA2xhie5zNi4YK5ihbFnHM9qf0+tJhTZbSjhxz1o0YC65JN3FBRzhdBqUN7V0gSEGyVGUKCQyhIdylCEigr0LgT5mcQ/q3f/wAyvPRyW84Kq6eDhC/RTTxRvexwY1zwC7zDyCzy8GeTtHOGbVYn8D1FzutIJDBK7L25DiBjDR6+X1qwt9BwtxTYp6qO2fB4o35kMeNWkb8xzyMqot9VTs8FdfTunjEzpyWxl41HdvUnOCqung4RvsU08cb5I3aWueAXeYeSxae7/cyae7/csLRT8McWW6upqSzNopKdmWSbazkHBz9XI5ULgu02aq4ZuNbdqZrxTyOzJ+c1oaDsmvBpVU9LPc/GJ44g+FoaXuAyd+1WHAkdLPwXd4qyTo6d8rhI/wDijQN0latCVxtWzi0TcJcTzOtLLKKKV7D0MoxqOB2jr9eV1wdRPtsfFFFIQ50DAwntwH7rqzcP2rhSqN7rL3BUMiYehazGXZGO05PqTPC95gq3cUVk8jIDVtDmMe8AnZ+AO3qUe64D3T08EPhuy2i38NScSXyDxhhdphh5g745dpOefYrbhtvCXFFZLosrKaoiZkxfmub2jHX96ruG6y3X7hN3DNfVNpJo3aoJHHAO+Rz9JO3YrfhSzWnha4Sme9U89XLGQ0BwaGtyPTzJwkvN8kS83yVHBNltFyivLrjSskZA7zXHmxvnZx9imWWn4U4shrLdSWcUj4GZjm5vI5B2efPGxUPg2spoLXxI2WoiYZWu0BzwNWzuXaovgxq4KW8Vj6ieOJroMAyODQTkdqs092TJPdlz4PauhHDVxi8R/KUzCal2f9eDqIH2bKNwvbbLcbfc7xDZm1kwmPRULnA6G7YAzt2/YonAlXTU9m4hbNPHG6SLDA94Bd5ruSicGWrxmlkraHiJlvuLHgdE47FnpB5qGuSGuWVPFT7a+64t1tlt4a0CWKQYw7rwOpPcB0FNcOLKenq4RLEWPJae0NOFaeEmuoaquoooJo56qGItqZYsYJ2wP+/2qB4Pp4abi+nlnlZGwMflz3AAeaeta/8AWX5xl3wtYLTXcVX+lq6OOSCmceja7PmDUeSlWCDg/iWoq7NTWUQ9CwllQca3gHGc8wckLnhaupIeKOJ5ZKmJjJdWhzngB3nO5dqqPBjUwUnEtTJUTRxMNM4B0jgATqb2rNp7szabsx1XT+K1k1PnV0UjmZ7cHCizx9I3lurG64ddat7cOa6d5BHIjUVFx6F0p7G9Wje+DIEcO1IPMVju4xCf8H3yFP7U7utQvPy97OKaqTRjb2Ab9X5H+8yd4qI1gUy9H/T1w9pk7xUQLtXCPQjwIQuSuyVyVZFmcEZ6kvRuAzpOO1bjhGx2ymss/E17YJaeIkRQkZBI2zjr32CeHhPj6XonWKn8T5aAfOx9mFR5HdJGLnvUVZgACTgDJShjy7S1jiRuQAtvR1FirfCDa5bJTOije7MrS3DdRB2A6v8AsrqlmrYPCBfWUFDT1JMTC4Sv0aRpHI4PbuFDyNeCHkrweVpepXtt4WuvEMNVW0MUThFKWuZqwdXPAH1qVcfB/fLbbn1sjIZGRt1SNiflzR1nlv8AUr643VltaujNBji3XpOnOM42SLa0tRXjwYVDBQU5pdZaZi/zh5w/NxzyeeVTWPhC78QRmakhayAHHSyu0tJ9HWVCmt7CmvJSZS5V9e+CrxYqbxqojjlgHOSF2oN9fWE3YeErtxCx8tHGxkLDgyyu0tJ7B2qdUauy2qNXZTZ2XQB06sHHbhaaXwdX+LpnObB0cTNevpNnDflt6FYULW+SG4OwMipG+P5bFVzVWiryLlbmIC0Vo4nZbOG7haDSukdWF2JA7AbloHJZvK9Wq7zScN8I2aqdaoKo1ELGu1AA/EBzyKie1Khklwqs8sJSL0OrorLxnw/VXG1UbaKvpBqfG0Aats4OOeRyKxtksFx4gndFQRBwYMvkccNb6ypU01uWU01vsV6QrR3XgO9WujdVubDUQs3eYH6i0erCh2bha536knqaBsb2wHDmudgk4zsp1RaslTjV2VHUkLSRkBaau8H19oLc+teyGRsbdT4435c0dfUtLwTYZ5ODbgXMiLq9jugJ6tiN+zdVlkilZSWSKVnmJY7RqDTpBxnGy4zhb7FzoPB7caF9BSuhgndFJN0nnA6hnbG5ydjnkqm3eDy+3O3Nro2wRMkbqjZK/DnDqPLZWU1TsrrXky25OwSg9q9C8Gtgqob3W1FXFGGU7XU8jHHJD8g8v71U1vAN7qbtXtgZA8xv6QtEm5DydONvQnUjbRHUV0ZUJRsdlo38B3eOWphZJSzS0sQlljjkJcAQSOrfkqq02mrvVeyio2B0rgT52waAOZPUp1JmikmQ+fUjCfrqN9vrpqSR7HvhcWOLDkZHNM5Ulz0DgAYsc/tLu61CXgL5Dm9pd3WoXn5e9nn5O9mKvW1+uHtMneKiZKl3v5duHtMneKhrvXCO+PAEoSJMqSx6JbqZ9/8ABa6gojrqqWUuMQO7sOLsfWD+xYAUtSZ+gFPKZc46PQdWezCl2a+19hrPGaCbQ47Pad2vHYQtX5Va7RkWuk6bHx8nH2f4rOpRbpGFSi3RW8OWivs/G9qhr6d0L3vD256wQetbOz/wkcQfqGf9mrzt3Fdzlv8ADeamRs88ByxjtmN9AAUul44r6W+Vt3ZT05mrGBj2kO0gDHLf0KsoSZWUJSNDwdUy0fBHENRC8skjke5rhzB0DdJ4N6maa2XyKWV8jRGHYc7O5Dsn9iylBxPV2+z11rihidFXEl7nA6m5GNt0WDiar4ehq4qaGKQVbQ1/SZ2G/LB9KPG6YeN0zT0v8DlV+v8A/Nqe4wlqqbguzMtbnsoHRASmLrOkYBI9OfrWSZxNVR8MSWBsMRp5H6y/B15yD246lKsHG9zsVN4oGR1VLnIimBOn1FND5/cOD5/crHVl4NnMLp6v4PL8EEnoy7s/wW2vElTD4LLZ8Gl7YnaRUOi2OMHOcdWrms9fuOrlfKM0XQwUtM74zIhu71k/3Jrh7jO48PQupomx1FM85MMvIH0dilxk1dFnFtXRqvB5NXycPXds7pXUrYz0OsnAOk5A/YoFB/A/cfaR32KNL4TLtI2aJtJSthlZoEYacMznON/SqSHiOph4ZmsIhiNPM/W55B1A5B7cdQVdEm7orok3ZU5XoPGMckvAnDojY55DGZ0jP5i89+pbGh8Jd1oKCCjjo6RzIIxG0uDskAY7VpNO00Xmm2mi34DpKiy2C7XW4RvghfF5gkGC4AHfB9JwE/wrJQU/g4mlmbUGMyu8Z8V/1g3H7MY+pY2/cZXfiGIQVUjI4Ac9FEMNJ7T2prh/ii48OSvNIWvik/1kMm7Xen1rN45NN+SjhJpvybKy8Q8KWds8tBBdnRubiUOaXs9Z3wjgupEHDXEVTRF0bWPe+EnYtGkkKiuXhFuNbQyUlNSU1EyUEPdE3zj2qrtPE9XaLTW22GGJ8VYCHufnIyMbbp03THTdM1fgzq56gXiKaV8jTEH4e7PnHVkrngh7v3F8Q+cfNY7G/LzCsrw/xLVcOOqTSwxSeMsDHdIDsBnlg+lLauJqu0Wqut8MML460EPc8HI2xturSxveiZY3br9jS0BJ8EVwJOT4x2/ymKXabtQ8RUFutVzFXb7hE0CjqYstDtsAg/V/isdBxJVQcNTWFsMRp5n63PIOrmD246lc0XhKuVHQx07qKkmfC3THK5pBA9Q/wVXB77ESg99iy4Ht89p8IVwt80xldFC7Ls/GyWkE+nBTvClRNDbuLp2SOEkbnljs7ggPwslbOLLhbL5UXgNjnqagEP6QHG+Ow+hJQcVVlvpbpTxwQObc89KXA5bnPLf0qXCTIeOTsd4EvTrTxVA+WQ9DVfkZS49vI/bhbh9sg4Epr5emvaX1DtNI0/m53A+0/Y1eY2q3S3S601DAcPmeGh38UdZ+oLW+E289PcKezwv1RUTAXuzkueR1+of9yk43NJCUbkkYx8j5Xuke4ue4kuJ6ykXIISrejpPQuAfkOb2l3dahHAPyHP7S7utQvOy97PPyd7MVe/l6v9pk7xULKm3v5dr/AGmTvFQcr0I8I7o8C80iMoKksCEIQgEIQgBCEIAQhCAEIQgBCFdU3DzZbfFVVFwipnTtcYWPGzgO09SxzZ8eFJzfJKTZSoXccEszi2KN8hHUxpcuSxzXaC0h2caSN8rTVHixQiE5JTzwgGWGSMHkXNIygU8zojK2GQxjm8MOPtUdSFXYobQu44JpRmOJ7wTjLWk79iR0UjZOjdG4P5aSN/sU643VijnqQrGG0SvttZVyl8LqXT+Tewgu1HC4tFrN2rDTiYRYYXlxGdgsfqcSjKV7R5Jog53SKfcqCnojH4vXxVmvOejHJdUdnlqYap8uuA08JlAdGfP9Cj6rF0+o3sRT4K9IruDh9tVVQwQ1Rfrp+mc7oj5p7FCqaBlPb6eoE+qWVzmviLCNGPT1qI/LwzkoJ7/7/gnSyECWnLSQe0JDknJOSetOyU80TQ+SGRjXci5pAKVtJUP3ZBKRjVsw8u1b64VdlaGMYSpSkVweh+D/AOQp/and1qEcAfIU/tLu61C87L3s4MnezF3z5duHtMneKgqdfPl2v9pk7xUFehHhHdHhAhCFJIIQhACEIQAhCEAIQhACEIQAtdYqKsqKCKjraZtRbahrnskDxmA4O/o9SyKcZUTxxOiZNI2N3NjXEA/UuP5nx5Z4KMWl/vgtF0zXWpsUVhLKE1UkjahzZnUbmh7tzpO/VjHJdNlhl4njEtOYqtlM4NM5aS+THmkkbZWOimlhdqhkfG7tY4grkucXai4lxOck7rg/pcnOUnPm/wCd/wD4W1l9cBxEKCQ3MyeLdINQk05z6Ov7Fdv+FDdqX4PwLRobjBHR6Medn081iZaiecASzPkDdgHOJx6kgnmbEYmzPEZ5sDjg/Urz/T5zilcVz4238/yRqNQazxGx3KW2ydG012I3M6m46lNa8S3qmmOg1cttDoi4jeT71iNTtGjUdJOdOdka3kgl7iW8jnkof6Xd/dvvv/KXP/hOs10vwuOFrl8LF2cs6PWRqxq35dSr+DMm8vDQHHoH4B6+SpJKiaXPSTSP1c9Ticrhj3xnLHFp7WnBWkfgS6GTE2vu9LZbEat7NfTtnbfqH4TtlLRbP6LowAHOxtndOQ/DnwfdvhUuMfQu0ayOf8nHUsa+WSTGuRzsctRzhdPqZ5PjzyO2xu8nbsWMv0yUq3XjxxTvbfz5J1m2o5pI7tQtY8ta62AuGeeAcKLRyRTUtikrXBzX1EznF55uycZ+vCyXTSggiR4IGAdXIdi5L3FoaXOLWnIGdgn9Kf8Ad/u/+RrNi74UNPdfhv8A2TondHrIxr/N0rr4Rqqep4epoZCyKSGPpGjbV1YKxz55pWtbJM97W/FDnEgepIZHktOt2WfFOeXqRfpdr7mv4S24oayTdwG3esa0YAmfsPWoiCSSSSSTzJKF7GOOiCj6KM9C4A+Qp/and1qEcAfIU/tTu61C4cvezz8nezF3z5duHtMneKgqdfPl2v8AaZO8VBXoR4R3R4QIQhSSCEIQAhCEAIQhACEYQgBCMIwgBCMIwgBCEIAQhCAEIQgBCEIAQhCAEIwhACExPVwU4894z2DcqunvD3ebCzQP4x3KsotlJZIx5LZ8jI26nuDR2kqBPd4mDELS89p2CqZJZJnapHlx9JXC1WP2c8s7fB7D4L6iSp4bqZJMZ8dcBjqGhiE34J/mvU+2v7jELyc/5GYXZmr58u1/tMneKgqdfPl24e0yd4qCu6PCPRjwgQhCkkEIQgBCEIATtWOgpKeVtQI9UZJY2JjiTqduS4H0JpSKluqnpQeuI99yxzNqJjmdRKFt+Je4Oq3NA5ZpYzn/AKVOhnnqrdJW09exwieGvY6njB3/APapV48GlwhqmmiLSx4aXMlOlzCQc+sbK0h4aqm2BlEzd8YyXNaPOJP7ea5NT9nJqfszFFca2rq20/TNbqbkOEMZA/6FJuNU+11Hi9RcR0mnJ00seO6pNs4WqYK2L8rlziGloapN+4Uqrs8OgbiePzdLttTduv0ZTVIapeykpbtJVSFjKl3b/s0X4VdtgzbJak1LZvPY0NMbWOYd88gMjZJLweOH6CCofKJZJXFryCOfoHPG3NJEf3hUN6g+P/yV4SepF8bepbjluIa+Y9DHKRHsJBsPObv9mVLnhfL/ALOKcO6miFmD+xQKUkRVONyYh32qxo4K10QMbMNPW7Yn1Lm+ZknHLSZ7vx8UJwbkVla6tgwDEyJ3pgZg/sUSK6TRk9IyJ+f/AMLB/cr6ooq6oAY+V0jABsW59aqau2tj2LwDjqC5l8iXsT+Hq4G47lJKTiOEeuJn3LuGukkkcDGwho30wNP/AIqTS2mJzCWyOcAN9sKZYquioquWjfI1rSfjuVllm/JhLGovS0RaRz6mqjBEXRlwBb0TNx9iYomNkrqeNwy10rQQesErUmltclQJYZWGUb/kwdysrRzRxXGl1vDSZmYB9YXf8OUpKVszzRUeD3EcF8N4+SKf7Cl/cXw3+h6f7CotNxNUue+OanYCORGQpBvlc1up1IzlnGSFzfUx9nn9PIdfuL4b/Q9P9hSHgnhpwwbPT4PoKcF9lx51K3PYH/4JufiiCmdiWneBjJcCCApXyI+yNGUY8nvCJ3NhpP8AlP3o8nnCP6BpP+U/epM3FVDB0ZeyUCTkdO2FY2+401zpvGKVxdHqLckEbj1q6zOXEjNxkuT528JVto7TxtV0dvp2U9OxkZbGzkMtBP7VlVtPC3/CHXfq4u4Fi17eLsRU9d8E/wA16n21/cYhHgn+a9T7a/uMQvJz/kZJk7nUdNf7qw/GjrJW/VrOEwoV2qPF+M7oSfNfWytP/OVNXoVSR24paoghCFBqCEIQAhCEALuruVDStpIquVzMwn4rScee5cKNc6JtfVUUIpXyyeLndr8YGt3NY5+0wz9prbNx1w3R2+CCrulXLIxxLjJSiQAb4AOzscutVt344o+j02m4QZ2wXUkjHcv/AFELLVXCtTDE+ZlPKWtGSA9u3PZV1DQeN1jaeOF7pMag0vG+FxHGXFt4gqIasST3WENyCXOhe7G+dgAttSeECxNy+puETHaMAQ2+R++ADu92PzQeXX9vnVfTGhe6Ce3GJxBwekykPD9T4iKxsEjonNDgQ4dYylg9CuHFfBtxc6bxurqK7DWxyzM0BrR1aWgNHX6d1RQ19FWUtU2kkLy17C4kEfxll7ZZ/hOV0UIfraAcZCt7RQyW9ldDLG5rsx8znPxuSvj70aY+9FzbnOb4y5hAcIhjPX57VbwcQF4HTtaHRuwQfN6vR2YVbZaY1b6qJvxjBkesOaqi9TPjqWjcSgHpARjzs/tXL8xJ5qPfwSjHF9yLaSrrb3WGKGQ0zWNALosj7E3VUL7brkragzAnDXnnnHWl4Yzp6QgFzj+crHiGNkkLQIslzwSN1R44qByw+VN/J+17cFZR1scmtscoIa0uDHHGdlVQurGiSoa+RgccANAw52ez7FYx2ky/Fpyd+xLU2mop4QdJYAcgB3IrGEkjv+V8eWRLdWSKOSTx0RNkJlBIe5vaBushbXukvFG5ziSZ48k/+oLdcKWzD6uqmBJbG7Tq7SDk/sWDtfytR/r2d4L1v06nGdHkfOk7ipeD6Qgjh6RztGQwnzuz1J9zY3RGVsZc0bZzzTFve3S7JjY3Bdl78DBJSC5Q01HHTMaHtLzG1+rbOea8r6fI27RzS+VjSTsYr5309L41Sx9JsdLe3ZZ2gbPcbJV1U07pNEj2+dzOw29Supbk5kG8bXR0zgHNz8ZV1RJFStkp6SCKngnY5+gPJDuXaVrH4mSjkl8/FrUr2Itxa5ojiY1zuhjaSRyydgFtuFaN9FYYWSf6yQmR3oJP3YWCmr3wyhuuM7te3Iy12OWf/nUt9w9eBdaeUFgZJC4AgciDyK1x4JY92S/mQzPTE8N8Lf8ACHXfq4u4Fi1tPC3/AAhV36uLuBYte9i/Gix674J/mvU+2v7jEI8E/wA16n21/cYheVn/ACMk824n+dN19sl75Uy31HjFK0k+c3zSofE/zpuvtkvfKYtdR0NUGE+bJsf7l6tXBGmKWmReoQhYncCEIQAhCEAKRc76y02OnpqOld49VNOqoLOTA92GtPrzn6lHTPEFHUG20NZHICwNLdBAODrcc+hY5+0wz9pAhuF0sk0NTIHPY9o6RrjkHc81HqszVzn0cEsMsgMjWkFmncEY7RhXVBFDe7HDQPqy2riy5jCBjOezkq60VclFew6uqXMZoewyEbjIwuKqORuzqS5T3a1ubW00rnUgIdO2MnBPIOPVvsmqC6V1qmbGI3yUtS0BsPxgcjGw7U5e7dPa9L6epMtNUN1tIAwfXjmp4pReLXFUUtdmoo6duYXAebgZOEIKmpjmpqmYUcNRBUwODnB4LHNxnIx61dUNwmutsmqpoXhzTHGZdPmuPndfaqy0VGqoqYKmtdTdM0M6UgHUSeRUi4U9TaaSqp2znoi+JzC3YEEO32WuJXNItF6XZouGHsdc5Yula2Qw+bk8jranOPLewRxVrGjWHaH4HMLJ8OSSsqKuSL44p85Of47exX0vwrc4RTv/ACj3EOOo+nK5vmw05rPVw5NcSRw40CNo21HkOtXksZfVY0+cwcsLz+poY6a4yQS1I1xuAz2HmtVYDNT0ZM9Q+YvOxcc4APas5NaTlhGXUsu3y9Cw775+L1KBU1ED26cEkb6SMhdVNQHNO5yqvpC6TGVideqXLZoLfXUppJmtDY3mMgt5E7Lyq1/K1H+vZ3gtu1n5Vp9KxFqH+lqP9ezvBet+n7RkcPyt2j3yCpBnaxsbHnBwD2J+bSYsGFgMTcq1bwtRNkMgkmDj1lwP9yV/DNM5pHTzb7cx9ydSJ4H0+UzdY5gicAW6NILsfndaz9VVBr2M+McE4xnSOxb53CFG8YdUVBHXuN/2LhnBVvjLtL3kH+MAT9qdRFfpMl2zzzxOaZrZJPNaPOx6FvOBdMlLWTtGD0rWfY0fiVhDwtb44ix5lkz1l2Pq2U622ujtUDoaOLo2PfrdlxOT27+oLOc01SOnB8ecJ6pHgXhb/hDrv1cXcCxa2nhb/hCrv1cXcCxa9bF+NHceu+Cf5r1Ptr+4xCPBP816n21/cYheTn/IyTzbif503X2yXvlVfWrTif503X2ybvlVa9iPaiDRUU/jFMx/53J3rUhUlpqBFUGJx82Tl61drCSpnfjlqiCEIVTQEIQgBPOkhlhZHKJSGs0lrXgA7k55elMKPPX08Gznhzuxu6hwUtmVmotfcdfBtE2pZUMfVskZyIkb+FdXCK2T+fN00OWaXaZR55znJyDuqqe7zSZEQEY7eZUFz3Pdqe4uJ6yVK+LHyckpY/CLM11BHSOo2sq5YvzS6VoLPV5qZhq6OnqxUxx1Yftn8s3B9fmqAhX+mx+jEtLjXW24VM8woZ6dszw/oopmhrSB1At9a7qb1HLYvgttO4npmyCeR4c/ABGnIA23yqhCtHBji7SBY2a5x2uolklgMzZItGkO04OoHPI9is6Piinpax1S6mqpXOBAa6oGB/0rNoUZMGPI7ki8ZyjwXs17t81VJUOt8xdI4uIMzT/4KVBxVRU8DYWW6cNaNv3wPwLMIWf0eH0Sss07TNU7i+kPO3T/ANYH4E0OJ6IO1eIT/wBYH4FmkJ9Fg9Fuvk9mp/dbSA5bbps9WagfhWbpJ/FquGo06uika/TnGcHOE0hbY8MMaqKM5ScuT17y8f0d/tf+RHl5/o7/AGv/ACLyFCp9Ni9FT17y8/0d/tf+RHl5/o7/AGv/ACLyFCfTYvQPXvLz/R3+1/5EeXn+jv8Aa/8AIvIUJ9Ni9AuuLuIf3U8Qz3bxbxbpmtHR69WNIA54HYqVCFvFKKpA9d8E/wA16n21/cYhHgn+a9T7a/uMQvGz/kZJ5txP86br7ZL3yqtWnE/zpuvtkvfKq17Ee1ECtcWuDgcEbgrR0s4qKdkg6xv61m1ZWeo0yugdyfu31qs1aNsMqdFwhMzVUNOPyjwD2cyq6e8uORAzT/KdzWSi2dUskY8stXOaxup7g0dpKgz3eGPaIGQ9vIKolmkmOZHlx9K4Wixryc8s7fBJnr6ifZz9LexuyjIQtEkuDBtvkEIQpIBCEIAQhCAEIQgBCEIAQhCAEIQgBCEIAQhCAEIQgBCEID13wT/Nep9tf3GIR4J/mvU+2v7jELxc/wCRknm3E/zpuvtkvfKq1acT/Om6+2S98qrXsQ7UQCVri0hzTgjkUiFYASSck5J7UIQgBCEIAQhCAEIQgBCEIAQhCAEIQgBCEIAQhCAEIQgBC0OIBYbfCJY4pKmJ2rNGx2o9K4ZMh3bsBy5YUmgt1F4zUQRQTskgqYojLM1rwcuwTgtwDtyOVnrQMqhab4Nt1TSUczwYGx0Alk87HSOMrm5JDTj14PUPSo1VarfRNkqCZ6mHVG1jGHQ5upurJJbuOobDPNNaBRIWiFFTfurqaUwSGFsMv5MRjXtETy7cj7UyyzUlZSxS0onZNVCRtPA4h5c9mknfAyC0kDbmMKdaBRoUivhip62WCFxcyI6C4nOSNiR6M5wo6sD13wT/ADXqfbX9xiEeCf5r1Ptr+4xC8bP+Rknm3E/zpuvtk3fKq1acT/Om6+2Td8qrXsQ7UQCEIVgCEIQAhCEAIQhACEIQAhCEAIQhACELVeDiCnqOLWsqmQuiFNM4maMPY0hhIJB545qspaYtgyqF6jdrPSVs94oaWOCnk/eEMkzYGsjke9+DIwb6WkEcjvhUtNbbDT8WW+jo6a4mWC5RwSuqmtMUg1YO2Nj6OxZLMmuAYhC3/wC5GyXiuhmoJquGA1lTFUseGlzujbr/ACYHLI2A3S0XCPDlxoILlELnBTvZUvfFK5mr8k1p804wc5/+YU9aIPP0L0jhvh+w013sjpqetqJ7hG+pi+K6GNnnAMdtuQBudt+pU3g+p7c7iCrq7rCyWio6Z75GvGRuQ0d5Oqt3XAMw24VjKXxVtVMICCOiEh0789l065172sY6tqHNZjSDKdsclvb7wtR2Pgu4W9zGSXKCYVnS4BcIDIY2jPpADvrTfCVRZbdwQ6uu8NO+N1wfG9r6USvlb0YOhrttG++VHVWnUkDBRVlVA9kkVRKxzG6Wua8gtHYPRuu47jWxTPmjq52yyfHeJCHO9Z61s7VwjY55LTR1fwg+qukDqhskGnoo2+dhpyMkjG56k/WWKzSW6Ovr2TtiobPSyllLpa6VznlpySP2p1o3wDAiqqBUdOJ5BN/9wOOr7U8y6VgrWVjp3yTsBDXvcSW7EberOQtnX8GWMvr6K31NWKuk8XkEk5b0ZZM5oAwN8gPG/XupM/AXD/wjBQw3NwmZWMp5WGdrnStJwSGgeaRzwc7J1oA843Qpt4ipILrUQ0LZW08TyxvSuBccbEnHaVCWy3QPXfBP816n21/cYhHgn+a9T7a/uMQvGz/kZJ5txP8AOm6+2S98qrVpxP8AOm6+2Td8qrXsQ7UQCEIVgCFqqHhGW72qzeKRww1Fe6o/LSTEhwj33bjzcAHtypNn4BZU3e0MqrpSy0Nwe9okpnOJLmfGYMjn6eX9+TyxQMYhayq4Rgnnqaumr6Khtcc4p4pppXua9/PSDpySBzOMBMngW4QR10lbV0dHHQzCGV8shwS5uppbgHIIwpWWL8gzKFrIvB9XSxtxcre2Z1G2tbC6QhxiIznlgYHpUKu4UkoKihE1zozTV0RliqmF7mEA4I2bnOfQnUj7BQIVlfbHUWCtjpqiSOUSwtmikiJ0vY7kRkA9R5hVqummrQBCEKQCEIQAn6StqaCYzUkz4ZCxzC5hwdLhgj6wUwhQCc+93OSm8WfXTGLQyPSXbaWHLB9ROykVHFN9q+g8YutTJ4s8SRan/FcOTvX6VUoUaV6BasqL3T22G4sqZo6bxxxie2TBE+kFxA55wRuuqjiq/wBXvPdamQFr27v20uGHD1EBWVCbdVcEx089xp4ZqSvkqHU8mrVMwsaMNwMZOCN1o+IeJLVPSONJUUEsE00TqeKSSRxpQ0g56PRhoAGCAdxnmsHLetIMrYrhxMaCeC1XOaCmpA2R7em0tYHODds9WSM/aqmZ9ZbJq2gbUjDyYp+ifqZIA7PPrGRleiXO/wBmdcKmd12imknpYg8McXRtcKhri1hLQcacnB5csp2n4msjfG3UlZSQubcJ5phNI+NtSwuyzZrTrGNtJVeo+dIMBS1N+vdcaOnnqaqpqohTlmrJfG3cNPoGM/Un7pZb5abQ1lRLHJbxPkiCoZKxkpHXpJw7AT3Dl4oKXiCskqf3nS18M0AfECfFw/kQOeBy9SjXez0Vrow6K/0tfK+QYhpWuIDcHznEgAH0LW3qoEu11HFtNRW6mttbURU9wlcykY2YAOcDhw5+bufUqqpud1DJqKeslLQxtPIwuyNLHZa0+gFbHhvi2itNu4apHeJP6KqldVPnh1vp2l4ILT1bZ5difs9+tscFI5l4pqOmp6md9xpZIi51Y1ziW42OrLdsHlzVHJpv7QYSS73GY1DpKyVxqWMjmJd8drcaQfVgY9SkTcUX6oNOZbrUvNK4SRan7scOTvX6VsbRxHwzLbImXJmmWcvt7884aUkua/lzaSB/7U/bOKrVUyXEx1EFBUGsBikkldEHU7WhrGhzWnOMZLTzyjm/7QeaPkfLI6R7i5zyXOJ6yVyp98qoa691lVTxRxRSyuc1sWdA9IyAcHny61AXQuAeu+Cf5r1Ptr+4xCPBP816n21/cYheNn/IyTzbif503X2yXvlVatOJ/nTdfbJe+VVr2IdqIBCEKwNdZ+NWWqls8LqF0nwb4zv0mOk6UY7OpcWXjFlqprLG6idILVVSzkh+NYeMActsYVTSXWGKnigmpw8RsIDtIOkku39PxhtnqUoX2hZRmCGmcxzyS54aNiWkbD0EkjsWLgvQHqTiOgktUlpvNBPPTCsNVCYJhG9jjsWnIOQR9advXGhvVtuNK+j6M1lXHMwtfkRtYzQG+k4xuq6W7UlVKXzQuYS/USxjcuGpxAPL+MPXj613VXmimjnZFRMjD2lrCY2nGS7PeG/VpChQV3QLBvGsYuLKrxJ3mWb4M09J16dOvl+xO23jimo6KhpZqCU+KUUtL00UobI0vdq1sJB0kcljkKzxQfgF3xRf4+IaminZBJCaakZTnpJekLtJODnrO+6pEIV4xUVSAIQhWAIQhACEIQAhCEBa8M2YcQX+mtZmMIn1ee1mojDSeWd+Ss7rwNX0tzipLeJKoSUvjR6ZggdEzJB1hxw3l2qs4ZvDbDfqe5PidI2EO81pwd2kf3qTZuIY4H18N4bUVtNcIRFM5suJRpcHNIcfSOSxlr1WuAR63he825srqqjMbYoWzvOtpAjc7SHbHrKequGaig4fmuFYXRTxVMcXQ7HLXs1h2QezCuJeMrPO8Uj7bVi2OtzKJzBODKND9bXB2MKHfuLorzb6ylbSOhE1VFLFl2dLGR6AD2nG6hSyOrQKqgtArLHc7kZiw0HRYZp+PrcRz6sYV5wtwKOJLP46KyWGR1SYGBtMZGNIaHanuB80elQGXu103CVRa6SiqGVtYYxUzPlBYQxxcC0YyDv+xMxcRSU/CXwLAZonuqzO+RkmkOaWBuk49Sl62tttwLR8HX6vgjmpaHWyXJjzKwF4HMtBOSNuakz8GV7xTG3N8ZElDFVTF72sEWskYyTy25qwtXGVqpnWusr7bVS19sh8XidDMGxuZvgluOY1H1qLWcYQ1NmnoG0sjHS2+npA7UMAxyaifUVW8t8AgV3B1/t0Ek1VbnMbE5rXgPaXNycNOAc4J5HkUScH36KSKN1Dl8srYQ1srHFr3cmuAPmk+nCs5eN2+PXKsipna6uGlZGHkENdCWHJ7QdB+1WU/hIgdXU9VBBWNBqmT1UL3R6HBpzpaQwHnyJKasvoGHrqKe3VklJUta2aM4e1rw7SezIJCjp6snFVWTzgECWRzwD1ZOUyt1dbg9d8E/zXqfbX9xiEeCf5r1Ptr+4xC8bP+Rknm3E/zpuvtk3fKq16JePBlerheq2thqqBsdRUPlYHyPBAc4kZ83moXkmv30u3e8f+BepHJHStyDEIW38k1++l273j/wACPJNfvpdu94/8Ct1YewYhC2/kmv30u3e8f+BHkmv30u3e8f8AgTqw9gxCFt/JNfvpdu94/wDAjyTX76XbveP/AAJ1YewYhC2/kmv30u3e8f8AgR5Jr99Lt3vH/gTqw9gxCFt/JNfvpdu94/8AAjyTX76XbveP/AnVh7BiELb+Sa/fS7d7x/4EeSa/fS7d7x/4E6sPYMQhbfyTX76XbveP/AjyTX76XbveP/AnVh7BiELb+Sa/fS7d7x/4EeSa/fS7d7x/4E6sPYMQhbfyTX76XbveP/AjyTX76XbveP8AwJ1YewYhC2/kmv30u3e8f+BHkmv30u3e8f8AgTqx9gxCFt/JNfvpdu94/wDAjyTX76XbveP/AAJ1YewYhC2/kmv30u3e8f8AgR5Jr99Lt3vH/gTqw9gxCFt/JNfvpdu94/8AAjyTX76XbveP/AnVh7BiELb+Sa/fS7d7x/4EeSa/fS7d7x/4E6sPYMQhbfyTX76XbveP/AjyTX76XbveP/AnVh7BpvBP816n21/cYhWnBHD1Xw1ZpqKtkhkkfUOlBhcSMFrR1gb+aULyczvI2iT/2Q==%20"/>
          <p:cNvSpPr>
            <a:spLocks noChangeAspect="1" noChangeArrowheads="1"/>
          </p:cNvSpPr>
          <p:nvPr/>
        </p:nvSpPr>
        <p:spPr bwMode="auto">
          <a:xfrm>
            <a:off x="92075" y="-1571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126" name="AutoShape 6" descr="data:image/jpeg;base64,/9j/4AAQSkZJRgABAQAAAQABAAD/2wBDAAoHBwgHBgoICAgLCgoLDhgQDg0NDh0VFhEYIx8lJCIfIiEmKzcvJik0KSEiMEExNDk7Pj4+JS5ESUM8SDc9Pjv/2wBDAQoLCw4NDhwQEBw7KCIoOzs7Ozs7Ozs7Ozs7Ozs7Ozs7Ozs7Ozs7Ozs7Ozs7Ozs7Ozs7Ozs7Ozs7Ozs7Ozs7Ozv/wAARCAFOAQQDASIAAhEBAxEB/8QAHAAAAQUBAQEAAAAAAAAAAAAAAAEDBAUGAgcI/8QAVRAAAQMDAgIECAkFDAkDBQAAAQACAwQFERIhBjETQVGyBxQXImFxdJMVMjU2VIGR0dIjQlVzoRYkN1JiZGaUpMHh4iUzNERFkqKxwnKC8CZTY4Oz/8QAGQEBAAMBAQAAAAAAAAAAAAAAAAECAwQF/8QALhEAAgIBAwQBAwMEAwEAAAAAAAECEQMSITETMkFRBBQiMwVhcRVS0fAjQ5HB/9oADAMBAAIRAxEAPwDP32+XWG+18MNzq2NbUyNa1s7gGjUcADKr/h+8tGkXeuJ9NS/70cRHTxFcg0bmql7xUOGMtGXc16kYqlsdSVllHebyN3XeuJ7PGH/enPhq8H/itb/WH/eoMYyU+1oyoaXo1jBExl1vDud1rf6w/wC9SY7pdcb3OsP/AO933qFCPOUjYLN16OiGOJJ+FrmB8pVfvnfeuHXi5jlcqv3zvvUcu581w7ziopFnGPo7mv10hjdIblVnHV07vvVfT8RXZ0oMt4rRnk3p3/enKyLMBBHNVNK1/jD3MYTpOHY5hq1jGLXBy5FUki/qb1d9QLLrWbHdvTOH9+6IOIbq6fon3KryeX5d2/7VV1NSHVDHMY9rS4Bur7Co5JFY0tO4OU0KuA2lLY1Tbvc8/KNV7533pz4WuJ/4hVfVM771WxyB7AR1hdgrFxR1pR9FgbtcsYFfVeszO+9cC7XP9I1Xvnfeohd6SjKjSi2mL8E0Xa5AZ+EKr3zvvXD7vcv0jVe+d96ilybeVKiiGo+hu4X+7sbpZdKtpPWJ3feo54ivIkja261pIj1YNQ7zjnr37EzVxl5JUbxcSyQcwchuR1LdRjXBxSX3cFpW8Q3bocNuFfFpbu81Dxk/am6biG7mWMOutaQ5ozmofzx61X1kTpp3x9M97GHG52TtLBmUOxsNgmmKRFXM0Ed4uZBzcqv37vvXfwvc/wBI1XvnfeoABbyXWSsdKOxRXomfC9z/AEjVe+d965N3un6Sq/fO+9RQjtSkHGPolG73TPylV+/d96Q3e6fpKr9+771F1BcueOeVOleiNMfRL+GLp+kqv37vvQbzdP0lV+/d96g6weopcppXorUfRM+Gbof+JVfv3feozrzdmuI+Fa3+sP8AvTJOEzMM7qyivRSUV6PR+Baqoq7LNJU1Es7xUuaHSvLiBpbtkoTHg7ObBP7U7uMQuDL3s8+fczA3yPPElzJ+ly94qMdgAFY3xoF+uJ/nUneKrwN8lelF7I64qkdxNGMBSGtKahGG5Kkhwwqs2ijphxunC4EJjIzsV1yCq0apnQOSugdJTaCcnCCxJTrBCq9AhfJIxz2SDfIPNW427PsVXXO6J4f1HmFeBjlXkSqpz00Ly8vOkOJJTVOxxkLsZwcJZJmsLW75e0HdSqeHDQCcYCt4MquWw9HIGtAOycFQOrJXIjAGxS8lnsdCtC+MN68o8abnCaeWnnsmDjq5KUirm0T+laRsf2pHPGFB1OzsV15x5lNJOs6mmYBgglRYpgZejG2kF2ezCdLCTySwtihc9z49Rc3HqV9jJ22RopRPISNhnJParGF7GDZQoY2QZ68nsUlkg2GEe4htySunbhcuqA3qXI3A5LlzRzJVKRs5MebIXDIH7UzPVsh2Jy48mhIxwAwCoFQCJg4qYxKTm0izhBfC6eTDWgZwFW1NZI2QhkjSAMlozkBSqiT/AELLg7HAOPWq7xYGk6aJxe8nBIbgAKYr2UyN7JFhRz9MzfmP2qXjr6lEoYujjHqUtxwzJ5KsuTSF6dzgAucuXgJTM1reaZFQx5I1DKJMNo9D8HgxYqgfzt3cYhL4PvkKf2p3dYhcGXvZ58+5mIvgLuILh7TJ3ioZbthTr55t9uB/nMneKhsGpd64R2xWwgyI9s8lC+Ey2UtIw0Hc5U8DScFQpbcZZ3NB0sI1ZG+6vGvJE9XgsS1zYRMSCw75CWKVsrMtOQm6VpbaBHr1BjiM9u6qmTPgqMs3BO4zzVUrsvKemv3LwEJC8BMtkD2Bw6wmXvJOFFFnMffNthRnNDzuNxuCUreeXJ0FmOYU1RRvUNVDGzPY7SBpGAGhDZXs6srtz2Dkm3HPIKSOHaHPGX9iTpXuXAHYE41ibE2znBKUMPWnQxdBuFFk6RtrF2GLsAJcKLLUNli5LE6fUkISw0R3QgpvQWHYqURuuS0EclNlXEabI4cikeXuO5Q5uN8JMnPJSVDQWjIJTNU7XDkg5apTXEDkmpgXtcNPNERJbHceJbPM0cwB+xRqPz2hgcdJ3I7EkUs7KGYBh0jCSl1NbrxjOymuSrdtFnlrGYzjCjifxmYQwkkZ3PUmKgPljIBOOtJaToqQ30qK2svrbkkSbn0dNG4b55N9aq6AOkqRnPblWl1DDXQiVuphJzk7Lmlp2Q6iDqJPxlKdRKzjeT+D0fwfjFjn9qd3WoS8AfIc/tTu61C8zL3s5MnezC8QHF+r/aZO8VHiOyd4jdi/1/tMneKjUzwW7leiu1HZBj7253UWoy1uQcAdYUzIxzTFVHqgfgZ25KEaSWw606bUDgDJJwqqmZ0srnO5BOmerloHHT5ofpwBy2S0rNEIJG53V0qTMpPU0PYAGG8kaQeXNKduaXXjqUFgEaHADrykL3H0LlBsB57JQEoC7a1BQNanAEgSqC6FCEmd0uVBY6ShchLndQSKUiMoQg5K5XRK5ypRBy5uybIwnjuuHNUlWjhrtJ9C78124wuCMJOXJSVscIBaWfmu5jtXHRNHoQHkc90usHrQnZiHDepRYcRXFuORcCpR5dqjywPfKwsOntd2KUUlzaJd186ojbtucLpgw0D0KG+Gfx/znl7GnIJOQprAWhVeyouncm6PQeARixz+0u7rUJeAvkOb2l3dahedk72cWTvZgOIfO4iuA/nMneKq5NUYJad+pWl6GeI7kT9Kk7xUOSML0o8I3StWc2bMtURJlwAzuU7dJmxT6IiQRzwVHttR4pVSExl4weXUmZHeOVT3tzgnrU191ltX/Gl5JkEolixjr3HVlKXJuOExtwDhKB2nKEq63FyV1zSADCUbqCQwlAJSgLsDAQtQgGF0EgShQWoVBykG5V7Z+F6i82quuEVRHGyiBLmuBy7AzsqtpchtJblHgrobIRhSSGV11LnGF0EZImfQgpcK84e4ZdfqSvqBVCHxJgeRo1ashx7f5Kq3XJEmkrZRehIWpfThJzVgcI+pBGEgO6khiELghaGw8My32hr6plS2IUTNZaW5Ltif7lREZUJpuitpjRQuiMK14ZsI4ivDaA1TKYFhdrcMk46gOs/4qW6Vsq9in3HJdNdnmFJu1B8F3WpoembN0EhZ0jOTvSonpClU0Ex5rhlO6sjCjNIyo1RUva7S3YJVltelbnqHAPyHNt/vLu61C48HU3TcNvPW2ocD69LULzcvezhybyZhr23/AOobj7VJ3io2AQpl8GL/AHA/zqTvFRGnIwQvRXCOyHA2xhie5zNi4YK5ihbFnHM9qf0+tJhTZbSjhxz1o0YC65JN3FBRzhdBqUN7V0gSEGyVGUKCQyhIdylCEigr0LgT5mcQ/q3f/wAyvPRyW84Kq6eDhC/RTTxRvexwY1zwC7zDyCzy8GeTtHOGbVYn8D1FzutIJDBK7L25DiBjDR6+X1qwt9BwtxTYp6qO2fB4o35kMeNWkb8xzyMqot9VTs8FdfTunjEzpyWxl41HdvUnOCqung4RvsU08cb5I3aWueAXeYeSxae7/cyae7/csLRT8McWW6upqSzNopKdmWSbazkHBz9XI5ULgu02aq4ZuNbdqZrxTyOzJ+c1oaDsmvBpVU9LPc/GJ44g+FoaXuAyd+1WHAkdLPwXd4qyTo6d8rhI/wDijQN0latCVxtWzi0TcJcTzOtLLKKKV7D0MoxqOB2jr9eV1wdRPtsfFFFIQ50DAwntwH7rqzcP2rhSqN7rL3BUMiYehazGXZGO05PqTPC95gq3cUVk8jIDVtDmMe8AnZ+AO3qUe64D3T08EPhuy2i38NScSXyDxhhdphh5g745dpOefYrbhtvCXFFZLosrKaoiZkxfmub2jHX96ruG6y3X7hN3DNfVNpJo3aoJHHAO+Rz9JO3YrfhSzWnha4Sme9U89XLGQ0BwaGtyPTzJwkvN8kS83yVHBNltFyivLrjSskZA7zXHmxvnZx9imWWn4U4shrLdSWcUj4GZjm5vI5B2efPGxUPg2spoLXxI2WoiYZWu0BzwNWzuXaovgxq4KW8Vj6ieOJroMAyODQTkdqs092TJPdlz4PauhHDVxi8R/KUzCal2f9eDqIH2bKNwvbbLcbfc7xDZm1kwmPRULnA6G7YAzt2/YonAlXTU9m4hbNPHG6SLDA94Bd5ruSicGWrxmlkraHiJlvuLHgdE47FnpB5qGuSGuWVPFT7a+64t1tlt4a0CWKQYw7rwOpPcB0FNcOLKenq4RLEWPJae0NOFaeEmuoaquoooJo56qGItqZYsYJ2wP+/2qB4Pp4abi+nlnlZGwMflz3AAeaeta/8AWX5xl3wtYLTXcVX+lq6OOSCmceja7PmDUeSlWCDg/iWoq7NTWUQ9CwllQca3gHGc8wckLnhaupIeKOJ5ZKmJjJdWhzngB3nO5dqqPBjUwUnEtTJUTRxMNM4B0jgATqb2rNp7szabsx1XT+K1k1PnV0UjmZ7cHCizx9I3lurG64ddat7cOa6d5BHIjUVFx6F0p7G9Wje+DIEcO1IPMVju4xCf8H3yFP7U7utQvPy97OKaqTRjb2Ab9X5H+8yd4qI1gUy9H/T1w9pk7xUQLtXCPQjwIQuSuyVyVZFmcEZ6kvRuAzpOO1bjhGx2ymss/E17YJaeIkRQkZBI2zjr32CeHhPj6XonWKn8T5aAfOx9mFR5HdJGLnvUVZgACTgDJShjy7S1jiRuQAtvR1FirfCDa5bJTOije7MrS3DdRB2A6v8AsrqlmrYPCBfWUFDT1JMTC4Sv0aRpHI4PbuFDyNeCHkrweVpepXtt4WuvEMNVW0MUThFKWuZqwdXPAH1qVcfB/fLbbn1sjIZGRt1SNiflzR1nlv8AUr643VltaujNBji3XpOnOM42SLa0tRXjwYVDBQU5pdZaZi/zh5w/NxzyeeVTWPhC78QRmakhayAHHSyu0tJ9HWVCmt7CmvJSZS5V9e+CrxYqbxqojjlgHOSF2oN9fWE3YeErtxCx8tHGxkLDgyyu0tJ7B2qdUauy2qNXZTZ2XQB06sHHbhaaXwdX+LpnObB0cTNevpNnDflt6FYULW+SG4OwMipG+P5bFVzVWiryLlbmIC0Vo4nZbOG7haDSukdWF2JA7AbloHJZvK9Wq7zScN8I2aqdaoKo1ELGu1AA/EBzyKie1Khklwqs8sJSL0OrorLxnw/VXG1UbaKvpBqfG0Aats4OOeRyKxtksFx4gndFQRBwYMvkccNb6ypU01uWU01vsV6QrR3XgO9WujdVubDUQs3eYH6i0erCh2bha536knqaBsb2wHDmudgk4zsp1RaslTjV2VHUkLSRkBaau8H19oLc+teyGRsbdT4435c0dfUtLwTYZ5ODbgXMiLq9jugJ6tiN+zdVlkilZSWSKVnmJY7RqDTpBxnGy4zhb7FzoPB7caF9BSuhgndFJN0nnA6hnbG5ydjnkqm3eDy+3O3Nro2wRMkbqjZK/DnDqPLZWU1TsrrXky25OwSg9q9C8Gtgqob3W1FXFGGU7XU8jHHJD8g8v71U1vAN7qbtXtgZA8xv6QtEm5DydONvQnUjbRHUV0ZUJRsdlo38B3eOWphZJSzS0sQlljjkJcAQSOrfkqq02mrvVeyio2B0rgT52waAOZPUp1JmikmQ+fUjCfrqN9vrpqSR7HvhcWOLDkZHNM5Ulz0DgAYsc/tLu61CXgL5Dm9pd3WoXn5e9nn5O9mKvW1+uHtMneKiZKl3v5duHtMneKhrvXCO+PAEoSJMqSx6JbqZ9/8ABa6gojrqqWUuMQO7sOLsfWD+xYAUtSZ+gFPKZc46PQdWezCl2a+19hrPGaCbQ47Pad2vHYQtX5Va7RkWuk6bHx8nH2f4rOpRbpGFSi3RW8OWivs/G9qhr6d0L3vD256wQetbOz/wkcQfqGf9mrzt3Fdzlv8ADeamRs88ByxjtmN9AAUul44r6W+Vt3ZT05mrGBj2kO0gDHLf0KsoSZWUJSNDwdUy0fBHENRC8skjke5rhzB0DdJ4N6maa2XyKWV8jRGHYc7O5Dsn9iylBxPV2+z11rihidFXEl7nA6m5GNt0WDiar4ehq4qaGKQVbQ1/SZ2G/LB9KPG6YeN0zT0v8DlV+v8A/Nqe4wlqqbguzMtbnsoHRASmLrOkYBI9OfrWSZxNVR8MSWBsMRp5H6y/B15yD246lKsHG9zsVN4oGR1VLnIimBOn1FND5/cOD5/crHVl4NnMLp6v4PL8EEnoy7s/wW2vElTD4LLZ8Gl7YnaRUOi2OMHOcdWrms9fuOrlfKM0XQwUtM74zIhu71k/3Jrh7jO48PQupomx1FM85MMvIH0dilxk1dFnFtXRqvB5NXycPXds7pXUrYz0OsnAOk5A/YoFB/A/cfaR32KNL4TLtI2aJtJSthlZoEYacMznON/SqSHiOph4ZmsIhiNPM/W55B1A5B7cdQVdEm7orok3ZU5XoPGMckvAnDojY55DGZ0jP5i89+pbGh8Jd1oKCCjjo6RzIIxG0uDskAY7VpNO00Xmm2mi34DpKiy2C7XW4RvghfF5gkGC4AHfB9JwE/wrJQU/g4mlmbUGMyu8Z8V/1g3H7MY+pY2/cZXfiGIQVUjI4Ac9FEMNJ7T2prh/ii48OSvNIWvik/1kMm7Xen1rN45NN+SjhJpvybKy8Q8KWds8tBBdnRubiUOaXs9Z3wjgupEHDXEVTRF0bWPe+EnYtGkkKiuXhFuNbQyUlNSU1EyUEPdE3zj2qrtPE9XaLTW22GGJ8VYCHufnIyMbbp03THTdM1fgzq56gXiKaV8jTEH4e7PnHVkrngh7v3F8Q+cfNY7G/LzCsrw/xLVcOOqTSwxSeMsDHdIDsBnlg+lLauJqu0Wqut8MML460EPc8HI2xturSxveiZY3br9jS0BJ8EVwJOT4x2/ymKXabtQ8RUFutVzFXb7hE0CjqYstDtsAg/V/isdBxJVQcNTWFsMRp5n63PIOrmD246lc0XhKuVHQx07qKkmfC3THK5pBA9Q/wVXB77ESg99iy4Ht89p8IVwt80xldFC7Ls/GyWkE+nBTvClRNDbuLp2SOEkbnljs7ggPwslbOLLhbL5UXgNjnqagEP6QHG+Ow+hJQcVVlvpbpTxwQObc89KXA5bnPLf0qXCTIeOTsd4EvTrTxVA+WQ9DVfkZS49vI/bhbh9sg4Epr5emvaX1DtNI0/m53A+0/Y1eY2q3S3S601DAcPmeGh38UdZ+oLW+E289PcKezwv1RUTAXuzkueR1+of9yk43NJCUbkkYx8j5Xuke4ue4kuJ6ykXIISrejpPQuAfkOb2l3dahHAPyHP7S7utQvOy97PPyd7MVe/l6v9pk7xULKm3v5dr/AGmTvFQcr0I8I7o8C80iMoKksCEIQgEIQgBCEIAQhCAEIQgBCFdU3DzZbfFVVFwipnTtcYWPGzgO09SxzZ8eFJzfJKTZSoXccEszi2KN8hHUxpcuSxzXaC0h2caSN8rTVHixQiE5JTzwgGWGSMHkXNIygU8zojK2GQxjm8MOPtUdSFXYobQu44JpRmOJ7wTjLWk79iR0UjZOjdG4P5aSN/sU643VijnqQrGG0SvttZVyl8LqXT+Tewgu1HC4tFrN2rDTiYRYYXlxGdgsfqcSjKV7R5Jog53SKfcqCnojH4vXxVmvOejHJdUdnlqYap8uuA08JlAdGfP9Cj6rF0+o3sRT4K9IruDh9tVVQwQ1Rfrp+mc7oj5p7FCqaBlPb6eoE+qWVzmviLCNGPT1qI/LwzkoJ7/7/gnSyECWnLSQe0JDknJOSetOyU80TQ+SGRjXci5pAKVtJUP3ZBKRjVsw8u1b64VdlaGMYSpSkVweh+D/AOQp/and1qEcAfIU/tLu61C87L3s4MnezF3z5duHtMneKgqdfPl2v9pk7xUFehHhHdHhAhCFJIIQhACEIQAhCEAIQhACEIQAtdYqKsqKCKjraZtRbahrnskDxmA4O/o9SyKcZUTxxOiZNI2N3NjXEA/UuP5nx5Z4KMWl/vgtF0zXWpsUVhLKE1UkjahzZnUbmh7tzpO/VjHJdNlhl4njEtOYqtlM4NM5aS+THmkkbZWOimlhdqhkfG7tY4grkucXai4lxOck7rg/pcnOUnPm/wCd/wD4W1l9cBxEKCQ3MyeLdINQk05z6Ov7Fdv+FDdqX4PwLRobjBHR6Medn081iZaiecASzPkDdgHOJx6kgnmbEYmzPEZ5sDjg/Urz/T5zilcVz4238/yRqNQazxGx3KW2ydG012I3M6m46lNa8S3qmmOg1cttDoi4jeT71iNTtGjUdJOdOdka3kgl7iW8jnkof6Xd/dvvv/KXP/hOs10vwuOFrl8LF2cs6PWRqxq35dSr+DMm8vDQHHoH4B6+SpJKiaXPSTSP1c9Ticrhj3xnLHFp7WnBWkfgS6GTE2vu9LZbEat7NfTtnbfqH4TtlLRbP6LowAHOxtndOQ/DnwfdvhUuMfQu0ayOf8nHUsa+WSTGuRzsctRzhdPqZ5PjzyO2xu8nbsWMv0yUq3XjxxTvbfz5J1m2o5pI7tQtY8ta62AuGeeAcKLRyRTUtikrXBzX1EznF55uycZ+vCyXTSggiR4IGAdXIdi5L3FoaXOLWnIGdgn9Kf8Ad/u/+RrNi74UNPdfhv8A2TondHrIxr/N0rr4Rqqep4epoZCyKSGPpGjbV1YKxz55pWtbJM97W/FDnEgepIZHktOt2WfFOeXqRfpdr7mv4S24oayTdwG3esa0YAmfsPWoiCSSSSSTzJKF7GOOiCj6KM9C4A+Qp/and1qEcAfIU/tTu61C4cvezz8nezF3z5duHtMneKgqdfPl2v8AaZO8VBXoR4R3R4QIQhSSCEIQAhCEAIQhACEYQgBCMIwgBCMIwgBCEIAQhCAEIQgBCEIAQhCAEIwhACExPVwU4894z2DcqunvD3ebCzQP4x3KsotlJZIx5LZ8jI26nuDR2kqBPd4mDELS89p2CqZJZJnapHlx9JXC1WP2c8s7fB7D4L6iSp4bqZJMZ8dcBjqGhiE34J/mvU+2v7jELyc/5GYXZmr58u1/tMneKgqdfPl24e0yd4qCu6PCPRjwgQhCkkEIQgBCEIATtWOgpKeVtQI9UZJY2JjiTqduS4H0JpSKluqnpQeuI99yxzNqJjmdRKFt+Je4Oq3NA5ZpYzn/AKVOhnnqrdJW09exwieGvY6njB3/APapV48GlwhqmmiLSx4aXMlOlzCQc+sbK0h4aqm2BlEzd8YyXNaPOJP7ea5NT9nJqfszFFca2rq20/TNbqbkOEMZA/6FJuNU+11Hi9RcR0mnJ00seO6pNs4WqYK2L8rlziGloapN+4Uqrs8OgbiePzdLttTduv0ZTVIapeykpbtJVSFjKl3b/s0X4VdtgzbJak1LZvPY0NMbWOYd88gMjZJLweOH6CCofKJZJXFryCOfoHPG3NJEf3hUN6g+P/yV4SepF8bepbjluIa+Y9DHKRHsJBsPObv9mVLnhfL/ALOKcO6miFmD+xQKUkRVONyYh32qxo4K10QMbMNPW7Yn1Lm+ZknHLSZ7vx8UJwbkVla6tgwDEyJ3pgZg/sUSK6TRk9IyJ+f/AMLB/cr6ooq6oAY+V0jABsW59aqau2tj2LwDjqC5l8iXsT+Hq4G47lJKTiOEeuJn3LuGukkkcDGwho30wNP/AIqTS2mJzCWyOcAN9sKZYquioquWjfI1rSfjuVllm/JhLGovS0RaRz6mqjBEXRlwBb0TNx9iYomNkrqeNwy10rQQesErUmltclQJYZWGUb/kwdysrRzRxXGl1vDSZmYB9YXf8OUpKVszzRUeD3EcF8N4+SKf7Cl/cXw3+h6f7CotNxNUue+OanYCORGQpBvlc1up1IzlnGSFzfUx9nn9PIdfuL4b/Q9P9hSHgnhpwwbPT4PoKcF9lx51K3PYH/4JufiiCmdiWneBjJcCCApXyI+yNGUY8nvCJ3NhpP8AlP3o8nnCP6BpP+U/epM3FVDB0ZeyUCTkdO2FY2+401zpvGKVxdHqLckEbj1q6zOXEjNxkuT528JVto7TxtV0dvp2U9OxkZbGzkMtBP7VlVtPC3/CHXfq4u4Fi17eLsRU9d8E/wA16n21/cYhHgn+a9T7a/uMQvJz/kZJk7nUdNf7qw/GjrJW/VrOEwoV2qPF+M7oSfNfWytP/OVNXoVSR24paoghCFBqCEIQAhCEALuruVDStpIquVzMwn4rScee5cKNc6JtfVUUIpXyyeLndr8YGt3NY5+0wz9prbNx1w3R2+CCrulXLIxxLjJSiQAb4AOzscutVt344o+j02m4QZ2wXUkjHcv/AFELLVXCtTDE+ZlPKWtGSA9u3PZV1DQeN1jaeOF7pMag0vG+FxHGXFt4gqIasST3WENyCXOhe7G+dgAttSeECxNy+puETHaMAQ2+R++ADu92PzQeXX9vnVfTGhe6Ce3GJxBwekykPD9T4iKxsEjonNDgQ4dYylg9CuHFfBtxc6bxurqK7DWxyzM0BrR1aWgNHX6d1RQ19FWUtU2kkLy17C4kEfxll7ZZ/hOV0UIfraAcZCt7RQyW9ldDLG5rsx8znPxuSvj70aY+9FzbnOb4y5hAcIhjPX57VbwcQF4HTtaHRuwQfN6vR2YVbZaY1b6qJvxjBkesOaqi9TPjqWjcSgHpARjzs/tXL8xJ5qPfwSjHF9yLaSrrb3WGKGQ0zWNALosj7E3VUL7brkragzAnDXnnnHWl4Yzp6QgFzj+crHiGNkkLQIslzwSN1R44qByw+VN/J+17cFZR1scmtscoIa0uDHHGdlVQurGiSoa+RgccANAw52ez7FYx2ky/Fpyd+xLU2mop4QdJYAcgB3IrGEkjv+V8eWRLdWSKOSTx0RNkJlBIe5vaBushbXukvFG5ziSZ48k/+oLdcKWzD6uqmBJbG7Tq7SDk/sWDtfytR/r2d4L1v06nGdHkfOk7ipeD6Qgjh6RztGQwnzuz1J9zY3RGVsZc0bZzzTFve3S7JjY3Bdl78DBJSC5Q01HHTMaHtLzG1+rbOea8r6fI27RzS+VjSTsYr5309L41Sx9JsdLe3ZZ2gbPcbJV1U07pNEj2+dzOw29Supbk5kG8bXR0zgHNz8ZV1RJFStkp6SCKngnY5+gPJDuXaVrH4mSjkl8/FrUr2Itxa5ojiY1zuhjaSRyydgFtuFaN9FYYWSf6yQmR3oJP3YWCmr3wyhuuM7te3Iy12OWf/nUt9w9eBdaeUFgZJC4AgciDyK1x4JY92S/mQzPTE8N8Lf8ACHXfq4u4Fi1tPC3/AAhV36uLuBYte9i/Gix674J/mvU+2v7jEI8E/wA16n21/cYheVn/ACMk824n+dN19sl75Uy31HjFK0k+c3zSofE/zpuvtkvfKYtdR0NUGE+bJsf7l6tXBGmKWmReoQhYncCEIQAhCEAKRc76y02OnpqOld49VNOqoLOTA92GtPrzn6lHTPEFHUG20NZHICwNLdBAODrcc+hY5+0wz9pAhuF0sk0NTIHPY9o6RrjkHc81HqszVzn0cEsMsgMjWkFmncEY7RhXVBFDe7HDQPqy2riy5jCBjOezkq60VclFew6uqXMZoewyEbjIwuKqORuzqS5T3a1ubW00rnUgIdO2MnBPIOPVvsmqC6V1qmbGI3yUtS0BsPxgcjGw7U5e7dPa9L6epMtNUN1tIAwfXjmp4pReLXFUUtdmoo6duYXAebgZOEIKmpjmpqmYUcNRBUwODnB4LHNxnIx61dUNwmutsmqpoXhzTHGZdPmuPndfaqy0VGqoqYKmtdTdM0M6UgHUSeRUi4U9TaaSqp2znoi+JzC3YEEO32WuJXNItF6XZouGHsdc5Yula2Qw+bk8jranOPLewRxVrGjWHaH4HMLJ8OSSsqKuSL44p85Of47exX0vwrc4RTv/ACj3EOOo+nK5vmw05rPVw5NcSRw40CNo21HkOtXksZfVY0+cwcsLz+poY6a4yQS1I1xuAz2HmtVYDNT0ZM9Q+YvOxcc4APas5NaTlhGXUsu3y9Cw775+L1KBU1ED26cEkb6SMhdVNQHNO5yqvpC6TGVideqXLZoLfXUppJmtDY3mMgt5E7Lyq1/K1H+vZ3gtu1n5Vp9KxFqH+lqP9ezvBet+n7RkcPyt2j3yCpBnaxsbHnBwD2J+bSYsGFgMTcq1bwtRNkMgkmDj1lwP9yV/DNM5pHTzb7cx9ydSJ4H0+UzdY5gicAW6NILsfndaz9VVBr2M+McE4xnSOxb53CFG8YdUVBHXuN/2LhnBVvjLtL3kH+MAT9qdRFfpMl2zzzxOaZrZJPNaPOx6FvOBdMlLWTtGD0rWfY0fiVhDwtb44ix5lkz1l2Pq2U622ujtUDoaOLo2PfrdlxOT27+oLOc01SOnB8ecJ6pHgXhb/hDrv1cXcCxa2nhb/hCrv1cXcCxa9bF+NHceu+Cf5r1Ptr+4xCPBP816n21/cYheTn/IyTzbif503X2yXvlVfWrTif503X2ybvlVa9iPaiDRUU/jFMx/53J3rUhUlpqBFUGJx82Tl61drCSpnfjlqiCEIVTQEIQgBPOkhlhZHKJSGs0lrXgA7k55elMKPPX08Gznhzuxu6hwUtmVmotfcdfBtE2pZUMfVskZyIkb+FdXCK2T+fN00OWaXaZR55znJyDuqqe7zSZEQEY7eZUFz3Pdqe4uJ6yVK+LHyckpY/CLM11BHSOo2sq5YvzS6VoLPV5qZhq6OnqxUxx1Yftn8s3B9fmqAhX+mx+jEtLjXW24VM8woZ6dszw/oopmhrSB1At9a7qb1HLYvgttO4npmyCeR4c/ABGnIA23yqhCtHBji7SBY2a5x2uolklgMzZItGkO04OoHPI9is6Piinpax1S6mqpXOBAa6oGB/0rNoUZMGPI7ki8ZyjwXs17t81VJUOt8xdI4uIMzT/4KVBxVRU8DYWW6cNaNv3wPwLMIWf0eH0Sss07TNU7i+kPO3T/ANYH4E0OJ6IO1eIT/wBYH4FmkJ9Fg9Fuvk9mp/dbSA5bbps9WagfhWbpJ/FquGo06uika/TnGcHOE0hbY8MMaqKM5ScuT17y8f0d/tf+RHl5/o7/AGv/ACLyFCp9Ni9FT17y8/0d/tf+RHl5/o7/AGv/ACLyFCfTYvQPXvLz/R3+1/5EeXn+jv8Aa/8AIvIUJ9Ni9AuuLuIf3U8Qz3bxbxbpmtHR69WNIA54HYqVCFvFKKpA9d8E/wA16n21/cYhHgn+a9T7a/uMQvGz/kZJ5txP86br7ZL3yqtWnE/zpuvtkvfKq17Ee1ECtcWuDgcEbgrR0s4qKdkg6xv61m1ZWeo0yugdyfu31qs1aNsMqdFwhMzVUNOPyjwD2cyq6e8uORAzT/KdzWSi2dUskY8stXOaxup7g0dpKgz3eGPaIGQ9vIKolmkmOZHlx9K4Wixryc8s7fBJnr6ifZz9LexuyjIQtEkuDBtvkEIQpIBCEIAQhCAEIQgBCEIAQhCAEIQgBCEIAQhCAEIQgBCEID13wT/Nep9tf3GIR4J/mvU+2v7jELxc/wCRknm3E/zpuvtkvfKq1acT/Om6+2S98qrXsQ7UQCVri0hzTgjkUiFYASSck5J7UIQgBCEIAQhCAEIQgBCEIAQhCAEIQgBCEIAQhCAEIQgBC0OIBYbfCJY4pKmJ2rNGx2o9K4ZMh3bsBy5YUmgt1F4zUQRQTskgqYojLM1rwcuwTgtwDtyOVnrQMqhab4Nt1TSUczwYGx0Alk87HSOMrm5JDTj14PUPSo1VarfRNkqCZ6mHVG1jGHQ5upurJJbuOobDPNNaBRIWiFFTfurqaUwSGFsMv5MRjXtETy7cj7UyyzUlZSxS0onZNVCRtPA4h5c9mknfAyC0kDbmMKdaBRoUivhip62WCFxcyI6C4nOSNiR6M5wo6sD13wT/ADXqfbX9xiEeCf5r1Ptr+4xC8bP+Rknm3E/zpuvtk3fKq1acT/Om6+2Td8qrXsQ7UQCEIVgCEIQAhCEAIQhACEIQAhCEAIQhACELVeDiCnqOLWsqmQuiFNM4maMPY0hhIJB545qspaYtgyqF6jdrPSVs94oaWOCnk/eEMkzYGsjke9+DIwb6WkEcjvhUtNbbDT8WW+jo6a4mWC5RwSuqmtMUg1YO2Nj6OxZLMmuAYhC3/wC5GyXiuhmoJquGA1lTFUseGlzujbr/ACYHLI2A3S0XCPDlxoILlELnBTvZUvfFK5mr8k1p804wc5/+YU9aIPP0L0jhvh+w013sjpqetqJ7hG+pi+K6GNnnAMdtuQBudt+pU3g+p7c7iCrq7rCyWio6Z75GvGRuQ0d5Oqt3XAMw24VjKXxVtVMICCOiEh0789l065172sY6tqHNZjSDKdsclvb7wtR2Pgu4W9zGSXKCYVnS4BcIDIY2jPpADvrTfCVRZbdwQ6uu8NO+N1wfG9r6USvlb0YOhrttG++VHVWnUkDBRVlVA9kkVRKxzG6Wua8gtHYPRuu47jWxTPmjq52yyfHeJCHO9Z61s7VwjY55LTR1fwg+qukDqhskGnoo2+dhpyMkjG56k/WWKzSW6Ovr2TtiobPSyllLpa6VznlpySP2p1o3wDAiqqBUdOJ5BN/9wOOr7U8y6VgrWVjp3yTsBDXvcSW7EberOQtnX8GWMvr6K31NWKuk8XkEk5b0ZZM5oAwN8gPG/XupM/AXD/wjBQw3NwmZWMp5WGdrnStJwSGgeaRzwc7J1oA843Qpt4ipILrUQ0LZW08TyxvSuBccbEnHaVCWy3QPXfBP816n21/cYhHgn+a9T7a/uMQvGz/kZJ5txP8AOm6+2S98qrVpxP8AOm6+2Td8qrXsQ7UQCEIVgCFqqHhGW72qzeKRww1Fe6o/LSTEhwj33bjzcAHtypNn4BZU3e0MqrpSy0Nwe9okpnOJLmfGYMjn6eX9+TyxQMYhayq4Rgnnqaumr6Khtcc4p4pppXua9/PSDpySBzOMBMngW4QR10lbV0dHHQzCGV8shwS5uppbgHIIwpWWL8gzKFrIvB9XSxtxcre2Z1G2tbC6QhxiIznlgYHpUKu4UkoKihE1zozTV0RliqmF7mEA4I2bnOfQnUj7BQIVlfbHUWCtjpqiSOUSwtmikiJ0vY7kRkA9R5hVqummrQBCEKQCEIQAn6StqaCYzUkz4ZCxzC5hwdLhgj6wUwhQCc+93OSm8WfXTGLQyPSXbaWHLB9ROykVHFN9q+g8YutTJ4s8SRan/FcOTvX6VUoUaV6BasqL3T22G4sqZo6bxxxie2TBE+kFxA55wRuuqjiq/wBXvPdamQFr27v20uGHD1EBWVCbdVcEx089xp4ZqSvkqHU8mrVMwsaMNwMZOCN1o+IeJLVPSONJUUEsE00TqeKSSRxpQ0g56PRhoAGCAdxnmsHLetIMrYrhxMaCeC1XOaCmpA2R7em0tYHODds9WSM/aqmZ9ZbJq2gbUjDyYp+ifqZIA7PPrGRleiXO/wBmdcKmd12imknpYg8McXRtcKhri1hLQcacnB5csp2n4msjfG3UlZSQubcJ5phNI+NtSwuyzZrTrGNtJVeo+dIMBS1N+vdcaOnnqaqpqohTlmrJfG3cNPoGM/Un7pZb5abQ1lRLHJbxPkiCoZKxkpHXpJw7AT3Dl4oKXiCskqf3nS18M0AfECfFw/kQOeBy9SjXez0Vrow6K/0tfK+QYhpWuIDcHznEgAH0LW3qoEu11HFtNRW6mttbURU9wlcykY2YAOcDhw5+bufUqqpud1DJqKeslLQxtPIwuyNLHZa0+gFbHhvi2itNu4apHeJP6KqldVPnh1vp2l4ILT1bZ5difs9+tscFI5l4pqOmp6md9xpZIi51Y1ziW42OrLdsHlzVHJpv7QYSS73GY1DpKyVxqWMjmJd8drcaQfVgY9SkTcUX6oNOZbrUvNK4SRan7scOTvX6VsbRxHwzLbImXJmmWcvt7884aUkua/lzaSB/7U/bOKrVUyXEx1EFBUGsBikkldEHU7WhrGhzWnOMZLTzyjm/7QeaPkfLI6R7i5zyXOJ6yVyp98qoa691lVTxRxRSyuc1sWdA9IyAcHny61AXQuAeu+Cf5r1Ptr+4xCPBP816n21/cYheNn/IyTzbif503X2yXvlVatOJ/nTdfbJe+VVr2IdqIBCEKwNdZ+NWWqls8LqF0nwb4zv0mOk6UY7OpcWXjFlqprLG6idILVVSzkh+NYeMActsYVTSXWGKnigmpw8RsIDtIOkku39PxhtnqUoX2hZRmCGmcxzyS54aNiWkbD0EkjsWLgvQHqTiOgktUlpvNBPPTCsNVCYJhG9jjsWnIOQR9advXGhvVtuNK+j6M1lXHMwtfkRtYzQG+k4xuq6W7UlVKXzQuYS/USxjcuGpxAPL+MPXj613VXmimjnZFRMjD2lrCY2nGS7PeG/VpChQV3QLBvGsYuLKrxJ3mWb4M09J16dOvl+xO23jimo6KhpZqCU+KUUtL00UobI0vdq1sJB0kcljkKzxQfgF3xRf4+IaminZBJCaakZTnpJekLtJODnrO+6pEIV4xUVSAIQhWAIQhACEIQAhCEBa8M2YcQX+mtZmMIn1ee1mojDSeWd+Ss7rwNX0tzipLeJKoSUvjR6ZggdEzJB1hxw3l2qs4ZvDbDfqe5PidI2EO81pwd2kf3qTZuIY4H18N4bUVtNcIRFM5suJRpcHNIcfSOSxlr1WuAR63he825srqqjMbYoWzvOtpAjc7SHbHrKequGaig4fmuFYXRTxVMcXQ7HLXs1h2QezCuJeMrPO8Uj7bVi2OtzKJzBODKND9bXB2MKHfuLorzb6ylbSOhE1VFLFl2dLGR6AD2nG6hSyOrQKqgtArLHc7kZiw0HRYZp+PrcRz6sYV5wtwKOJLP46KyWGR1SYGBtMZGNIaHanuB80elQGXu103CVRa6SiqGVtYYxUzPlBYQxxcC0YyDv+xMxcRSU/CXwLAZonuqzO+RkmkOaWBuk49Sl62tttwLR8HX6vgjmpaHWyXJjzKwF4HMtBOSNuakz8GV7xTG3N8ZElDFVTF72sEWskYyTy25qwtXGVqpnWusr7bVS19sh8XidDMGxuZvgluOY1H1qLWcYQ1NmnoG0sjHS2+npA7UMAxyaifUVW8t8AgV3B1/t0Ek1VbnMbE5rXgPaXNycNOAc4J5HkUScH36KSKN1Dl8srYQ1srHFr3cmuAPmk+nCs5eN2+PXKsipna6uGlZGHkENdCWHJ7QdB+1WU/hIgdXU9VBBWNBqmT1UL3R6HBpzpaQwHnyJKasvoGHrqKe3VklJUta2aM4e1rw7SezIJCjp6snFVWTzgECWRzwD1ZOUyt1dbg9d8E/zXqfbX9xiEeCf5r1Ptr+4xC8bP+Rknm3E/zpuvtk3fKq16JePBlerheq2thqqBsdRUPlYHyPBAc4kZ83moXkmv30u3e8f+BepHJHStyDEIW38k1++l273j/wACPJNfvpdu94/8Ct1YewYhC2/kmv30u3e8f+BHkmv30u3e8f8AgTqw9gxCFt/JNfvpdu94/wDAjyTX76XbveP/AAJ1YewYhC2/kmv30u3e8f8AgR5Jr99Lt3vH/gTqw9gxCFt/JNfvpdu94/8AAjyTX76XbveP/AnVh7BiELb+Sa/fS7d7x/4EeSa/fS7d7x/4E6sPYMQhbfyTX76XbveP/AjyTX76XbveP/AnVh7BiELb+Sa/fS7d7x/4EeSa/fS7d7x/4E6sPYMQhbfyTX76XbveP/AjyTX76XbveP8AwJ1YewYhC2/kmv30u3e8f+BHkmv30u3e8f8AgTqx9gxCFt/JNfvpdu94/wDAjyTX76XbveP/AAJ1YewYhC2/kmv30u3e8f8AgR5Jr99Lt3vH/gTqw9gxCFt/JNfvpdu94/8AAjyTX76XbveP/AnVh7BiELb+Sa/fS7d7x/4EeSa/fS7d7x/4E6sPYMQhbfyTX76XbveP/AjyTX76XbveP/AnVh7BpvBP816n21/cYhWnBHD1Xw1ZpqKtkhkkfUOlBhcSMFrR1gb+aULyczvI2iT/2Q==%20"/>
          <p:cNvSpPr>
            <a:spLocks noChangeAspect="1" noChangeArrowheads="1"/>
          </p:cNvSpPr>
          <p:nvPr/>
        </p:nvSpPr>
        <p:spPr bwMode="auto">
          <a:xfrm>
            <a:off x="92075" y="-1571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130" name="Rectangle 10"/>
          <p:cNvSpPr>
            <a:spLocks noChangeArrowheads="1"/>
          </p:cNvSpPr>
          <p:nvPr/>
        </p:nvSpPr>
        <p:spPr bwMode="auto">
          <a:xfrm>
            <a:off x="214282" y="6295273"/>
            <a:ext cx="243528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sz="1200" b="1" i="1" u="none" strike="noStrike" cap="none" normalizeH="0" baseline="0" dirty="0" smtClean="0">
                <a:ln>
                  <a:noFill/>
                </a:ln>
                <a:solidFill>
                  <a:srgbClr val="548DD4"/>
                </a:solidFill>
                <a:effectLst/>
                <a:latin typeface="Tahoma" pitchFamily="34" charset="0"/>
                <a:ea typeface="Calibri" pitchFamily="34" charset="0"/>
                <a:cs typeface="Tahoma" pitchFamily="34" charset="0"/>
              </a:rPr>
              <a:t>تازه های کتاب</a:t>
            </a:r>
            <a:r>
              <a:rPr kumimoji="0" lang="en-US" sz="1200" b="1" i="1" u="none" strike="noStrike" cap="none" normalizeH="0" baseline="0" dirty="0" smtClean="0">
                <a:ln>
                  <a:noFill/>
                </a:ln>
                <a:solidFill>
                  <a:srgbClr val="548DD4"/>
                </a:solidFill>
                <a:effectLst/>
                <a:latin typeface="Tahoma" pitchFamily="34" charset="0"/>
                <a:ea typeface="Calibri" pitchFamily="34" charset="0"/>
                <a:cs typeface="Tahoma" pitchFamily="34" charset="0"/>
              </a:rPr>
              <a:t> </a:t>
            </a:r>
            <a:r>
              <a:rPr kumimoji="0" lang="fa-IR" sz="1200" b="1" i="1" u="none" strike="noStrike" cap="none" normalizeH="0" baseline="0" dirty="0" smtClean="0">
                <a:ln>
                  <a:noFill/>
                </a:ln>
                <a:solidFill>
                  <a:srgbClr val="548DD4"/>
                </a:solidFill>
                <a:effectLst/>
                <a:latin typeface="Tahoma" pitchFamily="34" charset="0"/>
                <a:ea typeface="Calibri" pitchFamily="34" charset="0"/>
                <a:cs typeface="Tahoma" pitchFamily="34" charset="0"/>
              </a:rPr>
              <a:t>شهریورماه</a:t>
            </a:r>
            <a:r>
              <a:rPr kumimoji="0" lang="en-US" sz="1200" b="1" i="1" u="none" strike="noStrike" cap="none" normalizeH="0" baseline="0" dirty="0" smtClean="0">
                <a:ln>
                  <a:noFill/>
                </a:ln>
                <a:solidFill>
                  <a:srgbClr val="548DD4"/>
                </a:solidFill>
                <a:effectLst/>
                <a:latin typeface="Tahoma" pitchFamily="34" charset="0"/>
                <a:ea typeface="Calibri" pitchFamily="34" charset="0"/>
                <a:cs typeface="Tahoma" pitchFamily="34" charset="0"/>
              </a:rPr>
              <a:t>   </a:t>
            </a:r>
            <a:r>
              <a:rPr kumimoji="0" lang="fa-IR" sz="1200" b="1" i="1" u="none" strike="noStrike" cap="none" normalizeH="0" baseline="0" dirty="0" smtClean="0">
                <a:ln>
                  <a:noFill/>
                </a:ln>
                <a:solidFill>
                  <a:srgbClr val="548DD4"/>
                </a:solidFill>
                <a:effectLst/>
                <a:latin typeface="Tahoma" pitchFamily="34" charset="0"/>
                <a:ea typeface="Calibri" pitchFamily="34" charset="0"/>
                <a:cs typeface="Tahoma" pitchFamily="34" charset="0"/>
              </a:rPr>
              <a:t>93</a:t>
            </a:r>
            <a:r>
              <a:rPr kumimoji="0" lang="en-US" sz="1200" b="1" i="1" u="none" strike="noStrike" cap="none" normalizeH="0" baseline="0" dirty="0" smtClean="0">
                <a:ln>
                  <a:noFill/>
                </a:ln>
                <a:solidFill>
                  <a:srgbClr val="548DD4"/>
                </a:solidFill>
                <a:effectLst/>
                <a:latin typeface="Tahoma" pitchFamily="34" charset="0"/>
                <a:ea typeface="Calibri" pitchFamily="34" charset="0"/>
                <a:cs typeface="Tahoma" pitchFamily="34" charset="0"/>
              </a:rPr>
              <a:t> 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42844" y="1285860"/>
            <a:ext cx="8229600" cy="1143000"/>
          </a:xfrm>
        </p:spPr>
        <p:txBody>
          <a:bodyPr>
            <a:noAutofit/>
          </a:bodyPr>
          <a:lstStyle/>
          <a:p>
            <a:r>
              <a:rPr lang="en-US" sz="28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Introduction to Dental Materials/</a:t>
            </a:r>
            <a:br>
              <a:rPr lang="en-US" sz="28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                   </a:t>
            </a:r>
            <a:r>
              <a:rPr lang="en-US" sz="2800" b="1" dirty="0" smtClean="0">
                <a:latin typeface="Tahoma" pitchFamily="34" charset="0"/>
                <a:ea typeface="Tahoma" pitchFamily="34" charset="0"/>
                <a:cs typeface="Tahoma" pitchFamily="34" charset="0"/>
                <a:hlinkClick r:id="rId2" action="ppaction://hlinkfile"/>
              </a:rPr>
              <a:t>Richard Van </a:t>
            </a:r>
            <a:r>
              <a:rPr lang="en-US" sz="2800" b="1" dirty="0" err="1" smtClean="0">
                <a:latin typeface="Tahoma" pitchFamily="34" charset="0"/>
                <a:ea typeface="Tahoma" pitchFamily="34" charset="0"/>
                <a:cs typeface="Tahoma" pitchFamily="34" charset="0"/>
                <a:hlinkClick r:id="rId2" action="ppaction://hlinkfile"/>
              </a:rPr>
              <a:t>Noort</a:t>
            </a:r>
            <a:r>
              <a:rPr lang="en-US" sz="2800" b="1" dirty="0" smtClean="0">
                <a:latin typeface="Tahoma" pitchFamily="34" charset="0"/>
                <a:ea typeface="Tahoma" pitchFamily="34" charset="0"/>
                <a:cs typeface="Tahoma" pitchFamily="34" charset="0"/>
                <a:hlinkClick r:id="rId2" action="ppaction://hlinkfile"/>
              </a:rPr>
              <a:t> </a:t>
            </a:r>
            <a:r>
              <a:rPr lang="en-US" sz="28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   </a:t>
            </a:r>
            <a:r>
              <a:rPr lang="en-US" sz="2800" b="1" i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2013</a:t>
            </a: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endParaRPr lang="en-US" sz="28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35842" name="Picture 2" descr="Product Details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57488" y="2500306"/>
            <a:ext cx="3071834" cy="3429024"/>
          </a:xfrm>
          <a:prstGeom prst="rect">
            <a:avLst/>
          </a:prstGeom>
          <a:noFill/>
        </p:spPr>
      </p:pic>
    </p:spTree>
  </p:cSld>
  <p:clrMapOvr>
    <a:masterClrMapping/>
  </p:clrMapOvr>
  <p:transition spd="slow" advClick="0" advTm="3000">
    <p:strips dir="rd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AutoShape 2" descr="data:image/jpeg;base64,/9j/4AAQSkZJRgABAQAAAQABAAD/2wBDAAoHBwgHBgoICAgLCgoLDhgQDg0NDh0VFhEYIx8lJCIfIiEmKzcvJik0KSEiMEExNDk7Pj4+JS5ESUM8SDc9Pjv/2wBDAQoLCw4NDhwQEBw7KCIoOzs7Ozs7Ozs7Ozs7Ozs7Ozs7Ozs7Ozs7Ozs7Ozs7Ozs7Ozs7Ozs7Ozs7Ozs7Ozs7Ozv/wAARCAFOAQQDASIAAhEBAxEB/8QAHAAAAQUBAQEAAAAAAAAAAAAAAAEDBAUGAgcI/8QAVRAAAQMDAgIECAkFDAkDBQAAAQACAwQFERIhBjETQVGyBxQXImFxdJMVMjU2VIGR0dIjQlVzoRYkN1JiZGaUpMHh4iUzNERFkqKxwnKC8CZTY4Oz/8QAGQEBAAMBAQAAAAAAAAAAAAAAAAECAwQF/8QALhEAAgIBAwQBAwMEAwEAAAAAAAECEQMSITETMkFRBBQiMwVhcRVS0fAjQ5HB/9oADAMBAAIRAxEAPwDP32+XWG+18MNzq2NbUyNa1s7gGjUcADKr/h+8tGkXeuJ9NS/70cRHTxFcg0bmql7xUOGMtGXc16kYqlsdSVllHebyN3XeuJ7PGH/enPhq8H/itb/WH/eoMYyU+1oyoaXo1jBExl1vDud1rf6w/wC9SY7pdcb3OsP/AO933qFCPOUjYLN16OiGOJJ+FrmB8pVfvnfeuHXi5jlcqv3zvvUcu581w7ziopFnGPo7mv10hjdIblVnHV07vvVfT8RXZ0oMt4rRnk3p3/enKyLMBBHNVNK1/jD3MYTpOHY5hq1jGLXBy5FUki/qb1d9QLLrWbHdvTOH9+6IOIbq6fon3KryeX5d2/7VV1NSHVDHMY9rS4Bur7Co5JFY0tO4OU0KuA2lLY1Tbvc8/KNV7533pz4WuJ/4hVfVM771WxyB7AR1hdgrFxR1pR9FgbtcsYFfVeszO+9cC7XP9I1Xvnfeohd6SjKjSi2mL8E0Xa5AZ+EKr3zvvXD7vcv0jVe+d96ilybeVKiiGo+hu4X+7sbpZdKtpPWJ3feo54ivIkja261pIj1YNQ7zjnr37EzVxl5JUbxcSyQcwchuR1LdRjXBxSX3cFpW8Q3bocNuFfFpbu81Dxk/am6biG7mWMOutaQ5ozmofzx61X1kTpp3x9M97GHG52TtLBmUOxsNgmmKRFXM0Ed4uZBzcqv37vvXfwvc/wBI1XvnfeoABbyXWSsdKOxRXomfC9z/AEjVe+d965N3un6Sq/fO+9RQjtSkHGPolG73TPylV+/d96Q3e6fpKr9+771F1BcueOeVOleiNMfRL+GLp+kqv37vvQbzdP0lV+/d96g6weopcppXorUfRM+Gbof+JVfv3feozrzdmuI+Fa3+sP8AvTJOEzMM7qyivRSUV6PR+Baqoq7LNJU1Es7xUuaHSvLiBpbtkoTHg7ObBP7U7uMQuDL3s8+fczA3yPPElzJ+ly94qMdgAFY3xoF+uJ/nUneKrwN8lelF7I64qkdxNGMBSGtKahGG5Kkhwwqs2ijphxunC4EJjIzsV1yCq0apnQOSugdJTaCcnCCxJTrBCq9AhfJIxz2SDfIPNW427PsVXXO6J4f1HmFeBjlXkSqpz00Ly8vOkOJJTVOxxkLsZwcJZJmsLW75e0HdSqeHDQCcYCt4MquWw9HIGtAOycFQOrJXIjAGxS8lnsdCtC+MN68o8abnCaeWnnsmDjq5KUirm0T+laRsf2pHPGFB1OzsV15x5lNJOs6mmYBgglRYpgZejG2kF2ezCdLCTySwtihc9z49Rc3HqV9jJ22RopRPISNhnJParGF7GDZQoY2QZ68nsUlkg2GEe4htySunbhcuqA3qXI3A5LlzRzJVKRs5MebIXDIH7UzPVsh2Jy48mhIxwAwCoFQCJg4qYxKTm0izhBfC6eTDWgZwFW1NZI2QhkjSAMlozkBSqiT/AELLg7HAOPWq7xYGk6aJxe8nBIbgAKYr2UyN7JFhRz9MzfmP2qXjr6lEoYujjHqUtxwzJ5KsuTSF6dzgAucuXgJTM1reaZFQx5I1DKJMNo9D8HgxYqgfzt3cYhL4PvkKf2p3dYhcGXvZ58+5mIvgLuILh7TJ3ioZbthTr55t9uB/nMneKhsGpd64R2xWwgyI9s8lC+Ey2UtIw0Hc5U8DScFQpbcZZ3NB0sI1ZG+6vGvJE9XgsS1zYRMSCw75CWKVsrMtOQm6VpbaBHr1BjiM9u6qmTPgqMs3BO4zzVUrsvKemv3LwEJC8BMtkD2Bw6wmXvJOFFFnMffNthRnNDzuNxuCUreeXJ0FmOYU1RRvUNVDGzPY7SBpGAGhDZXs6srtz2Dkm3HPIKSOHaHPGX9iTpXuXAHYE41ibE2znBKUMPWnQxdBuFFk6RtrF2GLsAJcKLLUNli5LE6fUkISw0R3QgpvQWHYqURuuS0EclNlXEabI4cikeXuO5Q5uN8JMnPJSVDQWjIJTNU7XDkg5apTXEDkmpgXtcNPNERJbHceJbPM0cwB+xRqPz2hgcdJ3I7EkUs7KGYBh0jCSl1NbrxjOymuSrdtFnlrGYzjCjifxmYQwkkZ3PUmKgPljIBOOtJaToqQ30qK2svrbkkSbn0dNG4b55N9aq6AOkqRnPblWl1DDXQiVuphJzk7Lmlp2Q6iDqJPxlKdRKzjeT+D0fwfjFjn9qd3WoS8AfIc/tTu61C8zL3s5MnezC8QHF+r/aZO8VHiOyd4jdi/1/tMneKjUzwW7leiu1HZBj7253UWoy1uQcAdYUzIxzTFVHqgfgZ25KEaSWw606bUDgDJJwqqmZ0srnO5BOmerloHHT5ofpwBy2S0rNEIJG53V0qTMpPU0PYAGG8kaQeXNKduaXXjqUFgEaHADrykL3H0LlBsB57JQEoC7a1BQNanAEgSqC6FCEmd0uVBY6ShchLndQSKUiMoQg5K5XRK5ypRBy5uybIwnjuuHNUlWjhrtJ9C78124wuCMJOXJSVscIBaWfmu5jtXHRNHoQHkc90usHrQnZiHDepRYcRXFuORcCpR5dqjywPfKwsOntd2KUUlzaJd186ojbtucLpgw0D0KG+Gfx/znl7GnIJOQprAWhVeyouncm6PQeARixz+0u7rUJeAvkOb2l3dahedk72cWTvZgOIfO4iuA/nMneKq5NUYJad+pWl6GeI7kT9Kk7xUOSML0o8I3StWc2bMtURJlwAzuU7dJmxT6IiQRzwVHttR4pVSExl4weXUmZHeOVT3tzgnrU191ltX/Gl5JkEolixjr3HVlKXJuOExtwDhKB2nKEq63FyV1zSADCUbqCQwlAJSgLsDAQtQgGF0EgShQWoVBykG5V7Z+F6i82quuEVRHGyiBLmuBy7AzsqtpchtJblHgrobIRhSSGV11LnGF0EZImfQgpcK84e4ZdfqSvqBVCHxJgeRo1ashx7f5Kq3XJEmkrZRehIWpfThJzVgcI+pBGEgO6khiELghaGw8My32hr6plS2IUTNZaW5Ltif7lREZUJpuitpjRQuiMK14ZsI4ivDaA1TKYFhdrcMk46gOs/4qW6Vsq9in3HJdNdnmFJu1B8F3WpoembN0EhZ0jOTvSonpClU0Ex5rhlO6sjCjNIyo1RUva7S3YJVltelbnqHAPyHNt/vLu61C48HU3TcNvPW2ocD69LULzcvezhybyZhr23/AOobj7VJ3io2AQpl8GL/AHA/zqTvFRGnIwQvRXCOyHA2xhie5zNi4YK5ihbFnHM9qf0+tJhTZbSjhxz1o0YC65JN3FBRzhdBqUN7V0gSEGyVGUKCQyhIdylCEigr0LgT5mcQ/q3f/wAyvPRyW84Kq6eDhC/RTTxRvexwY1zwC7zDyCzy8GeTtHOGbVYn8D1FzutIJDBK7L25DiBjDR6+X1qwt9BwtxTYp6qO2fB4o35kMeNWkb8xzyMqot9VTs8FdfTunjEzpyWxl41HdvUnOCqung4RvsU08cb5I3aWueAXeYeSxae7/cyae7/csLRT8McWW6upqSzNopKdmWSbazkHBz9XI5ULgu02aq4ZuNbdqZrxTyOzJ+c1oaDsmvBpVU9LPc/GJ44g+FoaXuAyd+1WHAkdLPwXd4qyTo6d8rhI/wDijQN0latCVxtWzi0TcJcTzOtLLKKKV7D0MoxqOB2jr9eV1wdRPtsfFFFIQ50DAwntwH7rqzcP2rhSqN7rL3BUMiYehazGXZGO05PqTPC95gq3cUVk8jIDVtDmMe8AnZ+AO3qUe64D3T08EPhuy2i38NScSXyDxhhdphh5g745dpOefYrbhtvCXFFZLosrKaoiZkxfmub2jHX96ruG6y3X7hN3DNfVNpJo3aoJHHAO+Rz9JO3YrfhSzWnha4Sme9U89XLGQ0BwaGtyPTzJwkvN8kS83yVHBNltFyivLrjSskZA7zXHmxvnZx9imWWn4U4shrLdSWcUj4GZjm5vI5B2efPGxUPg2spoLXxI2WoiYZWu0BzwNWzuXaovgxq4KW8Vj6ieOJroMAyODQTkdqs092TJPdlz4PauhHDVxi8R/KUzCal2f9eDqIH2bKNwvbbLcbfc7xDZm1kwmPRULnA6G7YAzt2/YonAlXTU9m4hbNPHG6SLDA94Bd5ruSicGWrxmlkraHiJlvuLHgdE47FnpB5qGuSGuWVPFT7a+64t1tlt4a0CWKQYw7rwOpPcB0FNcOLKenq4RLEWPJae0NOFaeEmuoaquoooJo56qGItqZYsYJ2wP+/2qB4Pp4abi+nlnlZGwMflz3AAeaeta/8AWX5xl3wtYLTXcVX+lq6OOSCmceja7PmDUeSlWCDg/iWoq7NTWUQ9CwllQca3gHGc8wckLnhaupIeKOJ5ZKmJjJdWhzngB3nO5dqqPBjUwUnEtTJUTRxMNM4B0jgATqb2rNp7szabsx1XT+K1k1PnV0UjmZ7cHCizx9I3lurG64ddat7cOa6d5BHIjUVFx6F0p7G9Wje+DIEcO1IPMVju4xCf8H3yFP7U7utQvPy97OKaqTRjb2Ab9X5H+8yd4qI1gUy9H/T1w9pk7xUQLtXCPQjwIQuSuyVyVZFmcEZ6kvRuAzpOO1bjhGx2ymss/E17YJaeIkRQkZBI2zjr32CeHhPj6XonWKn8T5aAfOx9mFR5HdJGLnvUVZgACTgDJShjy7S1jiRuQAtvR1FirfCDa5bJTOije7MrS3DdRB2A6v8AsrqlmrYPCBfWUFDT1JMTC4Sv0aRpHI4PbuFDyNeCHkrweVpepXtt4WuvEMNVW0MUThFKWuZqwdXPAH1qVcfB/fLbbn1sjIZGRt1SNiflzR1nlv8AUr643VltaujNBji3XpOnOM42SLa0tRXjwYVDBQU5pdZaZi/zh5w/NxzyeeVTWPhC78QRmakhayAHHSyu0tJ9HWVCmt7CmvJSZS5V9e+CrxYqbxqojjlgHOSF2oN9fWE3YeErtxCx8tHGxkLDgyyu0tJ7B2qdUauy2qNXZTZ2XQB06sHHbhaaXwdX+LpnObB0cTNevpNnDflt6FYULW+SG4OwMipG+P5bFVzVWiryLlbmIC0Vo4nZbOG7haDSukdWF2JA7AbloHJZvK9Wq7zScN8I2aqdaoKo1ELGu1AA/EBzyKie1Khklwqs8sJSL0OrorLxnw/VXG1UbaKvpBqfG0Aats4OOeRyKxtksFx4gndFQRBwYMvkccNb6ypU01uWU01vsV6QrR3XgO9WujdVubDUQs3eYH6i0erCh2bha536knqaBsb2wHDmudgk4zsp1RaslTjV2VHUkLSRkBaau8H19oLc+teyGRsbdT4435c0dfUtLwTYZ5ODbgXMiLq9jugJ6tiN+zdVlkilZSWSKVnmJY7RqDTpBxnGy4zhb7FzoPB7caF9BSuhgndFJN0nnA6hnbG5ydjnkqm3eDy+3O3Nro2wRMkbqjZK/DnDqPLZWU1TsrrXky25OwSg9q9C8Gtgqob3W1FXFGGU7XU8jHHJD8g8v71U1vAN7qbtXtgZA8xv6QtEm5DydONvQnUjbRHUV0ZUJRsdlo38B3eOWphZJSzS0sQlljjkJcAQSOrfkqq02mrvVeyio2B0rgT52waAOZPUp1JmikmQ+fUjCfrqN9vrpqSR7HvhcWOLDkZHNM5Ulz0DgAYsc/tLu61CXgL5Dm9pd3WoXn5e9nn5O9mKvW1+uHtMneKiZKl3v5duHtMneKhrvXCO+PAEoSJMqSx6JbqZ9/8ABa6gojrqqWUuMQO7sOLsfWD+xYAUtSZ+gFPKZc46PQdWezCl2a+19hrPGaCbQ47Pad2vHYQtX5Va7RkWuk6bHx8nH2f4rOpRbpGFSi3RW8OWivs/G9qhr6d0L3vD256wQetbOz/wkcQfqGf9mrzt3Fdzlv8ADeamRs88ByxjtmN9AAUul44r6W+Vt3ZT05mrGBj2kO0gDHLf0KsoSZWUJSNDwdUy0fBHENRC8skjke5rhzB0DdJ4N6maa2XyKWV8jRGHYc7O5Dsn9iylBxPV2+z11rihidFXEl7nA6m5GNt0WDiar4ehq4qaGKQVbQ1/SZ2G/LB9KPG6YeN0zT0v8DlV+v8A/Nqe4wlqqbguzMtbnsoHRASmLrOkYBI9OfrWSZxNVR8MSWBsMRp5H6y/B15yD246lKsHG9zsVN4oGR1VLnIimBOn1FND5/cOD5/crHVl4NnMLp6v4PL8EEnoy7s/wW2vElTD4LLZ8Gl7YnaRUOi2OMHOcdWrms9fuOrlfKM0XQwUtM74zIhu71k/3Jrh7jO48PQupomx1FM85MMvIH0dilxk1dFnFtXRqvB5NXycPXds7pXUrYz0OsnAOk5A/YoFB/A/cfaR32KNL4TLtI2aJtJSthlZoEYacMznON/SqSHiOph4ZmsIhiNPM/W55B1A5B7cdQVdEm7orok3ZU5XoPGMckvAnDojY55DGZ0jP5i89+pbGh8Jd1oKCCjjo6RzIIxG0uDskAY7VpNO00Xmm2mi34DpKiy2C7XW4RvghfF5gkGC4AHfB9JwE/wrJQU/g4mlmbUGMyu8Z8V/1g3H7MY+pY2/cZXfiGIQVUjI4Ac9FEMNJ7T2prh/ii48OSvNIWvik/1kMm7Xen1rN45NN+SjhJpvybKy8Q8KWds8tBBdnRubiUOaXs9Z3wjgupEHDXEVTRF0bWPe+EnYtGkkKiuXhFuNbQyUlNSU1EyUEPdE3zj2qrtPE9XaLTW22GGJ8VYCHufnIyMbbp03THTdM1fgzq56gXiKaV8jTEH4e7PnHVkrngh7v3F8Q+cfNY7G/LzCsrw/xLVcOOqTSwxSeMsDHdIDsBnlg+lLauJqu0Wqut8MML460EPc8HI2xturSxveiZY3br9jS0BJ8EVwJOT4x2/ymKXabtQ8RUFutVzFXb7hE0CjqYstDtsAg/V/isdBxJVQcNTWFsMRp5n63PIOrmD246lc0XhKuVHQx07qKkmfC3THK5pBA9Q/wVXB77ESg99iy4Ht89p8IVwt80xldFC7Ls/GyWkE+nBTvClRNDbuLp2SOEkbnljs7ggPwslbOLLhbL5UXgNjnqagEP6QHG+Ow+hJQcVVlvpbpTxwQObc89KXA5bnPLf0qXCTIeOTsd4EvTrTxVA+WQ9DVfkZS49vI/bhbh9sg4Epr5emvaX1DtNI0/m53A+0/Y1eY2q3S3S601DAcPmeGh38UdZ+oLW+E289PcKezwv1RUTAXuzkueR1+of9yk43NJCUbkkYx8j5Xuke4ue4kuJ6ykXIISrejpPQuAfkOb2l3dahHAPyHP7S7utQvOy97PPyd7MVe/l6v9pk7xULKm3v5dr/AGmTvFQcr0I8I7o8C80iMoKksCEIQgEIQgBCEIAQhCAEIQgBCFdU3DzZbfFVVFwipnTtcYWPGzgO09SxzZ8eFJzfJKTZSoXccEszi2KN8hHUxpcuSxzXaC0h2caSN8rTVHixQiE5JTzwgGWGSMHkXNIygU8zojK2GQxjm8MOPtUdSFXYobQu44JpRmOJ7wTjLWk79iR0UjZOjdG4P5aSN/sU643VijnqQrGG0SvttZVyl8LqXT+Tewgu1HC4tFrN2rDTiYRYYXlxGdgsfqcSjKV7R5Jog53SKfcqCnojH4vXxVmvOejHJdUdnlqYap8uuA08JlAdGfP9Cj6rF0+o3sRT4K9IruDh9tVVQwQ1Rfrp+mc7oj5p7FCqaBlPb6eoE+qWVzmviLCNGPT1qI/LwzkoJ7/7/gnSyECWnLSQe0JDknJOSetOyU80TQ+SGRjXci5pAKVtJUP3ZBKRjVsw8u1b64VdlaGMYSpSkVweh+D/AOQp/and1qEcAfIU/tLu61C87L3s4MnezF3z5duHtMneKgqdfPl2v9pk7xUFehHhHdHhAhCFJIIQhACEIQAhCEAIQhACEIQAtdYqKsqKCKjraZtRbahrnskDxmA4O/o9SyKcZUTxxOiZNI2N3NjXEA/UuP5nx5Z4KMWl/vgtF0zXWpsUVhLKE1UkjahzZnUbmh7tzpO/VjHJdNlhl4njEtOYqtlM4NM5aS+THmkkbZWOimlhdqhkfG7tY4grkucXai4lxOck7rg/pcnOUnPm/wCd/wD4W1l9cBxEKCQ3MyeLdINQk05z6Ov7Fdv+FDdqX4PwLRobjBHR6Medn081iZaiecASzPkDdgHOJx6kgnmbEYmzPEZ5sDjg/Urz/T5zilcVz4238/yRqNQazxGx3KW2ydG012I3M6m46lNa8S3qmmOg1cttDoi4jeT71iNTtGjUdJOdOdka3kgl7iW8jnkof6Xd/dvvv/KXP/hOs10vwuOFrl8LF2cs6PWRqxq35dSr+DMm8vDQHHoH4B6+SpJKiaXPSTSP1c9Ticrhj3xnLHFp7WnBWkfgS6GTE2vu9LZbEat7NfTtnbfqH4TtlLRbP6LowAHOxtndOQ/DnwfdvhUuMfQu0ayOf8nHUsa+WSTGuRzsctRzhdPqZ5PjzyO2xu8nbsWMv0yUq3XjxxTvbfz5J1m2o5pI7tQtY8ta62AuGeeAcKLRyRTUtikrXBzX1EznF55uycZ+vCyXTSggiR4IGAdXIdi5L3FoaXOLWnIGdgn9Kf8Ad/u/+RrNi74UNPdfhv8A2TondHrIxr/N0rr4Rqqep4epoZCyKSGPpGjbV1YKxz55pWtbJM97W/FDnEgepIZHktOt2WfFOeXqRfpdr7mv4S24oayTdwG3esa0YAmfsPWoiCSSSSSTzJKF7GOOiCj6KM9C4A+Qp/and1qEcAfIU/tTu61C4cvezz8nezF3z5duHtMneKgqdfPl2v8AaZO8VBXoR4R3R4QIQhSSCEIQAhCEAIQhACEYQgBCMIwgBCMIwgBCEIAQhCAEIQgBCEIAQhCAEIwhACExPVwU4894z2DcqunvD3ebCzQP4x3KsotlJZIx5LZ8jI26nuDR2kqBPd4mDELS89p2CqZJZJnapHlx9JXC1WP2c8s7fB7D4L6iSp4bqZJMZ8dcBjqGhiE34J/mvU+2v7jELyc/5GYXZmr58u1/tMneKgqdfPl24e0yd4qCu6PCPRjwgQhCkkEIQgBCEIATtWOgpKeVtQI9UZJY2JjiTqduS4H0JpSKluqnpQeuI99yxzNqJjmdRKFt+Je4Oq3NA5ZpYzn/AKVOhnnqrdJW09exwieGvY6njB3/APapV48GlwhqmmiLSx4aXMlOlzCQc+sbK0h4aqm2BlEzd8YyXNaPOJP7ea5NT9nJqfszFFca2rq20/TNbqbkOEMZA/6FJuNU+11Hi9RcR0mnJ00seO6pNs4WqYK2L8rlziGloapN+4Uqrs8OgbiePzdLttTduv0ZTVIapeykpbtJVSFjKl3b/s0X4VdtgzbJak1LZvPY0NMbWOYd88gMjZJLweOH6CCofKJZJXFryCOfoHPG3NJEf3hUN6g+P/yV4SepF8bepbjluIa+Y9DHKRHsJBsPObv9mVLnhfL/ALOKcO6miFmD+xQKUkRVONyYh32qxo4K10QMbMNPW7Yn1Lm+ZknHLSZ7vx8UJwbkVla6tgwDEyJ3pgZg/sUSK6TRk9IyJ+f/AMLB/cr6ooq6oAY+V0jABsW59aqau2tj2LwDjqC5l8iXsT+Hq4G47lJKTiOEeuJn3LuGukkkcDGwho30wNP/AIqTS2mJzCWyOcAN9sKZYquioquWjfI1rSfjuVllm/JhLGovS0RaRz6mqjBEXRlwBb0TNx9iYomNkrqeNwy10rQQesErUmltclQJYZWGUb/kwdysrRzRxXGl1vDSZmYB9YXf8OUpKVszzRUeD3EcF8N4+SKf7Cl/cXw3+h6f7CotNxNUue+OanYCORGQpBvlc1up1IzlnGSFzfUx9nn9PIdfuL4b/Q9P9hSHgnhpwwbPT4PoKcF9lx51K3PYH/4JufiiCmdiWneBjJcCCApXyI+yNGUY8nvCJ3NhpP8AlP3o8nnCP6BpP+U/epM3FVDB0ZeyUCTkdO2FY2+401zpvGKVxdHqLckEbj1q6zOXEjNxkuT528JVto7TxtV0dvp2U9OxkZbGzkMtBP7VlVtPC3/CHXfq4u4Fi17eLsRU9d8E/wA16n21/cYhHgn+a9T7a/uMQvJz/kZJk7nUdNf7qw/GjrJW/VrOEwoV2qPF+M7oSfNfWytP/OVNXoVSR24paoghCFBqCEIQAhCEALuruVDStpIquVzMwn4rScee5cKNc6JtfVUUIpXyyeLndr8YGt3NY5+0wz9prbNx1w3R2+CCrulXLIxxLjJSiQAb4AOzscutVt344o+j02m4QZ2wXUkjHcv/AFELLVXCtTDE+ZlPKWtGSA9u3PZV1DQeN1jaeOF7pMag0vG+FxHGXFt4gqIasST3WENyCXOhe7G+dgAttSeECxNy+puETHaMAQ2+R++ADu92PzQeXX9vnVfTGhe6Ce3GJxBwekykPD9T4iKxsEjonNDgQ4dYylg9CuHFfBtxc6bxurqK7DWxyzM0BrR1aWgNHX6d1RQ19FWUtU2kkLy17C4kEfxll7ZZ/hOV0UIfraAcZCt7RQyW9ldDLG5rsx8znPxuSvj70aY+9FzbnOb4y5hAcIhjPX57VbwcQF4HTtaHRuwQfN6vR2YVbZaY1b6qJvxjBkesOaqi9TPjqWjcSgHpARjzs/tXL8xJ5qPfwSjHF9yLaSrrb3WGKGQ0zWNALosj7E3VUL7brkragzAnDXnnnHWl4Yzp6QgFzj+crHiGNkkLQIslzwSN1R44qByw+VN/J+17cFZR1scmtscoIa0uDHHGdlVQurGiSoa+RgccANAw52ez7FYx2ky/Fpyd+xLU2mop4QdJYAcgB3IrGEkjv+V8eWRLdWSKOSTx0RNkJlBIe5vaBushbXukvFG5ziSZ48k/+oLdcKWzD6uqmBJbG7Tq7SDk/sWDtfytR/r2d4L1v06nGdHkfOk7ipeD6Qgjh6RztGQwnzuz1J9zY3RGVsZc0bZzzTFve3S7JjY3Bdl78DBJSC5Q01HHTMaHtLzG1+rbOea8r6fI27RzS+VjSTsYr5309L41Sx9JsdLe3ZZ2gbPcbJV1U07pNEj2+dzOw29Supbk5kG8bXR0zgHNz8ZV1RJFStkp6SCKngnY5+gPJDuXaVrH4mSjkl8/FrUr2Itxa5ojiY1zuhjaSRyydgFtuFaN9FYYWSf6yQmR3oJP3YWCmr3wyhuuM7te3Iy12OWf/nUt9w9eBdaeUFgZJC4AgciDyK1x4JY92S/mQzPTE8N8Lf8ACHXfq4u4Fi1tPC3/AAhV36uLuBYte9i/Gix674J/mvU+2v7jEI8E/wA16n21/cYheVn/ACMk824n+dN19sl75Uy31HjFK0k+c3zSofE/zpuvtkvfKYtdR0NUGE+bJsf7l6tXBGmKWmReoQhYncCEIQAhCEAKRc76y02OnpqOld49VNOqoLOTA92GtPrzn6lHTPEFHUG20NZHICwNLdBAODrcc+hY5+0wz9pAhuF0sk0NTIHPY9o6RrjkHc81HqszVzn0cEsMsgMjWkFmncEY7RhXVBFDe7HDQPqy2riy5jCBjOezkq60VclFew6uqXMZoewyEbjIwuKqORuzqS5T3a1ubW00rnUgIdO2MnBPIOPVvsmqC6V1qmbGI3yUtS0BsPxgcjGw7U5e7dPa9L6epMtNUN1tIAwfXjmp4pReLXFUUtdmoo6duYXAebgZOEIKmpjmpqmYUcNRBUwODnB4LHNxnIx61dUNwmutsmqpoXhzTHGZdPmuPndfaqy0VGqoqYKmtdTdM0M6UgHUSeRUi4U9TaaSqp2znoi+JzC3YEEO32WuJXNItF6XZouGHsdc5Yula2Qw+bk8jranOPLewRxVrGjWHaH4HMLJ8OSSsqKuSL44p85Of47exX0vwrc4RTv/ACj3EOOo+nK5vmw05rPVw5NcSRw40CNo21HkOtXksZfVY0+cwcsLz+poY6a4yQS1I1xuAz2HmtVYDNT0ZM9Q+YvOxcc4APas5NaTlhGXUsu3y9Cw775+L1KBU1ED26cEkb6SMhdVNQHNO5yqvpC6TGVideqXLZoLfXUppJmtDY3mMgt5E7Lyq1/K1H+vZ3gtu1n5Vp9KxFqH+lqP9ezvBet+n7RkcPyt2j3yCpBnaxsbHnBwD2J+bSYsGFgMTcq1bwtRNkMgkmDj1lwP9yV/DNM5pHTzb7cx9ydSJ4H0+UzdY5gicAW6NILsfndaz9VVBr2M+McE4xnSOxb53CFG8YdUVBHXuN/2LhnBVvjLtL3kH+MAT9qdRFfpMl2zzzxOaZrZJPNaPOx6FvOBdMlLWTtGD0rWfY0fiVhDwtb44ix5lkz1l2Pq2U622ujtUDoaOLo2PfrdlxOT27+oLOc01SOnB8ecJ6pHgXhb/hDrv1cXcCxa2nhb/hCrv1cXcCxa9bF+NHceu+Cf5r1Ptr+4xCPBP816n21/cYheTn/IyTzbif503X2yXvlVfWrTif503X2ybvlVa9iPaiDRUU/jFMx/53J3rUhUlpqBFUGJx82Tl61drCSpnfjlqiCEIVTQEIQgBPOkhlhZHKJSGs0lrXgA7k55elMKPPX08Gznhzuxu6hwUtmVmotfcdfBtE2pZUMfVskZyIkb+FdXCK2T+fN00OWaXaZR55znJyDuqqe7zSZEQEY7eZUFz3Pdqe4uJ6yVK+LHyckpY/CLM11BHSOo2sq5YvzS6VoLPV5qZhq6OnqxUxx1Yftn8s3B9fmqAhX+mx+jEtLjXW24VM8woZ6dszw/oopmhrSB1At9a7qb1HLYvgttO4npmyCeR4c/ABGnIA23yqhCtHBji7SBY2a5x2uolklgMzZItGkO04OoHPI9is6Piinpax1S6mqpXOBAa6oGB/0rNoUZMGPI7ki8ZyjwXs17t81VJUOt8xdI4uIMzT/4KVBxVRU8DYWW6cNaNv3wPwLMIWf0eH0Sss07TNU7i+kPO3T/ANYH4E0OJ6IO1eIT/wBYH4FmkJ9Fg9Fuvk9mp/dbSA5bbps9WagfhWbpJ/FquGo06uika/TnGcHOE0hbY8MMaqKM5ScuT17y8f0d/tf+RHl5/o7/AGv/ACLyFCp9Ni9FT17y8/0d/tf+RHl5/o7/AGv/ACLyFCfTYvQPXvLz/R3+1/5EeXn+jv8Aa/8AIvIUJ9Ni9AuuLuIf3U8Qz3bxbxbpmtHR69WNIA54HYqVCFvFKKpA9d8E/wA16n21/cYhHgn+a9T7a/uMQvGz/kZJ5txP86br7ZL3yqtWnE/zpuvtkvfKq17Ee1ECtcWuDgcEbgrR0s4qKdkg6xv61m1ZWeo0yugdyfu31qs1aNsMqdFwhMzVUNOPyjwD2cyq6e8uORAzT/KdzWSi2dUskY8stXOaxup7g0dpKgz3eGPaIGQ9vIKolmkmOZHlx9K4Wixryc8s7fBJnr6ifZz9LexuyjIQtEkuDBtvkEIQpIBCEIAQhCAEIQgBCEIAQhCAEIQgBCEIAQhCAEIQgBCEID13wT/Nep9tf3GIR4J/mvU+2v7jELxc/wCRknm3E/zpuvtkvfKq1acT/Om6+2S98qrXsQ7UQCVri0hzTgjkUiFYASSck5J7UIQgBCEIAQhCAEIQgBCEIAQhCAEIQgBCEIAQhCAEIQgBC0OIBYbfCJY4pKmJ2rNGx2o9K4ZMh3bsBy5YUmgt1F4zUQRQTskgqYojLM1rwcuwTgtwDtyOVnrQMqhab4Nt1TSUczwYGx0Alk87HSOMrm5JDTj14PUPSo1VarfRNkqCZ6mHVG1jGHQ5upurJJbuOobDPNNaBRIWiFFTfurqaUwSGFsMv5MRjXtETy7cj7UyyzUlZSxS0onZNVCRtPA4h5c9mknfAyC0kDbmMKdaBRoUivhip62WCFxcyI6C4nOSNiR6M5wo6sD13wT/ADXqfbX9xiEeCf5r1Ptr+4xC8bP+Rknm3E/zpuvtk3fKq1acT/Om6+2Td8qrXsQ7UQCEIVgCEIQAhCEAIQhACEIQAhCEAIQhACELVeDiCnqOLWsqmQuiFNM4maMPY0hhIJB545qspaYtgyqF6jdrPSVs94oaWOCnk/eEMkzYGsjke9+DIwb6WkEcjvhUtNbbDT8WW+jo6a4mWC5RwSuqmtMUg1YO2Nj6OxZLMmuAYhC3/wC5GyXiuhmoJquGA1lTFUseGlzujbr/ACYHLI2A3S0XCPDlxoILlELnBTvZUvfFK5mr8k1p804wc5/+YU9aIPP0L0jhvh+w013sjpqetqJ7hG+pi+K6GNnnAMdtuQBudt+pU3g+p7c7iCrq7rCyWio6Z75GvGRuQ0d5Oqt3XAMw24VjKXxVtVMICCOiEh0789l065172sY6tqHNZjSDKdsclvb7wtR2Pgu4W9zGSXKCYVnS4BcIDIY2jPpADvrTfCVRZbdwQ6uu8NO+N1wfG9r6USvlb0YOhrttG++VHVWnUkDBRVlVA9kkVRKxzG6Wua8gtHYPRuu47jWxTPmjq52yyfHeJCHO9Z61s7VwjY55LTR1fwg+qukDqhskGnoo2+dhpyMkjG56k/WWKzSW6Ovr2TtiobPSyllLpa6VznlpySP2p1o3wDAiqqBUdOJ5BN/9wOOr7U8y6VgrWVjp3yTsBDXvcSW7EberOQtnX8GWMvr6K31NWKuk8XkEk5b0ZZM5oAwN8gPG/XupM/AXD/wjBQw3NwmZWMp5WGdrnStJwSGgeaRzwc7J1oA843Qpt4ipILrUQ0LZW08TyxvSuBccbEnHaVCWy3QPXfBP816n21/cYhHgn+a9T7a/uMQvGz/kZJ5txP8AOm6+2S98qrVpxP8AOm6+2Td8qrXsQ7UQCEIVgCFqqHhGW72qzeKRww1Fe6o/LSTEhwj33bjzcAHtypNn4BZU3e0MqrpSy0Nwe9okpnOJLmfGYMjn6eX9+TyxQMYhayq4Rgnnqaumr6Khtcc4p4pppXua9/PSDpySBzOMBMngW4QR10lbV0dHHQzCGV8shwS5uppbgHIIwpWWL8gzKFrIvB9XSxtxcre2Z1G2tbC6QhxiIznlgYHpUKu4UkoKihE1zozTV0RliqmF7mEA4I2bnOfQnUj7BQIVlfbHUWCtjpqiSOUSwtmikiJ0vY7kRkA9R5hVqummrQBCEKQCEIQAn6StqaCYzUkz4ZCxzC5hwdLhgj6wUwhQCc+93OSm8WfXTGLQyPSXbaWHLB9ROykVHFN9q+g8YutTJ4s8SRan/FcOTvX6VUoUaV6BasqL3T22G4sqZo6bxxxie2TBE+kFxA55wRuuqjiq/wBXvPdamQFr27v20uGHD1EBWVCbdVcEx089xp4ZqSvkqHU8mrVMwsaMNwMZOCN1o+IeJLVPSONJUUEsE00TqeKSSRxpQ0g56PRhoAGCAdxnmsHLetIMrYrhxMaCeC1XOaCmpA2R7em0tYHODds9WSM/aqmZ9ZbJq2gbUjDyYp+ifqZIA7PPrGRleiXO/wBmdcKmd12imknpYg8McXRtcKhri1hLQcacnB5csp2n4msjfG3UlZSQubcJ5phNI+NtSwuyzZrTrGNtJVeo+dIMBS1N+vdcaOnnqaqpqohTlmrJfG3cNPoGM/Un7pZb5abQ1lRLHJbxPkiCoZKxkpHXpJw7AT3Dl4oKXiCskqf3nS18M0AfECfFw/kQOeBy9SjXez0Vrow6K/0tfK+QYhpWuIDcHznEgAH0LW3qoEu11HFtNRW6mttbURU9wlcykY2YAOcDhw5+bufUqqpud1DJqKeslLQxtPIwuyNLHZa0+gFbHhvi2itNu4apHeJP6KqldVPnh1vp2l4ILT1bZ5difs9+tscFI5l4pqOmp6md9xpZIi51Y1ziW42OrLdsHlzVHJpv7QYSS73GY1DpKyVxqWMjmJd8drcaQfVgY9SkTcUX6oNOZbrUvNK4SRan7scOTvX6VsbRxHwzLbImXJmmWcvt7884aUkua/lzaSB/7U/bOKrVUyXEx1EFBUGsBikkldEHU7WhrGhzWnOMZLTzyjm/7QeaPkfLI6R7i5zyXOJ6yVyp98qoa691lVTxRxRSyuc1sWdA9IyAcHny61AXQuAeu+Cf5r1Ptr+4xCPBP816n21/cYheNn/IyTzbif503X2yXvlVatOJ/nTdfbJe+VVr2IdqIBCEKwNdZ+NWWqls8LqF0nwb4zv0mOk6UY7OpcWXjFlqprLG6idILVVSzkh+NYeMActsYVTSXWGKnigmpw8RsIDtIOkku39PxhtnqUoX2hZRmCGmcxzyS54aNiWkbD0EkjsWLgvQHqTiOgktUlpvNBPPTCsNVCYJhG9jjsWnIOQR9advXGhvVtuNK+j6M1lXHMwtfkRtYzQG+k4xuq6W7UlVKXzQuYS/USxjcuGpxAPL+MPXj613VXmimjnZFRMjD2lrCY2nGS7PeG/VpChQV3QLBvGsYuLKrxJ3mWb4M09J16dOvl+xO23jimo6KhpZqCU+KUUtL00UobI0vdq1sJB0kcljkKzxQfgF3xRf4+IaminZBJCaakZTnpJekLtJODnrO+6pEIV4xUVSAIQhWAIQhACEIQAhCEBa8M2YcQX+mtZmMIn1ee1mojDSeWd+Ss7rwNX0tzipLeJKoSUvjR6ZggdEzJB1hxw3l2qs4ZvDbDfqe5PidI2EO81pwd2kf3qTZuIY4H18N4bUVtNcIRFM5suJRpcHNIcfSOSxlr1WuAR63he825srqqjMbYoWzvOtpAjc7SHbHrKequGaig4fmuFYXRTxVMcXQ7HLXs1h2QezCuJeMrPO8Uj7bVi2OtzKJzBODKND9bXB2MKHfuLorzb6ylbSOhE1VFLFl2dLGR6AD2nG6hSyOrQKqgtArLHc7kZiw0HRYZp+PrcRz6sYV5wtwKOJLP46KyWGR1SYGBtMZGNIaHanuB80elQGXu103CVRa6SiqGVtYYxUzPlBYQxxcC0YyDv+xMxcRSU/CXwLAZonuqzO+RkmkOaWBuk49Sl62tttwLR8HX6vgjmpaHWyXJjzKwF4HMtBOSNuakz8GV7xTG3N8ZElDFVTF72sEWskYyTy25qwtXGVqpnWusr7bVS19sh8XidDMGxuZvgluOY1H1qLWcYQ1NmnoG0sjHS2+npA7UMAxyaifUVW8t8AgV3B1/t0Ek1VbnMbE5rXgPaXNycNOAc4J5HkUScH36KSKN1Dl8srYQ1srHFr3cmuAPmk+nCs5eN2+PXKsipna6uGlZGHkENdCWHJ7QdB+1WU/hIgdXU9VBBWNBqmT1UL3R6HBpzpaQwHnyJKasvoGHrqKe3VklJUta2aM4e1rw7SezIJCjp6snFVWTzgECWRzwD1ZOUyt1dbg9d8E/zXqfbX9xiEeCf5r1Ptr+4xC8bP+Rknm3E/zpuvtk3fKq16JePBlerheq2thqqBsdRUPlYHyPBAc4kZ83moXkmv30u3e8f+BepHJHStyDEIW38k1++l273j/wACPJNfvpdu94/8Ct1YewYhC2/kmv30u3e8f+BHkmv30u3e8f8AgTqw9gxCFt/JNfvpdu94/wDAjyTX76XbveP/AAJ1YewYhC2/kmv30u3e8f8AgR5Jr99Lt3vH/gTqw9gxCFt/JNfvpdu94/8AAjyTX76XbveP/AnVh7BiELb+Sa/fS7d7x/4EeSa/fS7d7x/4E6sPYMQhbfyTX76XbveP/AjyTX76XbveP/AnVh7BiELb+Sa/fS7d7x/4EeSa/fS7d7x/4E6sPYMQhbfyTX76XbveP/AjyTX76XbveP8AwJ1YewYhC2/kmv30u3e8f+BHkmv30u3e8f8AgTqx9gxCFt/JNfvpdu94/wDAjyTX76XbveP/AAJ1YewYhC2/kmv30u3e8f8AgR5Jr99Lt3vH/gTqw9gxCFt/JNfvpdu94/8AAjyTX76XbveP/AnVh7BiELb+Sa/fS7d7x/4EeSa/fS7d7x/4E6sPYMQhbfyTX76XbveP/AjyTX76XbveP/AnVh7BpvBP816n21/cYhWnBHD1Xw1ZpqKtkhkkfUOlBhcSMFrR1gb+aULyczvI2iT/2Q==%20"/>
          <p:cNvSpPr>
            <a:spLocks noChangeAspect="1" noChangeArrowheads="1"/>
          </p:cNvSpPr>
          <p:nvPr/>
        </p:nvSpPr>
        <p:spPr bwMode="auto">
          <a:xfrm>
            <a:off x="92075" y="-1571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124" name="AutoShape 4" descr="data:image/jpeg;base64,/9j/4AAQSkZJRgABAQAAAQABAAD/2wBDAAoHBwgHBgoICAgLCgoLDhgQDg0NDh0VFhEYIx8lJCIfIiEmKzcvJik0KSEiMEExNDk7Pj4+JS5ESUM8SDc9Pjv/2wBDAQoLCw4NDhwQEBw7KCIoOzs7Ozs7Ozs7Ozs7Ozs7Ozs7Ozs7Ozs7Ozs7Ozs7Ozs7Ozs7Ozs7Ozs7Ozs7Ozs7Ozv/wAARCAFOAQQDASIAAhEBAxEB/8QAHAAAAQUBAQEAAAAAAAAAAAAAAAEDBAUGAgcI/8QAVRAAAQMDAgIECAkFDAkDBQAAAQACAwQFERIhBjETQVGyBxQXImFxdJMVMjU2VIGR0dIjQlVzoRYkN1JiZGaUpMHh4iUzNERFkqKxwnKC8CZTY4Oz/8QAGQEBAAMBAQAAAAAAAAAAAAAAAAECAwQF/8QALhEAAgIBAwQBAwMEAwEAAAAAAAECEQMSITETMkFRBBQiMwVhcRVS0fAjQ5HB/9oADAMBAAIRAxEAPwDP32+XWG+18MNzq2NbUyNa1s7gGjUcADKr/h+8tGkXeuJ9NS/70cRHTxFcg0bmql7xUOGMtGXc16kYqlsdSVllHebyN3XeuJ7PGH/enPhq8H/itb/WH/eoMYyU+1oyoaXo1jBExl1vDud1rf6w/wC9SY7pdcb3OsP/AO933qFCPOUjYLN16OiGOJJ+FrmB8pVfvnfeuHXi5jlcqv3zvvUcu581w7ziopFnGPo7mv10hjdIblVnHV07vvVfT8RXZ0oMt4rRnk3p3/enKyLMBBHNVNK1/jD3MYTpOHY5hq1jGLXBy5FUki/qb1d9QLLrWbHdvTOH9+6IOIbq6fon3KryeX5d2/7VV1NSHVDHMY9rS4Bur7Co5JFY0tO4OU0KuA2lLY1Tbvc8/KNV7533pz4WuJ/4hVfVM771WxyB7AR1hdgrFxR1pR9FgbtcsYFfVeszO+9cC7XP9I1Xvnfeohd6SjKjSi2mL8E0Xa5AZ+EKr3zvvXD7vcv0jVe+d96ilybeVKiiGo+hu4X+7sbpZdKtpPWJ3feo54ivIkja261pIj1YNQ7zjnr37EzVxl5JUbxcSyQcwchuR1LdRjXBxSX3cFpW8Q3bocNuFfFpbu81Dxk/am6biG7mWMOutaQ5ozmofzx61X1kTpp3x9M97GHG52TtLBmUOxsNgmmKRFXM0Ed4uZBzcqv37vvXfwvc/wBI1XvnfeoABbyXWSsdKOxRXomfC9z/AEjVe+d965N3un6Sq/fO+9RQjtSkHGPolG73TPylV+/d96Q3e6fpKr9+771F1BcueOeVOleiNMfRL+GLp+kqv37vvQbzdP0lV+/d96g6weopcppXorUfRM+Gbof+JVfv3feozrzdmuI+Fa3+sP8AvTJOEzMM7qyivRSUV6PR+Baqoq7LNJU1Es7xUuaHSvLiBpbtkoTHg7ObBP7U7uMQuDL3s8+fczA3yPPElzJ+ly94qMdgAFY3xoF+uJ/nUneKrwN8lelF7I64qkdxNGMBSGtKahGG5Kkhwwqs2ijphxunC4EJjIzsV1yCq0apnQOSugdJTaCcnCCxJTrBCq9AhfJIxz2SDfIPNW427PsVXXO6J4f1HmFeBjlXkSqpz00Ly8vOkOJJTVOxxkLsZwcJZJmsLW75e0HdSqeHDQCcYCt4MquWw9HIGtAOycFQOrJXIjAGxS8lnsdCtC+MN68o8abnCaeWnnsmDjq5KUirm0T+laRsf2pHPGFB1OzsV15x5lNJOs6mmYBgglRYpgZejG2kF2ezCdLCTySwtihc9z49Rc3HqV9jJ22RopRPISNhnJParGF7GDZQoY2QZ68nsUlkg2GEe4htySunbhcuqA3qXI3A5LlzRzJVKRs5MebIXDIH7UzPVsh2Jy48mhIxwAwCoFQCJg4qYxKTm0izhBfC6eTDWgZwFW1NZI2QhkjSAMlozkBSqiT/AELLg7HAOPWq7xYGk6aJxe8nBIbgAKYr2UyN7JFhRz9MzfmP2qXjr6lEoYujjHqUtxwzJ5KsuTSF6dzgAucuXgJTM1reaZFQx5I1DKJMNo9D8HgxYqgfzt3cYhL4PvkKf2p3dYhcGXvZ58+5mIvgLuILh7TJ3ioZbthTr55t9uB/nMneKhsGpd64R2xWwgyI9s8lC+Ey2UtIw0Hc5U8DScFQpbcZZ3NB0sI1ZG+6vGvJE9XgsS1zYRMSCw75CWKVsrMtOQm6VpbaBHr1BjiM9u6qmTPgqMs3BO4zzVUrsvKemv3LwEJC8BMtkD2Bw6wmXvJOFFFnMffNthRnNDzuNxuCUreeXJ0FmOYU1RRvUNVDGzPY7SBpGAGhDZXs6srtz2Dkm3HPIKSOHaHPGX9iTpXuXAHYE41ibE2znBKUMPWnQxdBuFFk6RtrF2GLsAJcKLLUNli5LE6fUkISw0R3QgpvQWHYqURuuS0EclNlXEabI4cikeXuO5Q5uN8JMnPJSVDQWjIJTNU7XDkg5apTXEDkmpgXtcNPNERJbHceJbPM0cwB+xRqPz2hgcdJ3I7EkUs7KGYBh0jCSl1NbrxjOymuSrdtFnlrGYzjCjifxmYQwkkZ3PUmKgPljIBOOtJaToqQ30qK2svrbkkSbn0dNG4b55N9aq6AOkqRnPblWl1DDXQiVuphJzk7Lmlp2Q6iDqJPxlKdRKzjeT+D0fwfjFjn9qd3WoS8AfIc/tTu61C8zL3s5MnezC8QHF+r/aZO8VHiOyd4jdi/1/tMneKjUzwW7leiu1HZBj7253UWoy1uQcAdYUzIxzTFVHqgfgZ25KEaSWw606bUDgDJJwqqmZ0srnO5BOmerloHHT5ofpwBy2S0rNEIJG53V0qTMpPU0PYAGG8kaQeXNKduaXXjqUFgEaHADrykL3H0LlBsB57JQEoC7a1BQNanAEgSqC6FCEmd0uVBY6ShchLndQSKUiMoQg5K5XRK5ypRBy5uybIwnjuuHNUlWjhrtJ9C78124wuCMJOXJSVscIBaWfmu5jtXHRNHoQHkc90usHrQnZiHDepRYcRXFuORcCpR5dqjywPfKwsOntd2KUUlzaJd186ojbtucLpgw0D0KG+Gfx/znl7GnIJOQprAWhVeyouncm6PQeARixz+0u7rUJeAvkOb2l3dahedk72cWTvZgOIfO4iuA/nMneKq5NUYJad+pWl6GeI7kT9Kk7xUOSML0o8I3StWc2bMtURJlwAzuU7dJmxT6IiQRzwVHttR4pVSExl4weXUmZHeOVT3tzgnrU191ltX/Gl5JkEolixjr3HVlKXJuOExtwDhKB2nKEq63FyV1zSADCUbqCQwlAJSgLsDAQtQgGF0EgShQWoVBykG5V7Z+F6i82quuEVRHGyiBLmuBy7AzsqtpchtJblHgrobIRhSSGV11LnGF0EZImfQgpcK84e4ZdfqSvqBVCHxJgeRo1ashx7f5Kq3XJEmkrZRehIWpfThJzVgcI+pBGEgO6khiELghaGw8My32hr6plS2IUTNZaW5Ltif7lREZUJpuitpjRQuiMK14ZsI4ivDaA1TKYFhdrcMk46gOs/4qW6Vsq9in3HJdNdnmFJu1B8F3WpoembN0EhZ0jOTvSonpClU0Ex5rhlO6sjCjNIyo1RUva7S3YJVltelbnqHAPyHNt/vLu61C48HU3TcNvPW2ocD69LULzcvezhybyZhr23/AOobj7VJ3io2AQpl8GL/AHA/zqTvFRGnIwQvRXCOyHA2xhie5zNi4YK5ihbFnHM9qf0+tJhTZbSjhxz1o0YC65JN3FBRzhdBqUN7V0gSEGyVGUKCQyhIdylCEigr0LgT5mcQ/q3f/wAyvPRyW84Kq6eDhC/RTTxRvexwY1zwC7zDyCzy8GeTtHOGbVYn8D1FzutIJDBK7L25DiBjDR6+X1qwt9BwtxTYp6qO2fB4o35kMeNWkb8xzyMqot9VTs8FdfTunjEzpyWxl41HdvUnOCqung4RvsU08cb5I3aWueAXeYeSxae7/cyae7/csLRT8McWW6upqSzNopKdmWSbazkHBz9XI5ULgu02aq4ZuNbdqZrxTyOzJ+c1oaDsmvBpVU9LPc/GJ44g+FoaXuAyd+1WHAkdLPwXd4qyTo6d8rhI/wDijQN0latCVxtWzi0TcJcTzOtLLKKKV7D0MoxqOB2jr9eV1wdRPtsfFFFIQ50DAwntwH7rqzcP2rhSqN7rL3BUMiYehazGXZGO05PqTPC95gq3cUVk8jIDVtDmMe8AnZ+AO3qUe64D3T08EPhuy2i38NScSXyDxhhdphh5g745dpOefYrbhtvCXFFZLosrKaoiZkxfmub2jHX96ruG6y3X7hN3DNfVNpJo3aoJHHAO+Rz9JO3YrfhSzWnha4Sme9U89XLGQ0BwaGtyPTzJwkvN8kS83yVHBNltFyivLrjSskZA7zXHmxvnZx9imWWn4U4shrLdSWcUj4GZjm5vI5B2efPGxUPg2spoLXxI2WoiYZWu0BzwNWzuXaovgxq4KW8Vj6ieOJroMAyODQTkdqs092TJPdlz4PauhHDVxi8R/KUzCal2f9eDqIH2bKNwvbbLcbfc7xDZm1kwmPRULnA6G7YAzt2/YonAlXTU9m4hbNPHG6SLDA94Bd5ruSicGWrxmlkraHiJlvuLHgdE47FnpB5qGuSGuWVPFT7a+64t1tlt4a0CWKQYw7rwOpPcB0FNcOLKenq4RLEWPJae0NOFaeEmuoaquoooJo56qGItqZYsYJ2wP+/2qB4Pp4abi+nlnlZGwMflz3AAeaeta/8AWX5xl3wtYLTXcVX+lq6OOSCmceja7PmDUeSlWCDg/iWoq7NTWUQ9CwllQca3gHGc8wckLnhaupIeKOJ5ZKmJjJdWhzngB3nO5dqqPBjUwUnEtTJUTRxMNM4B0jgATqb2rNp7szabsx1XT+K1k1PnV0UjmZ7cHCizx9I3lurG64ddat7cOa6d5BHIjUVFx6F0p7G9Wje+DIEcO1IPMVju4xCf8H3yFP7U7utQvPy97OKaqTRjb2Ab9X5H+8yd4qI1gUy9H/T1w9pk7xUQLtXCPQjwIQuSuyVyVZFmcEZ6kvRuAzpOO1bjhGx2ymss/E17YJaeIkRQkZBI2zjr32CeHhPj6XonWKn8T5aAfOx9mFR5HdJGLnvUVZgACTgDJShjy7S1jiRuQAtvR1FirfCDa5bJTOije7MrS3DdRB2A6v8AsrqlmrYPCBfWUFDT1JMTC4Sv0aRpHI4PbuFDyNeCHkrweVpepXtt4WuvEMNVW0MUThFKWuZqwdXPAH1qVcfB/fLbbn1sjIZGRt1SNiflzR1nlv8AUr643VltaujNBji3XpOnOM42SLa0tRXjwYVDBQU5pdZaZi/zh5w/NxzyeeVTWPhC78QRmakhayAHHSyu0tJ9HWVCmt7CmvJSZS5V9e+CrxYqbxqojjlgHOSF2oN9fWE3YeErtxCx8tHGxkLDgyyu0tJ7B2qdUauy2qNXZTZ2XQB06sHHbhaaXwdX+LpnObB0cTNevpNnDflt6FYULW+SG4OwMipG+P5bFVzVWiryLlbmIC0Vo4nZbOG7haDSukdWF2JA7AbloHJZvK9Wq7zScN8I2aqdaoKo1ELGu1AA/EBzyKie1Khklwqs8sJSL0OrorLxnw/VXG1UbaKvpBqfG0Aats4OOeRyKxtksFx4gndFQRBwYMvkccNb6ypU01uWU01vsV6QrR3XgO9WujdVubDUQs3eYH6i0erCh2bha536knqaBsb2wHDmudgk4zsp1RaslTjV2VHUkLSRkBaau8H19oLc+teyGRsbdT4435c0dfUtLwTYZ5ODbgXMiLq9jugJ6tiN+zdVlkilZSWSKVnmJY7RqDTpBxnGy4zhb7FzoPB7caF9BSuhgndFJN0nnA6hnbG5ydjnkqm3eDy+3O3Nro2wRMkbqjZK/DnDqPLZWU1TsrrXky25OwSg9q9C8Gtgqob3W1FXFGGU7XU8jHHJD8g8v71U1vAN7qbtXtgZA8xv6QtEm5DydONvQnUjbRHUV0ZUJRsdlo38B3eOWphZJSzS0sQlljjkJcAQSOrfkqq02mrvVeyio2B0rgT52waAOZPUp1JmikmQ+fUjCfrqN9vrpqSR7HvhcWOLDkZHNM5Ulz0DgAYsc/tLu61CXgL5Dm9pd3WoXn5e9nn5O9mKvW1+uHtMneKiZKl3v5duHtMneKhrvXCO+PAEoSJMqSx6JbqZ9/8ABa6gojrqqWUuMQO7sOLsfWD+xYAUtSZ+gFPKZc46PQdWezCl2a+19hrPGaCbQ47Pad2vHYQtX5Va7RkWuk6bHx8nH2f4rOpRbpGFSi3RW8OWivs/G9qhr6d0L3vD256wQetbOz/wkcQfqGf9mrzt3Fdzlv8ADeamRs88ByxjtmN9AAUul44r6W+Vt3ZT05mrGBj2kO0gDHLf0KsoSZWUJSNDwdUy0fBHENRC8skjke5rhzB0DdJ4N6maa2XyKWV8jRGHYc7O5Dsn9iylBxPV2+z11rihidFXEl7nA6m5GNt0WDiar4ehq4qaGKQVbQ1/SZ2G/LB9KPG6YeN0zT0v8DlV+v8A/Nqe4wlqqbguzMtbnsoHRASmLrOkYBI9OfrWSZxNVR8MSWBsMRp5H6y/B15yD246lKsHG9zsVN4oGR1VLnIimBOn1FND5/cOD5/crHVl4NnMLp6v4PL8EEnoy7s/wW2vElTD4LLZ8Gl7YnaRUOi2OMHOcdWrms9fuOrlfKM0XQwUtM74zIhu71k/3Jrh7jO48PQupomx1FM85MMvIH0dilxk1dFnFtXRqvB5NXycPXds7pXUrYz0OsnAOk5A/YoFB/A/cfaR32KNL4TLtI2aJtJSthlZoEYacMznON/SqSHiOph4ZmsIhiNPM/W55B1A5B7cdQVdEm7orok3ZU5XoPGMckvAnDojY55DGZ0jP5i89+pbGh8Jd1oKCCjjo6RzIIxG0uDskAY7VpNO00Xmm2mi34DpKiy2C7XW4RvghfF5gkGC4AHfB9JwE/wrJQU/g4mlmbUGMyu8Z8V/1g3H7MY+pY2/cZXfiGIQVUjI4Ac9FEMNJ7T2prh/ii48OSvNIWvik/1kMm7Xen1rN45NN+SjhJpvybKy8Q8KWds8tBBdnRubiUOaXs9Z3wjgupEHDXEVTRF0bWPe+EnYtGkkKiuXhFuNbQyUlNSU1EyUEPdE3zj2qrtPE9XaLTW22GGJ8VYCHufnIyMbbp03THTdM1fgzq56gXiKaV8jTEH4e7PnHVkrngh7v3F8Q+cfNY7G/LzCsrw/xLVcOOqTSwxSeMsDHdIDsBnlg+lLauJqu0Wqut8MML460EPc8HI2xturSxveiZY3br9jS0BJ8EVwJOT4x2/ymKXabtQ8RUFutVzFXb7hE0CjqYstDtsAg/V/isdBxJVQcNTWFsMRp5n63PIOrmD246lc0XhKuVHQx07qKkmfC3THK5pBA9Q/wVXB77ESg99iy4Ht89p8IVwt80xldFC7Ls/GyWkE+nBTvClRNDbuLp2SOEkbnljs7ggPwslbOLLhbL5UXgNjnqagEP6QHG+Ow+hJQcVVlvpbpTxwQObc89KXA5bnPLf0qXCTIeOTsd4EvTrTxVA+WQ9DVfkZS49vI/bhbh9sg4Epr5emvaX1DtNI0/m53A+0/Y1eY2q3S3S601DAcPmeGh38UdZ+oLW+E289PcKezwv1RUTAXuzkueR1+of9yk43NJCUbkkYx8j5Xuke4ue4kuJ6ykXIISrejpPQuAfkOb2l3dahHAPyHP7S7utQvOy97PPyd7MVe/l6v9pk7xULKm3v5dr/AGmTvFQcr0I8I7o8C80iMoKksCEIQgEIQgBCEIAQhCAEIQgBCFdU3DzZbfFVVFwipnTtcYWPGzgO09SxzZ8eFJzfJKTZSoXccEszi2KN8hHUxpcuSxzXaC0h2caSN8rTVHixQiE5JTzwgGWGSMHkXNIygU8zojK2GQxjm8MOPtUdSFXYobQu44JpRmOJ7wTjLWk79iR0UjZOjdG4P5aSN/sU643VijnqQrGG0SvttZVyl8LqXT+Tewgu1HC4tFrN2rDTiYRYYXlxGdgsfqcSjKV7R5Jog53SKfcqCnojH4vXxVmvOejHJdUdnlqYap8uuA08JlAdGfP9Cj6rF0+o3sRT4K9IruDh9tVVQwQ1Rfrp+mc7oj5p7FCqaBlPb6eoE+qWVzmviLCNGPT1qI/LwzkoJ7/7/gnSyECWnLSQe0JDknJOSetOyU80TQ+SGRjXci5pAKVtJUP3ZBKRjVsw8u1b64VdlaGMYSpSkVweh+D/AOQp/and1qEcAfIU/tLu61C87L3s4MnezF3z5duHtMneKgqdfPl2v9pk7xUFehHhHdHhAhCFJIIQhACEIQAhCEAIQhACEIQAtdYqKsqKCKjraZtRbahrnskDxmA4O/o9SyKcZUTxxOiZNI2N3NjXEA/UuP5nx5Z4KMWl/vgtF0zXWpsUVhLKE1UkjahzZnUbmh7tzpO/VjHJdNlhl4njEtOYqtlM4NM5aS+THmkkbZWOimlhdqhkfG7tY4grkucXai4lxOck7rg/pcnOUnPm/wCd/wD4W1l9cBxEKCQ3MyeLdINQk05z6Ov7Fdv+FDdqX4PwLRobjBHR6Medn081iZaiecASzPkDdgHOJx6kgnmbEYmzPEZ5sDjg/Urz/T5zilcVz4238/yRqNQazxGx3KW2ydG012I3M6m46lNa8S3qmmOg1cttDoi4jeT71iNTtGjUdJOdOdka3kgl7iW8jnkof6Xd/dvvv/KXP/hOs10vwuOFrl8LF2cs6PWRqxq35dSr+DMm8vDQHHoH4B6+SpJKiaXPSTSP1c9Ticrhj3xnLHFp7WnBWkfgS6GTE2vu9LZbEat7NfTtnbfqH4TtlLRbP6LowAHOxtndOQ/DnwfdvhUuMfQu0ayOf8nHUsa+WSTGuRzsctRzhdPqZ5PjzyO2xu8nbsWMv0yUq3XjxxTvbfz5J1m2o5pI7tQtY8ta62AuGeeAcKLRyRTUtikrXBzX1EznF55uycZ+vCyXTSggiR4IGAdXIdi5L3FoaXOLWnIGdgn9Kf8Ad/u/+RrNi74UNPdfhv8A2TondHrIxr/N0rr4Rqqep4epoZCyKSGPpGjbV1YKxz55pWtbJM97W/FDnEgepIZHktOt2WfFOeXqRfpdr7mv4S24oayTdwG3esa0YAmfsPWoiCSSSSSTzJKF7GOOiCj6KM9C4A+Qp/and1qEcAfIU/tTu61C4cvezz8nezF3z5duHtMneKgqdfPl2v8AaZO8VBXoR4R3R4QIQhSSCEIQAhCEAIQhACEYQgBCMIwgBCMIwgBCEIAQhCAEIQgBCEIAQhCAEIwhACExPVwU4894z2DcqunvD3ebCzQP4x3KsotlJZIx5LZ8jI26nuDR2kqBPd4mDELS89p2CqZJZJnapHlx9JXC1WP2c8s7fB7D4L6iSp4bqZJMZ8dcBjqGhiE34J/mvU+2v7jELyc/5GYXZmr58u1/tMneKgqdfPl24e0yd4qCu6PCPRjwgQhCkkEIQgBCEIATtWOgpKeVtQI9UZJY2JjiTqduS4H0JpSKluqnpQeuI99yxzNqJjmdRKFt+Je4Oq3NA5ZpYzn/AKVOhnnqrdJW09exwieGvY6njB3/APapV48GlwhqmmiLSx4aXMlOlzCQc+sbK0h4aqm2BlEzd8YyXNaPOJP7ea5NT9nJqfszFFca2rq20/TNbqbkOEMZA/6FJuNU+11Hi9RcR0mnJ00seO6pNs4WqYK2L8rlziGloapN+4Uqrs8OgbiePzdLttTduv0ZTVIapeykpbtJVSFjKl3b/s0X4VdtgzbJak1LZvPY0NMbWOYd88gMjZJLweOH6CCofKJZJXFryCOfoHPG3NJEf3hUN6g+P/yV4SepF8bepbjluIa+Y9DHKRHsJBsPObv9mVLnhfL/ALOKcO6miFmD+xQKUkRVONyYh32qxo4K10QMbMNPW7Yn1Lm+ZknHLSZ7vx8UJwbkVla6tgwDEyJ3pgZg/sUSK6TRk9IyJ+f/AMLB/cr6ooq6oAY+V0jABsW59aqau2tj2LwDjqC5l8iXsT+Hq4G47lJKTiOEeuJn3LuGukkkcDGwho30wNP/AIqTS2mJzCWyOcAN9sKZYquioquWjfI1rSfjuVllm/JhLGovS0RaRz6mqjBEXRlwBb0TNx9iYomNkrqeNwy10rQQesErUmltclQJYZWGUb/kwdysrRzRxXGl1vDSZmYB9YXf8OUpKVszzRUeD3EcF8N4+SKf7Cl/cXw3+h6f7CotNxNUue+OanYCORGQpBvlc1up1IzlnGSFzfUx9nn9PIdfuL4b/Q9P9hSHgnhpwwbPT4PoKcF9lx51K3PYH/4JufiiCmdiWneBjJcCCApXyI+yNGUY8nvCJ3NhpP8AlP3o8nnCP6BpP+U/epM3FVDB0ZeyUCTkdO2FY2+401zpvGKVxdHqLckEbj1q6zOXEjNxkuT528JVto7TxtV0dvp2U9OxkZbGzkMtBP7VlVtPC3/CHXfq4u4Fi17eLsRU9d8E/wA16n21/cYhHgn+a9T7a/uMQvJz/kZJk7nUdNf7qw/GjrJW/VrOEwoV2qPF+M7oSfNfWytP/OVNXoVSR24paoghCFBqCEIQAhCEALuruVDStpIquVzMwn4rScee5cKNc6JtfVUUIpXyyeLndr8YGt3NY5+0wz9prbNx1w3R2+CCrulXLIxxLjJSiQAb4AOzscutVt344o+j02m4QZ2wXUkjHcv/AFELLVXCtTDE+ZlPKWtGSA9u3PZV1DQeN1jaeOF7pMag0vG+FxHGXFt4gqIasST3WENyCXOhe7G+dgAttSeECxNy+puETHaMAQ2+R++ADu92PzQeXX9vnVfTGhe6Ce3GJxBwekykPD9T4iKxsEjonNDgQ4dYylg9CuHFfBtxc6bxurqK7DWxyzM0BrR1aWgNHX6d1RQ19FWUtU2kkLy17C4kEfxll7ZZ/hOV0UIfraAcZCt7RQyW9ldDLG5rsx8znPxuSvj70aY+9FzbnOb4y5hAcIhjPX57VbwcQF4HTtaHRuwQfN6vR2YVbZaY1b6qJvxjBkesOaqi9TPjqWjcSgHpARjzs/tXL8xJ5qPfwSjHF9yLaSrrb3WGKGQ0zWNALosj7E3VUL7brkragzAnDXnnnHWl4Yzp6QgFzj+crHiGNkkLQIslzwSN1R44qByw+VN/J+17cFZR1scmtscoIa0uDHHGdlVQurGiSoa+RgccANAw52ez7FYx2ky/Fpyd+xLU2mop4QdJYAcgB3IrGEkjv+V8eWRLdWSKOSTx0RNkJlBIe5vaBushbXukvFG5ziSZ48k/+oLdcKWzD6uqmBJbG7Tq7SDk/sWDtfytR/r2d4L1v06nGdHkfOk7ipeD6Qgjh6RztGQwnzuz1J9zY3RGVsZc0bZzzTFve3S7JjY3Bdl78DBJSC5Q01HHTMaHtLzG1+rbOea8r6fI27RzS+VjSTsYr5309L41Sx9JsdLe3ZZ2gbPcbJV1U07pNEj2+dzOw29Supbk5kG8bXR0zgHNz8ZV1RJFStkp6SCKngnY5+gPJDuXaVrH4mSjkl8/FrUr2Itxa5ojiY1zuhjaSRyydgFtuFaN9FYYWSf6yQmR3oJP3YWCmr3wyhuuM7te3Iy12OWf/nUt9w9eBdaeUFgZJC4AgciDyK1x4JY92S/mQzPTE8N8Lf8ACHXfq4u4Fi1tPC3/AAhV36uLuBYte9i/Gix674J/mvU+2v7jEI8E/wA16n21/cYheVn/ACMk824n+dN19sl75Uy31HjFK0k+c3zSofE/zpuvtkvfKYtdR0NUGE+bJsf7l6tXBGmKWmReoQhYncCEIQAhCEAKRc76y02OnpqOld49VNOqoLOTA92GtPrzn6lHTPEFHUG20NZHICwNLdBAODrcc+hY5+0wz9pAhuF0sk0NTIHPY9o6RrjkHc81HqszVzn0cEsMsgMjWkFmncEY7RhXVBFDe7HDQPqy2riy5jCBjOezkq60VclFew6uqXMZoewyEbjIwuKqORuzqS5T3a1ubW00rnUgIdO2MnBPIOPVvsmqC6V1qmbGI3yUtS0BsPxgcjGw7U5e7dPa9L6epMtNUN1tIAwfXjmp4pReLXFUUtdmoo6duYXAebgZOEIKmpjmpqmYUcNRBUwODnB4LHNxnIx61dUNwmutsmqpoXhzTHGZdPmuPndfaqy0VGqoqYKmtdTdM0M6UgHUSeRUi4U9TaaSqp2znoi+JzC3YEEO32WuJXNItF6XZouGHsdc5Yula2Qw+bk8jranOPLewRxVrGjWHaH4HMLJ8OSSsqKuSL44p85Of47exX0vwrc4RTv/ACj3EOOo+nK5vmw05rPVw5NcSRw40CNo21HkOtXksZfVY0+cwcsLz+poY6a4yQS1I1xuAz2HmtVYDNT0ZM9Q+YvOxcc4APas5NaTlhGXUsu3y9Cw775+L1KBU1ED26cEkb6SMhdVNQHNO5yqvpC6TGVideqXLZoLfXUppJmtDY3mMgt5E7Lyq1/K1H+vZ3gtu1n5Vp9KxFqH+lqP9ezvBet+n7RkcPyt2j3yCpBnaxsbHnBwD2J+bSYsGFgMTcq1bwtRNkMgkmDj1lwP9yV/DNM5pHTzb7cx9ydSJ4H0+UzdY5gicAW6NILsfndaz9VVBr2M+McE4xnSOxb53CFG8YdUVBHXuN/2LhnBVvjLtL3kH+MAT9qdRFfpMl2zzzxOaZrZJPNaPOx6FvOBdMlLWTtGD0rWfY0fiVhDwtb44ix5lkz1l2Pq2U622ujtUDoaOLo2PfrdlxOT27+oLOc01SOnB8ecJ6pHgXhb/hDrv1cXcCxa2nhb/hCrv1cXcCxa9bF+NHceu+Cf5r1Ptr+4xCPBP816n21/cYheTn/IyTzbif503X2yXvlVfWrTif503X2ybvlVa9iPaiDRUU/jFMx/53J3rUhUlpqBFUGJx82Tl61drCSpnfjlqiCEIVTQEIQgBPOkhlhZHKJSGs0lrXgA7k55elMKPPX08Gznhzuxu6hwUtmVmotfcdfBtE2pZUMfVskZyIkb+FdXCK2T+fN00OWaXaZR55znJyDuqqe7zSZEQEY7eZUFz3Pdqe4uJ6yVK+LHyckpY/CLM11BHSOo2sq5YvzS6VoLPV5qZhq6OnqxUxx1Yftn8s3B9fmqAhX+mx+jEtLjXW24VM8woZ6dszw/oopmhrSB1At9a7qb1HLYvgttO4npmyCeR4c/ABGnIA23yqhCtHBji7SBY2a5x2uolklgMzZItGkO04OoHPI9is6Piinpax1S6mqpXOBAa6oGB/0rNoUZMGPI7ki8ZyjwXs17t81VJUOt8xdI4uIMzT/4KVBxVRU8DYWW6cNaNv3wPwLMIWf0eH0Sss07TNU7i+kPO3T/ANYH4E0OJ6IO1eIT/wBYH4FmkJ9Fg9Fuvk9mp/dbSA5bbps9WagfhWbpJ/FquGo06uika/TnGcHOE0hbY8MMaqKM5ScuT17y8f0d/tf+RHl5/o7/AGv/ACLyFCp9Ni9FT17y8/0d/tf+RHl5/o7/AGv/ACLyFCfTYvQPXvLz/R3+1/5EeXn+jv8Aa/8AIvIUJ9Ni9AuuLuIf3U8Qz3bxbxbpmtHR69WNIA54HYqVCFvFKKpA9d8E/wA16n21/cYhHgn+a9T7a/uMQvGz/kZJ5txP86br7ZL3yqtWnE/zpuvtkvfKq17Ee1ECtcWuDgcEbgrR0s4qKdkg6xv61m1ZWeo0yugdyfu31qs1aNsMqdFwhMzVUNOPyjwD2cyq6e8uORAzT/KdzWSi2dUskY8stXOaxup7g0dpKgz3eGPaIGQ9vIKolmkmOZHlx9K4Wixryc8s7fBJnr6ifZz9LexuyjIQtEkuDBtvkEIQpIBCEIAQhCAEIQgBCEIAQhCAEIQgBCEIAQhCAEIQgBCEID13wT/Nep9tf3GIR4J/mvU+2v7jELxc/wCRknm3E/zpuvtkvfKq1acT/Om6+2S98qrXsQ7UQCVri0hzTgjkUiFYASSck5J7UIQgBCEIAQhCAEIQgBCEIAQhCAEIQgBCEIAQhCAEIQgBC0OIBYbfCJY4pKmJ2rNGx2o9K4ZMh3bsBy5YUmgt1F4zUQRQTskgqYojLM1rwcuwTgtwDtyOVnrQMqhab4Nt1TSUczwYGx0Alk87HSOMrm5JDTj14PUPSo1VarfRNkqCZ6mHVG1jGHQ5upurJJbuOobDPNNaBRIWiFFTfurqaUwSGFsMv5MRjXtETy7cj7UyyzUlZSxS0onZNVCRtPA4h5c9mknfAyC0kDbmMKdaBRoUivhip62WCFxcyI6C4nOSNiR6M5wo6sD13wT/ADXqfbX9xiEeCf5r1Ptr+4xC8bP+Rknm3E/zpuvtk3fKq1acT/Om6+2Td8qrXsQ7UQCEIVgCEIQAhCEAIQhACEIQAhCEAIQhACELVeDiCnqOLWsqmQuiFNM4maMPY0hhIJB545qspaYtgyqF6jdrPSVs94oaWOCnk/eEMkzYGsjke9+DIwb6WkEcjvhUtNbbDT8WW+jo6a4mWC5RwSuqmtMUg1YO2Nj6OxZLMmuAYhC3/wC5GyXiuhmoJquGA1lTFUseGlzujbr/ACYHLI2A3S0XCPDlxoILlELnBTvZUvfFK5mr8k1p804wc5/+YU9aIPP0L0jhvh+w013sjpqetqJ7hG+pi+K6GNnnAMdtuQBudt+pU3g+p7c7iCrq7rCyWio6Z75GvGRuQ0d5Oqt3XAMw24VjKXxVtVMICCOiEh0789l065172sY6tqHNZjSDKdsclvb7wtR2Pgu4W9zGSXKCYVnS4BcIDIY2jPpADvrTfCVRZbdwQ6uu8NO+N1wfG9r6USvlb0YOhrttG++VHVWnUkDBRVlVA9kkVRKxzG6Wua8gtHYPRuu47jWxTPmjq52yyfHeJCHO9Z61s7VwjY55LTR1fwg+qukDqhskGnoo2+dhpyMkjG56k/WWKzSW6Ovr2TtiobPSyllLpa6VznlpySP2p1o3wDAiqqBUdOJ5BN/9wOOr7U8y6VgrWVjp3yTsBDXvcSW7EberOQtnX8GWMvr6K31NWKuk8XkEk5b0ZZM5oAwN8gPG/XupM/AXD/wjBQw3NwmZWMp5WGdrnStJwSGgeaRzwc7J1oA843Qpt4ipILrUQ0LZW08TyxvSuBccbEnHaVCWy3QPXfBP816n21/cYhHgn+a9T7a/uMQvGz/kZJ5txP8AOm6+2S98qrVpxP8AOm6+2Td8qrXsQ7UQCEIVgCFqqHhGW72qzeKRww1Fe6o/LSTEhwj33bjzcAHtypNn4BZU3e0MqrpSy0Nwe9okpnOJLmfGYMjn6eX9+TyxQMYhayq4Rgnnqaumr6Khtcc4p4pppXua9/PSDpySBzOMBMngW4QR10lbV0dHHQzCGV8shwS5uppbgHIIwpWWL8gzKFrIvB9XSxtxcre2Z1G2tbC6QhxiIznlgYHpUKu4UkoKihE1zozTV0RliqmF7mEA4I2bnOfQnUj7BQIVlfbHUWCtjpqiSOUSwtmikiJ0vY7kRkA9R5hVqummrQBCEKQCEIQAn6StqaCYzUkz4ZCxzC5hwdLhgj6wUwhQCc+93OSm8WfXTGLQyPSXbaWHLB9ROykVHFN9q+g8YutTJ4s8SRan/FcOTvX6VUoUaV6BasqL3T22G4sqZo6bxxxie2TBE+kFxA55wRuuqjiq/wBXvPdamQFr27v20uGHD1EBWVCbdVcEx089xp4ZqSvkqHU8mrVMwsaMNwMZOCN1o+IeJLVPSONJUUEsE00TqeKSSRxpQ0g56PRhoAGCAdxnmsHLetIMrYrhxMaCeC1XOaCmpA2R7em0tYHODds9WSM/aqmZ9ZbJq2gbUjDyYp+ifqZIA7PPrGRleiXO/wBmdcKmd12imknpYg8McXRtcKhri1hLQcacnB5csp2n4msjfG3UlZSQubcJ5phNI+NtSwuyzZrTrGNtJVeo+dIMBS1N+vdcaOnnqaqpqohTlmrJfG3cNPoGM/Un7pZb5abQ1lRLHJbxPkiCoZKxkpHXpJw7AT3Dl4oKXiCskqf3nS18M0AfECfFw/kQOeBy9SjXez0Vrow6K/0tfK+QYhpWuIDcHznEgAH0LW3qoEu11HFtNRW6mttbURU9wlcykY2YAOcDhw5+bufUqqpud1DJqKeslLQxtPIwuyNLHZa0+gFbHhvi2itNu4apHeJP6KqldVPnh1vp2l4ILT1bZ5difs9+tscFI5l4pqOmp6md9xpZIi51Y1ziW42OrLdsHlzVHJpv7QYSS73GY1DpKyVxqWMjmJd8drcaQfVgY9SkTcUX6oNOZbrUvNK4SRan7scOTvX6VsbRxHwzLbImXJmmWcvt7884aUkua/lzaSB/7U/bOKrVUyXEx1EFBUGsBikkldEHU7WhrGhzWnOMZLTzyjm/7QeaPkfLI6R7i5zyXOJ6yVyp98qoa691lVTxRxRSyuc1sWdA9IyAcHny61AXQuAeu+Cf5r1Ptr+4xCPBP816n21/cYheNn/IyTzbif503X2yXvlVatOJ/nTdfbJe+VVr2IdqIBCEKwNdZ+NWWqls8LqF0nwb4zv0mOk6UY7OpcWXjFlqprLG6idILVVSzkh+NYeMActsYVTSXWGKnigmpw8RsIDtIOkku39PxhtnqUoX2hZRmCGmcxzyS54aNiWkbD0EkjsWLgvQHqTiOgktUlpvNBPPTCsNVCYJhG9jjsWnIOQR9advXGhvVtuNK+j6M1lXHMwtfkRtYzQG+k4xuq6W7UlVKXzQuYS/USxjcuGpxAPL+MPXj613VXmimjnZFRMjD2lrCY2nGS7PeG/VpChQV3QLBvGsYuLKrxJ3mWb4M09J16dOvl+xO23jimo6KhpZqCU+KUUtL00UobI0vdq1sJB0kcljkKzxQfgF3xRf4+IaminZBJCaakZTnpJekLtJODnrO+6pEIV4xUVSAIQhWAIQhACEIQAhCEBa8M2YcQX+mtZmMIn1ee1mojDSeWd+Ss7rwNX0tzipLeJKoSUvjR6ZggdEzJB1hxw3l2qs4ZvDbDfqe5PidI2EO81pwd2kf3qTZuIY4H18N4bUVtNcIRFM5suJRpcHNIcfSOSxlr1WuAR63he825srqqjMbYoWzvOtpAjc7SHbHrKequGaig4fmuFYXRTxVMcXQ7HLXs1h2QezCuJeMrPO8Uj7bVi2OtzKJzBODKND9bXB2MKHfuLorzb6ylbSOhE1VFLFl2dLGR6AD2nG6hSyOrQKqgtArLHc7kZiw0HRYZp+PrcRz6sYV5wtwKOJLP46KyWGR1SYGBtMZGNIaHanuB80elQGXu103CVRa6SiqGVtYYxUzPlBYQxxcC0YyDv+xMxcRSU/CXwLAZonuqzO+RkmkOaWBuk49Sl62tttwLR8HX6vgjmpaHWyXJjzKwF4HMtBOSNuakz8GV7xTG3N8ZElDFVTF72sEWskYyTy25qwtXGVqpnWusr7bVS19sh8XidDMGxuZvgluOY1H1qLWcYQ1NmnoG0sjHS2+npA7UMAxyaifUVW8t8AgV3B1/t0Ek1VbnMbE5rXgPaXNycNOAc4J5HkUScH36KSKN1Dl8srYQ1srHFr3cmuAPmk+nCs5eN2+PXKsipna6uGlZGHkENdCWHJ7QdB+1WU/hIgdXU9VBBWNBqmT1UL3R6HBpzpaQwHnyJKasvoGHrqKe3VklJUta2aM4e1rw7SezIJCjp6snFVWTzgECWRzwD1ZOUyt1dbg9d8E/zXqfbX9xiEeCf5r1Ptr+4xC8bP+Rknm3E/zpuvtk3fKq16JePBlerheq2thqqBsdRUPlYHyPBAc4kZ83moXkmv30u3e8f+BepHJHStyDEIW38k1++l273j/wACPJNfvpdu94/8Ct1YewYhC2/kmv30u3e8f+BHkmv30u3e8f8AgTqw9gxCFt/JNfvpdu94/wDAjyTX76XbveP/AAJ1YewYhC2/kmv30u3e8f8AgR5Jr99Lt3vH/gTqw9gxCFt/JNfvpdu94/8AAjyTX76XbveP/AnVh7BiELb+Sa/fS7d7x/4EeSa/fS7d7x/4E6sPYMQhbfyTX76XbveP/AjyTX76XbveP/AnVh7BiELb+Sa/fS7d7x/4EeSa/fS7d7x/4E6sPYMQhbfyTX76XbveP/AjyTX76XbveP8AwJ1YewYhC2/kmv30u3e8f+BHkmv30u3e8f8AgTqx9gxCFt/JNfvpdu94/wDAjyTX76XbveP/AAJ1YewYhC2/kmv30u3e8f8AgR5Jr99Lt3vH/gTqw9gxCFt/JNfvpdu94/8AAjyTX76XbveP/AnVh7BiELb+Sa/fS7d7x/4EeSa/fS7d7x/4E6sPYMQhbfyTX76XbveP/AjyTX76XbveP/AnVh7BpvBP816n21/cYhWnBHD1Xw1ZpqKtkhkkfUOlBhcSMFrR1gb+aULyczvI2iT/2Q==%20"/>
          <p:cNvSpPr>
            <a:spLocks noChangeAspect="1" noChangeArrowheads="1"/>
          </p:cNvSpPr>
          <p:nvPr/>
        </p:nvSpPr>
        <p:spPr bwMode="auto">
          <a:xfrm>
            <a:off x="92075" y="-1571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126" name="AutoShape 6" descr="data:image/jpeg;base64,/9j/4AAQSkZJRgABAQAAAQABAAD/2wBDAAoHBwgHBgoICAgLCgoLDhgQDg0NDh0VFhEYIx8lJCIfIiEmKzcvJik0KSEiMEExNDk7Pj4+JS5ESUM8SDc9Pjv/2wBDAQoLCw4NDhwQEBw7KCIoOzs7Ozs7Ozs7Ozs7Ozs7Ozs7Ozs7Ozs7Ozs7Ozs7Ozs7Ozs7Ozs7Ozs7Ozs7Ozs7Ozv/wAARCAFOAQQDASIAAhEBAxEB/8QAHAAAAQUBAQEAAAAAAAAAAAAAAAEDBAUGAgcI/8QAVRAAAQMDAgIECAkFDAkDBQAAAQACAwQFERIhBjETQVGyBxQXImFxdJMVMjU2VIGR0dIjQlVzoRYkN1JiZGaUpMHh4iUzNERFkqKxwnKC8CZTY4Oz/8QAGQEBAAMBAQAAAAAAAAAAAAAAAAECAwQF/8QALhEAAgIBAwQBAwMEAwEAAAAAAAECEQMSITETMkFRBBQiMwVhcRVS0fAjQ5HB/9oADAMBAAIRAxEAPwDP32+XWG+18MNzq2NbUyNa1s7gGjUcADKr/h+8tGkXeuJ9NS/70cRHTxFcg0bmql7xUOGMtGXc16kYqlsdSVllHebyN3XeuJ7PGH/enPhq8H/itb/WH/eoMYyU+1oyoaXo1jBExl1vDud1rf6w/wC9SY7pdcb3OsP/AO933qFCPOUjYLN16OiGOJJ+FrmB8pVfvnfeuHXi5jlcqv3zvvUcu581w7ziopFnGPo7mv10hjdIblVnHV07vvVfT8RXZ0oMt4rRnk3p3/enKyLMBBHNVNK1/jD3MYTpOHY5hq1jGLXBy5FUki/qb1d9QLLrWbHdvTOH9+6IOIbq6fon3KryeX5d2/7VV1NSHVDHMY9rS4Bur7Co5JFY0tO4OU0KuA2lLY1Tbvc8/KNV7533pz4WuJ/4hVfVM771WxyB7AR1hdgrFxR1pR9FgbtcsYFfVeszO+9cC7XP9I1Xvnfeohd6SjKjSi2mL8E0Xa5AZ+EKr3zvvXD7vcv0jVe+d96ilybeVKiiGo+hu4X+7sbpZdKtpPWJ3feo54ivIkja261pIj1YNQ7zjnr37EzVxl5JUbxcSyQcwchuR1LdRjXBxSX3cFpW8Q3bocNuFfFpbu81Dxk/am6biG7mWMOutaQ5ozmofzx61X1kTpp3x9M97GHG52TtLBmUOxsNgmmKRFXM0Ed4uZBzcqv37vvXfwvc/wBI1XvnfeoABbyXWSsdKOxRXomfC9z/AEjVe+d965N3un6Sq/fO+9RQjtSkHGPolG73TPylV+/d96Q3e6fpKr9+771F1BcueOeVOleiNMfRL+GLp+kqv37vvQbzdP0lV+/d96g6weopcppXorUfRM+Gbof+JVfv3feozrzdmuI+Fa3+sP8AvTJOEzMM7qyivRSUV6PR+Baqoq7LNJU1Es7xUuaHSvLiBpbtkoTHg7ObBP7U7uMQuDL3s8+fczA3yPPElzJ+ly94qMdgAFY3xoF+uJ/nUneKrwN8lelF7I64qkdxNGMBSGtKahGG5Kkhwwqs2ijphxunC4EJjIzsV1yCq0apnQOSugdJTaCcnCCxJTrBCq9AhfJIxz2SDfIPNW427PsVXXO6J4f1HmFeBjlXkSqpz00Ly8vOkOJJTVOxxkLsZwcJZJmsLW75e0HdSqeHDQCcYCt4MquWw9HIGtAOycFQOrJXIjAGxS8lnsdCtC+MN68o8abnCaeWnnsmDjq5KUirm0T+laRsf2pHPGFB1OzsV15x5lNJOs6mmYBgglRYpgZejG2kF2ezCdLCTySwtihc9z49Rc3HqV9jJ22RopRPISNhnJParGF7GDZQoY2QZ68nsUlkg2GEe4htySunbhcuqA3qXI3A5LlzRzJVKRs5MebIXDIH7UzPVsh2Jy48mhIxwAwCoFQCJg4qYxKTm0izhBfC6eTDWgZwFW1NZI2QhkjSAMlozkBSqiT/AELLg7HAOPWq7xYGk6aJxe8nBIbgAKYr2UyN7JFhRz9MzfmP2qXjr6lEoYujjHqUtxwzJ5KsuTSF6dzgAucuXgJTM1reaZFQx5I1DKJMNo9D8HgxYqgfzt3cYhL4PvkKf2p3dYhcGXvZ58+5mIvgLuILh7TJ3ioZbthTr55t9uB/nMneKhsGpd64R2xWwgyI9s8lC+Ey2UtIw0Hc5U8DScFQpbcZZ3NB0sI1ZG+6vGvJE9XgsS1zYRMSCw75CWKVsrMtOQm6VpbaBHr1BjiM9u6qmTPgqMs3BO4zzVUrsvKemv3LwEJC8BMtkD2Bw6wmXvJOFFFnMffNthRnNDzuNxuCUreeXJ0FmOYU1RRvUNVDGzPY7SBpGAGhDZXs6srtz2Dkm3HPIKSOHaHPGX9iTpXuXAHYE41ibE2znBKUMPWnQxdBuFFk6RtrF2GLsAJcKLLUNli5LE6fUkISw0R3QgpvQWHYqURuuS0EclNlXEabI4cikeXuO5Q5uN8JMnPJSVDQWjIJTNU7XDkg5apTXEDkmpgXtcNPNERJbHceJbPM0cwB+xRqPz2hgcdJ3I7EkUs7KGYBh0jCSl1NbrxjOymuSrdtFnlrGYzjCjifxmYQwkkZ3PUmKgPljIBOOtJaToqQ30qK2svrbkkSbn0dNG4b55N9aq6AOkqRnPblWl1DDXQiVuphJzk7Lmlp2Q6iDqJPxlKdRKzjeT+D0fwfjFjn9qd3WoS8AfIc/tTu61C8zL3s5MnezC8QHF+r/aZO8VHiOyd4jdi/1/tMneKjUzwW7leiu1HZBj7253UWoy1uQcAdYUzIxzTFVHqgfgZ25KEaSWw606bUDgDJJwqqmZ0srnO5BOmerloHHT5ofpwBy2S0rNEIJG53V0qTMpPU0PYAGG8kaQeXNKduaXXjqUFgEaHADrykL3H0LlBsB57JQEoC7a1BQNanAEgSqC6FCEmd0uVBY6ShchLndQSKUiMoQg5K5XRK5ypRBy5uybIwnjuuHNUlWjhrtJ9C78124wuCMJOXJSVscIBaWfmu5jtXHRNHoQHkc90usHrQnZiHDepRYcRXFuORcCpR5dqjywPfKwsOntd2KUUlzaJd186ojbtucLpgw0D0KG+Gfx/znl7GnIJOQprAWhVeyouncm6PQeARixz+0u7rUJeAvkOb2l3dahedk72cWTvZgOIfO4iuA/nMneKq5NUYJad+pWl6GeI7kT9Kk7xUOSML0o8I3StWc2bMtURJlwAzuU7dJmxT6IiQRzwVHttR4pVSExl4weXUmZHeOVT3tzgnrU191ltX/Gl5JkEolixjr3HVlKXJuOExtwDhKB2nKEq63FyV1zSADCUbqCQwlAJSgLsDAQtQgGF0EgShQWoVBykG5V7Z+F6i82quuEVRHGyiBLmuBy7AzsqtpchtJblHgrobIRhSSGV11LnGF0EZImfQgpcK84e4ZdfqSvqBVCHxJgeRo1ashx7f5Kq3XJEmkrZRehIWpfThJzVgcI+pBGEgO6khiELghaGw8My32hr6plS2IUTNZaW5Ltif7lREZUJpuitpjRQuiMK14ZsI4ivDaA1TKYFhdrcMk46gOs/4qW6Vsq9in3HJdNdnmFJu1B8F3WpoembN0EhZ0jOTvSonpClU0Ex5rhlO6sjCjNIyo1RUva7S3YJVltelbnqHAPyHNt/vLu61C48HU3TcNvPW2ocD69LULzcvezhybyZhr23/AOobj7VJ3io2AQpl8GL/AHA/zqTvFRGnIwQvRXCOyHA2xhie5zNi4YK5ihbFnHM9qf0+tJhTZbSjhxz1o0YC65JN3FBRzhdBqUN7V0gSEGyVGUKCQyhIdylCEigr0LgT5mcQ/q3f/wAyvPRyW84Kq6eDhC/RTTxRvexwY1zwC7zDyCzy8GeTtHOGbVYn8D1FzutIJDBK7L25DiBjDR6+X1qwt9BwtxTYp6qO2fB4o35kMeNWkb8xzyMqot9VTs8FdfTunjEzpyWxl41HdvUnOCqung4RvsU08cb5I3aWueAXeYeSxae7/cyae7/csLRT8McWW6upqSzNopKdmWSbazkHBz9XI5ULgu02aq4ZuNbdqZrxTyOzJ+c1oaDsmvBpVU9LPc/GJ44g+FoaXuAyd+1WHAkdLPwXd4qyTo6d8rhI/wDijQN0latCVxtWzi0TcJcTzOtLLKKKV7D0MoxqOB2jr9eV1wdRPtsfFFFIQ50DAwntwH7rqzcP2rhSqN7rL3BUMiYehazGXZGO05PqTPC95gq3cUVk8jIDVtDmMe8AnZ+AO3qUe64D3T08EPhuy2i38NScSXyDxhhdphh5g745dpOefYrbhtvCXFFZLosrKaoiZkxfmub2jHX96ruG6y3X7hN3DNfVNpJo3aoJHHAO+Rz9JO3YrfhSzWnha4Sme9U89XLGQ0BwaGtyPTzJwkvN8kS83yVHBNltFyivLrjSskZA7zXHmxvnZx9imWWn4U4shrLdSWcUj4GZjm5vI5B2efPGxUPg2spoLXxI2WoiYZWu0BzwNWzuXaovgxq4KW8Vj6ieOJroMAyODQTkdqs092TJPdlz4PauhHDVxi8R/KUzCal2f9eDqIH2bKNwvbbLcbfc7xDZm1kwmPRULnA6G7YAzt2/YonAlXTU9m4hbNPHG6SLDA94Bd5ruSicGWrxmlkraHiJlvuLHgdE47FnpB5qGuSGuWVPFT7a+64t1tlt4a0CWKQYw7rwOpPcB0FNcOLKenq4RLEWPJae0NOFaeEmuoaquoooJo56qGItqZYsYJ2wP+/2qB4Pp4abi+nlnlZGwMflz3AAeaeta/8AWX5xl3wtYLTXcVX+lq6OOSCmceja7PmDUeSlWCDg/iWoq7NTWUQ9CwllQca3gHGc8wckLnhaupIeKOJ5ZKmJjJdWhzngB3nO5dqqPBjUwUnEtTJUTRxMNM4B0jgATqb2rNp7szabsx1XT+K1k1PnV0UjmZ7cHCizx9I3lurG64ddat7cOa6d5BHIjUVFx6F0p7G9Wje+DIEcO1IPMVju4xCf8H3yFP7U7utQvPy97OKaqTRjb2Ab9X5H+8yd4qI1gUy9H/T1w9pk7xUQLtXCPQjwIQuSuyVyVZFmcEZ6kvRuAzpOO1bjhGx2ymss/E17YJaeIkRQkZBI2zjr32CeHhPj6XonWKn8T5aAfOx9mFR5HdJGLnvUVZgACTgDJShjy7S1jiRuQAtvR1FirfCDa5bJTOije7MrS3DdRB2A6v8AsrqlmrYPCBfWUFDT1JMTC4Sv0aRpHI4PbuFDyNeCHkrweVpepXtt4WuvEMNVW0MUThFKWuZqwdXPAH1qVcfB/fLbbn1sjIZGRt1SNiflzR1nlv8AUr643VltaujNBji3XpOnOM42SLa0tRXjwYVDBQU5pdZaZi/zh5w/NxzyeeVTWPhC78QRmakhayAHHSyu0tJ9HWVCmt7CmvJSZS5V9e+CrxYqbxqojjlgHOSF2oN9fWE3YeErtxCx8tHGxkLDgyyu0tJ7B2qdUauy2qNXZTZ2XQB06sHHbhaaXwdX+LpnObB0cTNevpNnDflt6FYULW+SG4OwMipG+P5bFVzVWiryLlbmIC0Vo4nZbOG7haDSukdWF2JA7AbloHJZvK9Wq7zScN8I2aqdaoKo1ELGu1AA/EBzyKie1Khklwqs8sJSL0OrorLxnw/VXG1UbaKvpBqfG0Aats4OOeRyKxtksFx4gndFQRBwYMvkccNb6ypU01uWU01vsV6QrR3XgO9WujdVubDUQs3eYH6i0erCh2bha536knqaBsb2wHDmudgk4zsp1RaslTjV2VHUkLSRkBaau8H19oLc+teyGRsbdT4435c0dfUtLwTYZ5ODbgXMiLq9jugJ6tiN+zdVlkilZSWSKVnmJY7RqDTpBxnGy4zhb7FzoPB7caF9BSuhgndFJN0nnA6hnbG5ydjnkqm3eDy+3O3Nro2wRMkbqjZK/DnDqPLZWU1TsrrXky25OwSg9q9C8Gtgqob3W1FXFGGU7XU8jHHJD8g8v71U1vAN7qbtXtgZA8xv6QtEm5DydONvQnUjbRHUV0ZUJRsdlo38B3eOWphZJSzS0sQlljjkJcAQSOrfkqq02mrvVeyio2B0rgT52waAOZPUp1JmikmQ+fUjCfrqN9vrpqSR7HvhcWOLDkZHNM5Ulz0DgAYsc/tLu61CXgL5Dm9pd3WoXn5e9nn5O9mKvW1+uHtMneKiZKl3v5duHtMneKhrvXCO+PAEoSJMqSx6JbqZ9/8ABa6gojrqqWUuMQO7sOLsfWD+xYAUtSZ+gFPKZc46PQdWezCl2a+19hrPGaCbQ47Pad2vHYQtX5Va7RkWuk6bHx8nH2f4rOpRbpGFSi3RW8OWivs/G9qhr6d0L3vD256wQetbOz/wkcQfqGf9mrzt3Fdzlv8ADeamRs88ByxjtmN9AAUul44r6W+Vt3ZT05mrGBj2kO0gDHLf0KsoSZWUJSNDwdUy0fBHENRC8skjke5rhzB0DdJ4N6maa2XyKWV8jRGHYc7O5Dsn9iylBxPV2+z11rihidFXEl7nA6m5GNt0WDiar4ehq4qaGKQVbQ1/SZ2G/LB9KPG6YeN0zT0v8DlV+v8A/Nqe4wlqqbguzMtbnsoHRASmLrOkYBI9OfrWSZxNVR8MSWBsMRp5H6y/B15yD246lKsHG9zsVN4oGR1VLnIimBOn1FND5/cOD5/crHVl4NnMLp6v4PL8EEnoy7s/wW2vElTD4LLZ8Gl7YnaRUOi2OMHOcdWrms9fuOrlfKM0XQwUtM74zIhu71k/3Jrh7jO48PQupomx1FM85MMvIH0dilxk1dFnFtXRqvB5NXycPXds7pXUrYz0OsnAOk5A/YoFB/A/cfaR32KNL4TLtI2aJtJSthlZoEYacMznON/SqSHiOph4ZmsIhiNPM/W55B1A5B7cdQVdEm7orok3ZU5XoPGMckvAnDojY55DGZ0jP5i89+pbGh8Jd1oKCCjjo6RzIIxG0uDskAY7VpNO00Xmm2mi34DpKiy2C7XW4RvghfF5gkGC4AHfB9JwE/wrJQU/g4mlmbUGMyu8Z8V/1g3H7MY+pY2/cZXfiGIQVUjI4Ac9FEMNJ7T2prh/ii48OSvNIWvik/1kMm7Xen1rN45NN+SjhJpvybKy8Q8KWds8tBBdnRubiUOaXs9Z3wjgupEHDXEVTRF0bWPe+EnYtGkkKiuXhFuNbQyUlNSU1EyUEPdE3zj2qrtPE9XaLTW22GGJ8VYCHufnIyMbbp03THTdM1fgzq56gXiKaV8jTEH4e7PnHVkrngh7v3F8Q+cfNY7G/LzCsrw/xLVcOOqTSwxSeMsDHdIDsBnlg+lLauJqu0Wqut8MML460EPc8HI2xturSxveiZY3br9jS0BJ8EVwJOT4x2/ymKXabtQ8RUFutVzFXb7hE0CjqYstDtsAg/V/isdBxJVQcNTWFsMRp5n63PIOrmD246lc0XhKuVHQx07qKkmfC3THK5pBA9Q/wVXB77ESg99iy4Ht89p8IVwt80xldFC7Ls/GyWkE+nBTvClRNDbuLp2SOEkbnljs7ggPwslbOLLhbL5UXgNjnqagEP6QHG+Ow+hJQcVVlvpbpTxwQObc89KXA5bnPLf0qXCTIeOTsd4EvTrTxVA+WQ9DVfkZS49vI/bhbh9sg4Epr5emvaX1DtNI0/m53A+0/Y1eY2q3S3S601DAcPmeGh38UdZ+oLW+E289PcKezwv1RUTAXuzkueR1+of9yk43NJCUbkkYx8j5Xuke4ue4kuJ6ykXIISrejpPQuAfkOb2l3dahHAPyHP7S7utQvOy97PPyd7MVe/l6v9pk7xULKm3v5dr/AGmTvFQcr0I8I7o8C80iMoKksCEIQgEIQgBCEIAQhCAEIQgBCFdU3DzZbfFVVFwipnTtcYWPGzgO09SxzZ8eFJzfJKTZSoXccEszi2KN8hHUxpcuSxzXaC0h2caSN8rTVHixQiE5JTzwgGWGSMHkXNIygU8zojK2GQxjm8MOPtUdSFXYobQu44JpRmOJ7wTjLWk79iR0UjZOjdG4P5aSN/sU643VijnqQrGG0SvttZVyl8LqXT+Tewgu1HC4tFrN2rDTiYRYYXlxGdgsfqcSjKV7R5Jog53SKfcqCnojH4vXxVmvOejHJdUdnlqYap8uuA08JlAdGfP9Cj6rF0+o3sRT4K9IruDh9tVVQwQ1Rfrp+mc7oj5p7FCqaBlPb6eoE+qWVzmviLCNGPT1qI/LwzkoJ7/7/gnSyECWnLSQe0JDknJOSetOyU80TQ+SGRjXci5pAKVtJUP3ZBKRjVsw8u1b64VdlaGMYSpSkVweh+D/AOQp/and1qEcAfIU/tLu61C87L3s4MnezF3z5duHtMneKgqdfPl2v9pk7xUFehHhHdHhAhCFJIIQhACEIQAhCEAIQhACEIQAtdYqKsqKCKjraZtRbahrnskDxmA4O/o9SyKcZUTxxOiZNI2N3NjXEA/UuP5nx5Z4KMWl/vgtF0zXWpsUVhLKE1UkjahzZnUbmh7tzpO/VjHJdNlhl4njEtOYqtlM4NM5aS+THmkkbZWOimlhdqhkfG7tY4grkucXai4lxOck7rg/pcnOUnPm/wCd/wD4W1l9cBxEKCQ3MyeLdINQk05z6Ov7Fdv+FDdqX4PwLRobjBHR6Medn081iZaiecASzPkDdgHOJx6kgnmbEYmzPEZ5sDjg/Urz/T5zilcVz4238/yRqNQazxGx3KW2ydG012I3M6m46lNa8S3qmmOg1cttDoi4jeT71iNTtGjUdJOdOdka3kgl7iW8jnkof6Xd/dvvv/KXP/hOs10vwuOFrl8LF2cs6PWRqxq35dSr+DMm8vDQHHoH4B6+SpJKiaXPSTSP1c9Ticrhj3xnLHFp7WnBWkfgS6GTE2vu9LZbEat7NfTtnbfqH4TtlLRbP6LowAHOxtndOQ/DnwfdvhUuMfQu0ayOf8nHUsa+WSTGuRzsctRzhdPqZ5PjzyO2xu8nbsWMv0yUq3XjxxTvbfz5J1m2o5pI7tQtY8ta62AuGeeAcKLRyRTUtikrXBzX1EznF55uycZ+vCyXTSggiR4IGAdXIdi5L3FoaXOLWnIGdgn9Kf8Ad/u/+RrNi74UNPdfhv8A2TondHrIxr/N0rr4Rqqep4epoZCyKSGPpGjbV1YKxz55pWtbJM97W/FDnEgepIZHktOt2WfFOeXqRfpdr7mv4S24oayTdwG3esa0YAmfsPWoiCSSSSSTzJKF7GOOiCj6KM9C4A+Qp/and1qEcAfIU/tTu61C4cvezz8nezF3z5duHtMneKgqdfPl2v8AaZO8VBXoR4R3R4QIQhSSCEIQAhCEAIQhACEYQgBCMIwgBCMIwgBCEIAQhCAEIQgBCEIAQhCAEIwhACExPVwU4894z2DcqunvD3ebCzQP4x3KsotlJZIx5LZ8jI26nuDR2kqBPd4mDELS89p2CqZJZJnapHlx9JXC1WP2c8s7fB7D4L6iSp4bqZJMZ8dcBjqGhiE34J/mvU+2v7jELyc/5GYXZmr58u1/tMneKgqdfPl24e0yd4qCu6PCPRjwgQhCkkEIQgBCEIATtWOgpKeVtQI9UZJY2JjiTqduS4H0JpSKluqnpQeuI99yxzNqJjmdRKFt+Je4Oq3NA5ZpYzn/AKVOhnnqrdJW09exwieGvY6njB3/APapV48GlwhqmmiLSx4aXMlOlzCQc+sbK0h4aqm2BlEzd8YyXNaPOJP7ea5NT9nJqfszFFca2rq20/TNbqbkOEMZA/6FJuNU+11Hi9RcR0mnJ00seO6pNs4WqYK2L8rlziGloapN+4Uqrs8OgbiePzdLttTduv0ZTVIapeykpbtJVSFjKl3b/s0X4VdtgzbJak1LZvPY0NMbWOYd88gMjZJLweOH6CCofKJZJXFryCOfoHPG3NJEf3hUN6g+P/yV4SepF8bepbjluIa+Y9DHKRHsJBsPObv9mVLnhfL/ALOKcO6miFmD+xQKUkRVONyYh32qxo4K10QMbMNPW7Yn1Lm+ZknHLSZ7vx8UJwbkVla6tgwDEyJ3pgZg/sUSK6TRk9IyJ+f/AMLB/cr6ooq6oAY+V0jABsW59aqau2tj2LwDjqC5l8iXsT+Hq4G47lJKTiOEeuJn3LuGukkkcDGwho30wNP/AIqTS2mJzCWyOcAN9sKZYquioquWjfI1rSfjuVllm/JhLGovS0RaRz6mqjBEXRlwBb0TNx9iYomNkrqeNwy10rQQesErUmltclQJYZWGUb/kwdysrRzRxXGl1vDSZmYB9YXf8OUpKVszzRUeD3EcF8N4+SKf7Cl/cXw3+h6f7CotNxNUue+OanYCORGQpBvlc1up1IzlnGSFzfUx9nn9PIdfuL4b/Q9P9hSHgnhpwwbPT4PoKcF9lx51K3PYH/4JufiiCmdiWneBjJcCCApXyI+yNGUY8nvCJ3NhpP8AlP3o8nnCP6BpP+U/epM3FVDB0ZeyUCTkdO2FY2+401zpvGKVxdHqLckEbj1q6zOXEjNxkuT528JVto7TxtV0dvp2U9OxkZbGzkMtBP7VlVtPC3/CHXfq4u4Fi17eLsRU9d8E/wA16n21/cYhHgn+a9T7a/uMQvJz/kZJk7nUdNf7qw/GjrJW/VrOEwoV2qPF+M7oSfNfWytP/OVNXoVSR24paoghCFBqCEIQAhCEALuruVDStpIquVzMwn4rScee5cKNc6JtfVUUIpXyyeLndr8YGt3NY5+0wz9prbNx1w3R2+CCrulXLIxxLjJSiQAb4AOzscutVt344o+j02m4QZ2wXUkjHcv/AFELLVXCtTDE+ZlPKWtGSA9u3PZV1DQeN1jaeOF7pMag0vG+FxHGXFt4gqIasST3WENyCXOhe7G+dgAttSeECxNy+puETHaMAQ2+R++ADu92PzQeXX9vnVfTGhe6Ce3GJxBwekykPD9T4iKxsEjonNDgQ4dYylg9CuHFfBtxc6bxurqK7DWxyzM0BrR1aWgNHX6d1RQ19FWUtU2kkLy17C4kEfxll7ZZ/hOV0UIfraAcZCt7RQyW9ldDLG5rsx8znPxuSvj70aY+9FzbnOb4y5hAcIhjPX57VbwcQF4HTtaHRuwQfN6vR2YVbZaY1b6qJvxjBkesOaqi9TPjqWjcSgHpARjzs/tXL8xJ5qPfwSjHF9yLaSrrb3WGKGQ0zWNALosj7E3VUL7brkragzAnDXnnnHWl4Yzp6QgFzj+crHiGNkkLQIslzwSN1R44qByw+VN/J+17cFZR1scmtscoIa0uDHHGdlVQurGiSoa+RgccANAw52ez7FYx2ky/Fpyd+xLU2mop4QdJYAcgB3IrGEkjv+V8eWRLdWSKOSTx0RNkJlBIe5vaBushbXukvFG5ziSZ48k/+oLdcKWzD6uqmBJbG7Tq7SDk/sWDtfytR/r2d4L1v06nGdHkfOk7ipeD6Qgjh6RztGQwnzuz1J9zY3RGVsZc0bZzzTFve3S7JjY3Bdl78DBJSC5Q01HHTMaHtLzG1+rbOea8r6fI27RzS+VjSTsYr5309L41Sx9JsdLe3ZZ2gbPcbJV1U07pNEj2+dzOw29Supbk5kG8bXR0zgHNz8ZV1RJFStkp6SCKngnY5+gPJDuXaVrH4mSjkl8/FrUr2Itxa5ojiY1zuhjaSRyydgFtuFaN9FYYWSf6yQmR3oJP3YWCmr3wyhuuM7te3Iy12OWf/nUt9w9eBdaeUFgZJC4AgciDyK1x4JY92S/mQzPTE8N8Lf8ACHXfq4u4Fi1tPC3/AAhV36uLuBYte9i/Gix674J/mvU+2v7jEI8E/wA16n21/cYheVn/ACMk824n+dN19sl75Uy31HjFK0k+c3zSofE/zpuvtkvfKYtdR0NUGE+bJsf7l6tXBGmKWmReoQhYncCEIQAhCEAKRc76y02OnpqOld49VNOqoLOTA92GtPrzn6lHTPEFHUG20NZHICwNLdBAODrcc+hY5+0wz9pAhuF0sk0NTIHPY9o6RrjkHc81HqszVzn0cEsMsgMjWkFmncEY7RhXVBFDe7HDQPqy2riy5jCBjOezkq60VclFew6uqXMZoewyEbjIwuKqORuzqS5T3a1ubW00rnUgIdO2MnBPIOPVvsmqC6V1qmbGI3yUtS0BsPxgcjGw7U5e7dPa9L6epMtNUN1tIAwfXjmp4pReLXFUUtdmoo6duYXAebgZOEIKmpjmpqmYUcNRBUwODnB4LHNxnIx61dUNwmutsmqpoXhzTHGZdPmuPndfaqy0VGqoqYKmtdTdM0M6UgHUSeRUi4U9TaaSqp2znoi+JzC3YEEO32WuJXNItF6XZouGHsdc5Yula2Qw+bk8jranOPLewRxVrGjWHaH4HMLJ8OSSsqKuSL44p85Of47exX0vwrc4RTv/ACj3EOOo+nK5vmw05rPVw5NcSRw40CNo21HkOtXksZfVY0+cwcsLz+poY6a4yQS1I1xuAz2HmtVYDNT0ZM9Q+YvOxcc4APas5NaTlhGXUsu3y9Cw775+L1KBU1ED26cEkb6SMhdVNQHNO5yqvpC6TGVideqXLZoLfXUppJmtDY3mMgt5E7Lyq1/K1H+vZ3gtu1n5Vp9KxFqH+lqP9ezvBet+n7RkcPyt2j3yCpBnaxsbHnBwD2J+bSYsGFgMTcq1bwtRNkMgkmDj1lwP9yV/DNM5pHTzb7cx9ydSJ4H0+UzdY5gicAW6NILsfndaz9VVBr2M+McE4xnSOxb53CFG8YdUVBHXuN/2LhnBVvjLtL3kH+MAT9qdRFfpMl2zzzxOaZrZJPNaPOx6FvOBdMlLWTtGD0rWfY0fiVhDwtb44ix5lkz1l2Pq2U622ujtUDoaOLo2PfrdlxOT27+oLOc01SOnB8ecJ6pHgXhb/hDrv1cXcCxa2nhb/hCrv1cXcCxa9bF+NHceu+Cf5r1Ptr+4xCPBP816n21/cYheTn/IyTzbif503X2yXvlVfWrTif503X2ybvlVa9iPaiDRUU/jFMx/53J3rUhUlpqBFUGJx82Tl61drCSpnfjlqiCEIVTQEIQgBPOkhlhZHKJSGs0lrXgA7k55elMKPPX08Gznhzuxu6hwUtmVmotfcdfBtE2pZUMfVskZyIkb+FdXCK2T+fN00OWaXaZR55znJyDuqqe7zSZEQEY7eZUFz3Pdqe4uJ6yVK+LHyckpY/CLM11BHSOo2sq5YvzS6VoLPV5qZhq6OnqxUxx1Yftn8s3B9fmqAhX+mx+jEtLjXW24VM8woZ6dszw/oopmhrSB1At9a7qb1HLYvgttO4npmyCeR4c/ABGnIA23yqhCtHBji7SBY2a5x2uolklgMzZItGkO04OoHPI9is6Piinpax1S6mqpXOBAa6oGB/0rNoUZMGPI7ki8ZyjwXs17t81VJUOt8xdI4uIMzT/4KVBxVRU8DYWW6cNaNv3wPwLMIWf0eH0Sss07TNU7i+kPO3T/ANYH4E0OJ6IO1eIT/wBYH4FmkJ9Fg9Fuvk9mp/dbSA5bbps9WagfhWbpJ/FquGo06uika/TnGcHOE0hbY8MMaqKM5ScuT17y8f0d/tf+RHl5/o7/AGv/ACLyFCp9Ni9FT17y8/0d/tf+RHl5/o7/AGv/ACLyFCfTYvQPXvLz/R3+1/5EeXn+jv8Aa/8AIvIUJ9Ni9AuuLuIf3U8Qz3bxbxbpmtHR69WNIA54HYqVCFvFKKpA9d8E/wA16n21/cYhHgn+a9T7a/uMQvGz/kZJ5txP86br7ZL3yqtWnE/zpuvtkvfKq17Ee1ECtcWuDgcEbgrR0s4qKdkg6xv61m1ZWeo0yugdyfu31qs1aNsMqdFwhMzVUNOPyjwD2cyq6e8uORAzT/KdzWSi2dUskY8stXOaxup7g0dpKgz3eGPaIGQ9vIKolmkmOZHlx9K4Wixryc8s7fBJnr6ifZz9LexuyjIQtEkuDBtvkEIQpIBCEIAQhCAEIQgBCEIAQhCAEIQgBCEIAQhCAEIQgBCEID13wT/Nep9tf3GIR4J/mvU+2v7jELxc/wCRknm3E/zpuvtkvfKq1acT/Om6+2S98qrXsQ7UQCVri0hzTgjkUiFYASSck5J7UIQgBCEIAQhCAEIQgBCEIAQhCAEIQgBCEIAQhCAEIQgBC0OIBYbfCJY4pKmJ2rNGx2o9K4ZMh3bsBy5YUmgt1F4zUQRQTskgqYojLM1rwcuwTgtwDtyOVnrQMqhab4Nt1TSUczwYGx0Alk87HSOMrm5JDTj14PUPSo1VarfRNkqCZ6mHVG1jGHQ5upurJJbuOobDPNNaBRIWiFFTfurqaUwSGFsMv5MRjXtETy7cj7UyyzUlZSxS0onZNVCRtPA4h5c9mknfAyC0kDbmMKdaBRoUivhip62WCFxcyI6C4nOSNiR6M5wo6sD13wT/ADXqfbX9xiEeCf5r1Ptr+4xC8bP+Rknm3E/zpuvtk3fKq1acT/Om6+2Td8qrXsQ7UQCEIVgCEIQAhCEAIQhACEIQAhCEAIQhACELVeDiCnqOLWsqmQuiFNM4maMPY0hhIJB545qspaYtgyqF6jdrPSVs94oaWOCnk/eEMkzYGsjke9+DIwb6WkEcjvhUtNbbDT8WW+jo6a4mWC5RwSuqmtMUg1YO2Nj6OxZLMmuAYhC3/wC5GyXiuhmoJquGA1lTFUseGlzujbr/ACYHLI2A3S0XCPDlxoILlELnBTvZUvfFK5mr8k1p804wc5/+YU9aIPP0L0jhvh+w013sjpqetqJ7hG+pi+K6GNnnAMdtuQBudt+pU3g+p7c7iCrq7rCyWio6Z75GvGRuQ0d5Oqt3XAMw24VjKXxVtVMICCOiEh0789l065172sY6tqHNZjSDKdsclvb7wtR2Pgu4W9zGSXKCYVnS4BcIDIY2jPpADvrTfCVRZbdwQ6uu8NO+N1wfG9r6USvlb0YOhrttG++VHVWnUkDBRVlVA9kkVRKxzG6Wua8gtHYPRuu47jWxTPmjq52yyfHeJCHO9Z61s7VwjY55LTR1fwg+qukDqhskGnoo2+dhpyMkjG56k/WWKzSW6Ovr2TtiobPSyllLpa6VznlpySP2p1o3wDAiqqBUdOJ5BN/9wOOr7U8y6VgrWVjp3yTsBDXvcSW7EberOQtnX8GWMvr6K31NWKuk8XkEk5b0ZZM5oAwN8gPG/XupM/AXD/wjBQw3NwmZWMp5WGdrnStJwSGgeaRzwc7J1oA843Qpt4ipILrUQ0LZW08TyxvSuBccbEnHaVCWy3QPXfBP816n21/cYhHgn+a9T7a/uMQvGz/kZJ5txP8AOm6+2S98qrVpxP8AOm6+2Td8qrXsQ7UQCEIVgCFqqHhGW72qzeKRww1Fe6o/LSTEhwj33bjzcAHtypNn4BZU3e0MqrpSy0Nwe9okpnOJLmfGYMjn6eX9+TyxQMYhayq4Rgnnqaumr6Khtcc4p4pppXua9/PSDpySBzOMBMngW4QR10lbV0dHHQzCGV8shwS5uppbgHIIwpWWL8gzKFrIvB9XSxtxcre2Z1G2tbC6QhxiIznlgYHpUKu4UkoKihE1zozTV0RliqmF7mEA4I2bnOfQnUj7BQIVlfbHUWCtjpqiSOUSwtmikiJ0vY7kRkA9R5hVqummrQBCEKQCEIQAn6StqaCYzUkz4ZCxzC5hwdLhgj6wUwhQCc+93OSm8WfXTGLQyPSXbaWHLB9ROykVHFN9q+g8YutTJ4s8SRan/FcOTvX6VUoUaV6BasqL3T22G4sqZo6bxxxie2TBE+kFxA55wRuuqjiq/wBXvPdamQFr27v20uGHD1EBWVCbdVcEx089xp4ZqSvkqHU8mrVMwsaMNwMZOCN1o+IeJLVPSONJUUEsE00TqeKSSRxpQ0g56PRhoAGCAdxnmsHLetIMrYrhxMaCeC1XOaCmpA2R7em0tYHODds9WSM/aqmZ9ZbJq2gbUjDyYp+ifqZIA7PPrGRleiXO/wBmdcKmd12imknpYg8McXRtcKhri1hLQcacnB5csp2n4msjfG3UlZSQubcJ5phNI+NtSwuyzZrTrGNtJVeo+dIMBS1N+vdcaOnnqaqpqohTlmrJfG3cNPoGM/Un7pZb5abQ1lRLHJbxPkiCoZKxkpHXpJw7AT3Dl4oKXiCskqf3nS18M0AfECfFw/kQOeBy9SjXez0Vrow6K/0tfK+QYhpWuIDcHznEgAH0LW3qoEu11HFtNRW6mttbURU9wlcykY2YAOcDhw5+bufUqqpud1DJqKeslLQxtPIwuyNLHZa0+gFbHhvi2itNu4apHeJP6KqldVPnh1vp2l4ILT1bZ5difs9+tscFI5l4pqOmp6md9xpZIi51Y1ziW42OrLdsHlzVHJpv7QYSS73GY1DpKyVxqWMjmJd8drcaQfVgY9SkTcUX6oNOZbrUvNK4SRan7scOTvX6VsbRxHwzLbImXJmmWcvt7884aUkua/lzaSB/7U/bOKrVUyXEx1EFBUGsBikkldEHU7WhrGhzWnOMZLTzyjm/7QeaPkfLI6R7i5zyXOJ6yVyp98qoa691lVTxRxRSyuc1sWdA9IyAcHny61AXQuAeu+Cf5r1Ptr+4xCPBP816n21/cYheNn/IyTzbif503X2yXvlVatOJ/nTdfbJe+VVr2IdqIBCEKwNdZ+NWWqls8LqF0nwb4zv0mOk6UY7OpcWXjFlqprLG6idILVVSzkh+NYeMActsYVTSXWGKnigmpw8RsIDtIOkku39PxhtnqUoX2hZRmCGmcxzyS54aNiWkbD0EkjsWLgvQHqTiOgktUlpvNBPPTCsNVCYJhG9jjsWnIOQR9advXGhvVtuNK+j6M1lXHMwtfkRtYzQG+k4xuq6W7UlVKXzQuYS/USxjcuGpxAPL+MPXj613VXmimjnZFRMjD2lrCY2nGS7PeG/VpChQV3QLBvGsYuLKrxJ3mWb4M09J16dOvl+xO23jimo6KhpZqCU+KUUtL00UobI0vdq1sJB0kcljkKzxQfgF3xRf4+IaminZBJCaakZTnpJekLtJODnrO+6pEIV4xUVSAIQhWAIQhACEIQAhCEBa8M2YcQX+mtZmMIn1ee1mojDSeWd+Ss7rwNX0tzipLeJKoSUvjR6ZggdEzJB1hxw3l2qs4ZvDbDfqe5PidI2EO81pwd2kf3qTZuIY4H18N4bUVtNcIRFM5suJRpcHNIcfSOSxlr1WuAR63he825srqqjMbYoWzvOtpAjc7SHbHrKequGaig4fmuFYXRTxVMcXQ7HLXs1h2QezCuJeMrPO8Uj7bVi2OtzKJzBODKND9bXB2MKHfuLorzb6ylbSOhE1VFLFl2dLGR6AD2nG6hSyOrQKqgtArLHc7kZiw0HRYZp+PrcRz6sYV5wtwKOJLP46KyWGR1SYGBtMZGNIaHanuB80elQGXu103CVRa6SiqGVtYYxUzPlBYQxxcC0YyDv+xMxcRSU/CXwLAZonuqzO+RkmkOaWBuk49Sl62tttwLR8HX6vgjmpaHWyXJjzKwF4HMtBOSNuakz8GV7xTG3N8ZElDFVTF72sEWskYyTy25qwtXGVqpnWusr7bVS19sh8XidDMGxuZvgluOY1H1qLWcYQ1NmnoG0sjHS2+npA7UMAxyaifUVW8t8AgV3B1/t0Ek1VbnMbE5rXgPaXNycNOAc4J5HkUScH36KSKN1Dl8srYQ1srHFr3cmuAPmk+nCs5eN2+PXKsipna6uGlZGHkENdCWHJ7QdB+1WU/hIgdXU9VBBWNBqmT1UL3R6HBpzpaQwHnyJKasvoGHrqKe3VklJUta2aM4e1rw7SezIJCjp6snFVWTzgECWRzwD1ZOUyt1dbg9d8E/zXqfbX9xiEeCf5r1Ptr+4xC8bP+Rknm3E/zpuvtk3fKq16JePBlerheq2thqqBsdRUPlYHyPBAc4kZ83moXkmv30u3e8f+BepHJHStyDEIW38k1++l273j/wACPJNfvpdu94/8Ct1YewYhC2/kmv30u3e8f+BHkmv30u3e8f8AgTqw9gxCFt/JNfvpdu94/wDAjyTX76XbveP/AAJ1YewYhC2/kmv30u3e8f8AgR5Jr99Lt3vH/gTqw9gxCFt/JNfvpdu94/8AAjyTX76XbveP/AnVh7BiELb+Sa/fS7d7x/4EeSa/fS7d7x/4E6sPYMQhbfyTX76XbveP/AjyTX76XbveP/AnVh7BiELb+Sa/fS7d7x/4EeSa/fS7d7x/4E6sPYMQhbfyTX76XbveP/AjyTX76XbveP8AwJ1YewYhC2/kmv30u3e8f+BHkmv30u3e8f8AgTqx9gxCFt/JNfvpdu94/wDAjyTX76XbveP/AAJ1YewYhC2/kmv30u3e8f8AgR5Jr99Lt3vH/gTqw9gxCFt/JNfvpdu94/8AAjyTX76XbveP/AnVh7BiELb+Sa/fS7d7x/4EeSa/fS7d7x/4E6sPYMQhbfyTX76XbveP/AjyTX76XbveP/AnVh7BpvBP816n21/cYhWnBHD1Xw1ZpqKtkhkkfUOlBhcSMFrR1gb+aULyczvI2iT/2Q==%20"/>
          <p:cNvSpPr>
            <a:spLocks noChangeAspect="1" noChangeArrowheads="1"/>
          </p:cNvSpPr>
          <p:nvPr/>
        </p:nvSpPr>
        <p:spPr bwMode="auto">
          <a:xfrm>
            <a:off x="92075" y="-1571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130" name="Rectangle 10"/>
          <p:cNvSpPr>
            <a:spLocks noChangeArrowheads="1"/>
          </p:cNvSpPr>
          <p:nvPr/>
        </p:nvSpPr>
        <p:spPr bwMode="auto">
          <a:xfrm>
            <a:off x="214282" y="6295273"/>
            <a:ext cx="243528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sz="1200" b="1" i="1" u="none" strike="noStrike" cap="none" normalizeH="0" baseline="0" dirty="0" smtClean="0">
                <a:ln>
                  <a:noFill/>
                </a:ln>
                <a:solidFill>
                  <a:srgbClr val="548DD4"/>
                </a:solidFill>
                <a:effectLst/>
                <a:latin typeface="Tahoma" pitchFamily="34" charset="0"/>
                <a:ea typeface="Calibri" pitchFamily="34" charset="0"/>
                <a:cs typeface="Tahoma" pitchFamily="34" charset="0"/>
              </a:rPr>
              <a:t>تازه های کتاب</a:t>
            </a:r>
            <a:r>
              <a:rPr kumimoji="0" lang="en-US" sz="1200" b="1" i="1" u="none" strike="noStrike" cap="none" normalizeH="0" baseline="0" dirty="0" smtClean="0">
                <a:ln>
                  <a:noFill/>
                </a:ln>
                <a:solidFill>
                  <a:srgbClr val="548DD4"/>
                </a:solidFill>
                <a:effectLst/>
                <a:latin typeface="Tahoma" pitchFamily="34" charset="0"/>
                <a:ea typeface="Calibri" pitchFamily="34" charset="0"/>
                <a:cs typeface="Tahoma" pitchFamily="34" charset="0"/>
              </a:rPr>
              <a:t> </a:t>
            </a:r>
            <a:r>
              <a:rPr kumimoji="0" lang="fa-IR" sz="1200" b="1" i="1" u="none" strike="noStrike" cap="none" normalizeH="0" baseline="0" dirty="0" smtClean="0">
                <a:ln>
                  <a:noFill/>
                </a:ln>
                <a:solidFill>
                  <a:srgbClr val="548DD4"/>
                </a:solidFill>
                <a:effectLst/>
                <a:latin typeface="Tahoma" pitchFamily="34" charset="0"/>
                <a:ea typeface="Calibri" pitchFamily="34" charset="0"/>
                <a:cs typeface="Tahoma" pitchFamily="34" charset="0"/>
              </a:rPr>
              <a:t>شهریورماه</a:t>
            </a:r>
            <a:r>
              <a:rPr kumimoji="0" lang="en-US" sz="1200" b="1" i="1" u="none" strike="noStrike" cap="none" normalizeH="0" baseline="0" dirty="0" smtClean="0">
                <a:ln>
                  <a:noFill/>
                </a:ln>
                <a:solidFill>
                  <a:srgbClr val="548DD4"/>
                </a:solidFill>
                <a:effectLst/>
                <a:latin typeface="Tahoma" pitchFamily="34" charset="0"/>
                <a:ea typeface="Calibri" pitchFamily="34" charset="0"/>
                <a:cs typeface="Tahoma" pitchFamily="34" charset="0"/>
              </a:rPr>
              <a:t>   </a:t>
            </a:r>
            <a:r>
              <a:rPr kumimoji="0" lang="fa-IR" sz="1200" b="1" i="1" u="none" strike="noStrike" cap="none" normalizeH="0" baseline="0" dirty="0" smtClean="0">
                <a:ln>
                  <a:noFill/>
                </a:ln>
                <a:solidFill>
                  <a:srgbClr val="548DD4"/>
                </a:solidFill>
                <a:effectLst/>
                <a:latin typeface="Tahoma" pitchFamily="34" charset="0"/>
                <a:ea typeface="Calibri" pitchFamily="34" charset="0"/>
                <a:cs typeface="Tahoma" pitchFamily="34" charset="0"/>
              </a:rPr>
              <a:t>93</a:t>
            </a:r>
            <a:r>
              <a:rPr kumimoji="0" lang="en-US" sz="1200" b="1" i="1" u="none" strike="noStrike" cap="none" normalizeH="0" baseline="0" dirty="0" smtClean="0">
                <a:ln>
                  <a:noFill/>
                </a:ln>
                <a:solidFill>
                  <a:srgbClr val="548DD4"/>
                </a:solidFill>
                <a:effectLst/>
                <a:latin typeface="Tahoma" pitchFamily="34" charset="0"/>
                <a:ea typeface="Calibri" pitchFamily="34" charset="0"/>
                <a:cs typeface="Tahoma" pitchFamily="34" charset="0"/>
              </a:rPr>
              <a:t> 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i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Carranza’s Clinical </a:t>
            </a:r>
            <a:r>
              <a:rPr lang="en-US" sz="2800" b="1" i="1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Periodontology</a:t>
            </a:r>
            <a:r>
              <a:rPr lang="en-US" sz="2800" b="1" i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/ </a:t>
            </a:r>
            <a:br>
              <a:rPr lang="en-US" sz="2800" b="1" i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en-US" sz="2800" b="1" i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        </a:t>
            </a:r>
            <a:r>
              <a:rPr lang="en-US" sz="2800" b="1" i="1" dirty="0" smtClean="0">
                <a:solidFill>
                  <a:schemeClr val="accent3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Michael G. Newman           </a:t>
            </a:r>
            <a:r>
              <a:rPr lang="en-US" sz="2800" b="1" i="1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2015</a:t>
            </a:r>
            <a:endParaRPr lang="en-US" sz="2800" b="1" i="1" dirty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7" name="Picture 6" descr="Product Details">
            <a:hlinkClick r:id="rId2"/>
          </p:cNvPr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643174" y="2071678"/>
            <a:ext cx="3857652" cy="39290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 advClick="0" advTm="3000">
    <p:wheel spokes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AutoShape 2" descr="data:image/jpeg;base64,/9j/4AAQSkZJRgABAQAAAQABAAD/2wBDAAoHBwgHBgoICAgLCgoLDhgQDg0NDh0VFhEYIx8lJCIfIiEmKzcvJik0KSEiMEExNDk7Pj4+JS5ESUM8SDc9Pjv/2wBDAQoLCw4NDhwQEBw7KCIoOzs7Ozs7Ozs7Ozs7Ozs7Ozs7Ozs7Ozs7Ozs7Ozs7Ozs7Ozs7Ozs7Ozs7Ozs7Ozs7Ozv/wAARCAFOAQQDASIAAhEBAxEB/8QAHAAAAQUBAQEAAAAAAAAAAAAAAAEDBAUGAgcI/8QAVRAAAQMDAgIECAkFDAkDBQAAAQACAwQFERIhBjETQVGyBxQXImFxdJMVMjU2VIGR0dIjQlVzoRYkN1JiZGaUpMHh4iUzNERFkqKxwnKC8CZTY4Oz/8QAGQEBAAMBAQAAAAAAAAAAAAAAAAECAwQF/8QALhEAAgIBAwQBAwMEAwEAAAAAAAECEQMSITETMkFRBBQiMwVhcRVS0fAjQ5HB/9oADAMBAAIRAxEAPwDP32+XWG+18MNzq2NbUyNa1s7gGjUcADKr/h+8tGkXeuJ9NS/70cRHTxFcg0bmql7xUOGMtGXc16kYqlsdSVllHebyN3XeuJ7PGH/enPhq8H/itb/WH/eoMYyU+1oyoaXo1jBExl1vDud1rf6w/wC9SY7pdcb3OsP/AO933qFCPOUjYLN16OiGOJJ+FrmB8pVfvnfeuHXi5jlcqv3zvvUcu581w7ziopFnGPo7mv10hjdIblVnHV07vvVfT8RXZ0oMt4rRnk3p3/enKyLMBBHNVNK1/jD3MYTpOHY5hq1jGLXBy5FUki/qb1d9QLLrWbHdvTOH9+6IOIbq6fon3KryeX5d2/7VV1NSHVDHMY9rS4Bur7Co5JFY0tO4OU0KuA2lLY1Tbvc8/KNV7533pz4WuJ/4hVfVM771WxyB7AR1hdgrFxR1pR9FgbtcsYFfVeszO+9cC7XP9I1Xvnfeohd6SjKjSi2mL8E0Xa5AZ+EKr3zvvXD7vcv0jVe+d96ilybeVKiiGo+hu4X+7sbpZdKtpPWJ3feo54ivIkja261pIj1YNQ7zjnr37EzVxl5JUbxcSyQcwchuR1LdRjXBxSX3cFpW8Q3bocNuFfFpbu81Dxk/am6biG7mWMOutaQ5ozmofzx61X1kTpp3x9M97GHG52TtLBmUOxsNgmmKRFXM0Ed4uZBzcqv37vvXfwvc/wBI1XvnfeoABbyXWSsdKOxRXomfC9z/AEjVe+d965N3un6Sq/fO+9RQjtSkHGPolG73TPylV+/d96Q3e6fpKr9+771F1BcueOeVOleiNMfRL+GLp+kqv37vvQbzdP0lV+/d96g6weopcppXorUfRM+Gbof+JVfv3feozrzdmuI+Fa3+sP8AvTJOEzMM7qyivRSUV6PR+Baqoq7LNJU1Es7xUuaHSvLiBpbtkoTHg7ObBP7U7uMQuDL3s8+fczA3yPPElzJ+ly94qMdgAFY3xoF+uJ/nUneKrwN8lelF7I64qkdxNGMBSGtKahGG5Kkhwwqs2ijphxunC4EJjIzsV1yCq0apnQOSugdJTaCcnCCxJTrBCq9AhfJIxz2SDfIPNW427PsVXXO6J4f1HmFeBjlXkSqpz00Ly8vOkOJJTVOxxkLsZwcJZJmsLW75e0HdSqeHDQCcYCt4MquWw9HIGtAOycFQOrJXIjAGxS8lnsdCtC+MN68o8abnCaeWnnsmDjq5KUirm0T+laRsf2pHPGFB1OzsV15x5lNJOs6mmYBgglRYpgZejG2kF2ezCdLCTySwtihc9z49Rc3HqV9jJ22RopRPISNhnJParGF7GDZQoY2QZ68nsUlkg2GEe4htySunbhcuqA3qXI3A5LlzRzJVKRs5MebIXDIH7UzPVsh2Jy48mhIxwAwCoFQCJg4qYxKTm0izhBfC6eTDWgZwFW1NZI2QhkjSAMlozkBSqiT/AELLg7HAOPWq7xYGk6aJxe8nBIbgAKYr2UyN7JFhRz9MzfmP2qXjr6lEoYujjHqUtxwzJ5KsuTSF6dzgAucuXgJTM1reaZFQx5I1DKJMNo9D8HgxYqgfzt3cYhL4PvkKf2p3dYhcGXvZ58+5mIvgLuILh7TJ3ioZbthTr55t9uB/nMneKhsGpd64R2xWwgyI9s8lC+Ey2UtIw0Hc5U8DScFQpbcZZ3NB0sI1ZG+6vGvJE9XgsS1zYRMSCw75CWKVsrMtOQm6VpbaBHr1BjiM9u6qmTPgqMs3BO4zzVUrsvKemv3LwEJC8BMtkD2Bw6wmXvJOFFFnMffNthRnNDzuNxuCUreeXJ0FmOYU1RRvUNVDGzPY7SBpGAGhDZXs6srtz2Dkm3HPIKSOHaHPGX9iTpXuXAHYE41ibE2znBKUMPWnQxdBuFFk6RtrF2GLsAJcKLLUNli5LE6fUkISw0R3QgpvQWHYqURuuS0EclNlXEabI4cikeXuO5Q5uN8JMnPJSVDQWjIJTNU7XDkg5apTXEDkmpgXtcNPNERJbHceJbPM0cwB+xRqPz2hgcdJ3I7EkUs7KGYBh0jCSl1NbrxjOymuSrdtFnlrGYzjCjifxmYQwkkZ3PUmKgPljIBOOtJaToqQ30qK2svrbkkSbn0dNG4b55N9aq6AOkqRnPblWl1DDXQiVuphJzk7Lmlp2Q6iDqJPxlKdRKzjeT+D0fwfjFjn9qd3WoS8AfIc/tTu61C8zL3s5MnezC8QHF+r/aZO8VHiOyd4jdi/1/tMneKjUzwW7leiu1HZBj7253UWoy1uQcAdYUzIxzTFVHqgfgZ25KEaSWw606bUDgDJJwqqmZ0srnO5BOmerloHHT5ofpwBy2S0rNEIJG53V0qTMpPU0PYAGG8kaQeXNKduaXXjqUFgEaHADrykL3H0LlBsB57JQEoC7a1BQNanAEgSqC6FCEmd0uVBY6ShchLndQSKUiMoQg5K5XRK5ypRBy5uybIwnjuuHNUlWjhrtJ9C78124wuCMJOXJSVscIBaWfmu5jtXHRNHoQHkc90usHrQnZiHDepRYcRXFuORcCpR5dqjywPfKwsOntd2KUUlzaJd186ojbtucLpgw0D0KG+Gfx/znl7GnIJOQprAWhVeyouncm6PQeARixz+0u7rUJeAvkOb2l3dahedk72cWTvZgOIfO4iuA/nMneKq5NUYJad+pWl6GeI7kT9Kk7xUOSML0o8I3StWc2bMtURJlwAzuU7dJmxT6IiQRzwVHttR4pVSExl4weXUmZHeOVT3tzgnrU191ltX/Gl5JkEolixjr3HVlKXJuOExtwDhKB2nKEq63FyV1zSADCUbqCQwlAJSgLsDAQtQgGF0EgShQWoVBykG5V7Z+F6i82quuEVRHGyiBLmuBy7AzsqtpchtJblHgrobIRhSSGV11LnGF0EZImfQgpcK84e4ZdfqSvqBVCHxJgeRo1ashx7f5Kq3XJEmkrZRehIWpfThJzVgcI+pBGEgO6khiELghaGw8My32hr6plS2IUTNZaW5Ltif7lREZUJpuitpjRQuiMK14ZsI4ivDaA1TKYFhdrcMk46gOs/4qW6Vsq9in3HJdNdnmFJu1B8F3WpoembN0EhZ0jOTvSonpClU0Ex5rhlO6sjCjNIyo1RUva7S3YJVltelbnqHAPyHNt/vLu61C48HU3TcNvPW2ocD69LULzcvezhybyZhr23/AOobj7VJ3io2AQpl8GL/AHA/zqTvFRGnIwQvRXCOyHA2xhie5zNi4YK5ihbFnHM9qf0+tJhTZbSjhxz1o0YC65JN3FBRzhdBqUN7V0gSEGyVGUKCQyhIdylCEigr0LgT5mcQ/q3f/wAyvPRyW84Kq6eDhC/RTTxRvexwY1zwC7zDyCzy8GeTtHOGbVYn8D1FzutIJDBK7L25DiBjDR6+X1qwt9BwtxTYp6qO2fB4o35kMeNWkb8xzyMqot9VTs8FdfTunjEzpyWxl41HdvUnOCqung4RvsU08cb5I3aWueAXeYeSxae7/cyae7/csLRT8McWW6upqSzNopKdmWSbazkHBz9XI5ULgu02aq4ZuNbdqZrxTyOzJ+c1oaDsmvBpVU9LPc/GJ44g+FoaXuAyd+1WHAkdLPwXd4qyTo6d8rhI/wDijQN0latCVxtWzi0TcJcTzOtLLKKKV7D0MoxqOB2jr9eV1wdRPtsfFFFIQ50DAwntwH7rqzcP2rhSqN7rL3BUMiYehazGXZGO05PqTPC95gq3cUVk8jIDVtDmMe8AnZ+AO3qUe64D3T08EPhuy2i38NScSXyDxhhdphh5g745dpOefYrbhtvCXFFZLosrKaoiZkxfmub2jHX96ruG6y3X7hN3DNfVNpJo3aoJHHAO+Rz9JO3YrfhSzWnha4Sme9U89XLGQ0BwaGtyPTzJwkvN8kS83yVHBNltFyivLrjSskZA7zXHmxvnZx9imWWn4U4shrLdSWcUj4GZjm5vI5B2efPGxUPg2spoLXxI2WoiYZWu0BzwNWzuXaovgxq4KW8Vj6ieOJroMAyODQTkdqs092TJPdlz4PauhHDVxi8R/KUzCal2f9eDqIH2bKNwvbbLcbfc7xDZm1kwmPRULnA6G7YAzt2/YonAlXTU9m4hbNPHG6SLDA94Bd5ruSicGWrxmlkraHiJlvuLHgdE47FnpB5qGuSGuWVPFT7a+64t1tlt4a0CWKQYw7rwOpPcB0FNcOLKenq4RLEWPJae0NOFaeEmuoaquoooJo56qGItqZYsYJ2wP+/2qB4Pp4abi+nlnlZGwMflz3AAeaeta/8AWX5xl3wtYLTXcVX+lq6OOSCmceja7PmDUeSlWCDg/iWoq7NTWUQ9CwllQca3gHGc8wckLnhaupIeKOJ5ZKmJjJdWhzngB3nO5dqqPBjUwUnEtTJUTRxMNM4B0jgATqb2rNp7szabsx1XT+K1k1PnV0UjmZ7cHCizx9I3lurG64ddat7cOa6d5BHIjUVFx6F0p7G9Wje+DIEcO1IPMVju4xCf8H3yFP7U7utQvPy97OKaqTRjb2Ab9X5H+8yd4qI1gUy9H/T1w9pk7xUQLtXCPQjwIQuSuyVyVZFmcEZ6kvRuAzpOO1bjhGx2ymss/E17YJaeIkRQkZBI2zjr32CeHhPj6XonWKn8T5aAfOx9mFR5HdJGLnvUVZgACTgDJShjy7S1jiRuQAtvR1FirfCDa5bJTOije7MrS3DdRB2A6v8AsrqlmrYPCBfWUFDT1JMTC4Sv0aRpHI4PbuFDyNeCHkrweVpepXtt4WuvEMNVW0MUThFKWuZqwdXPAH1qVcfB/fLbbn1sjIZGRt1SNiflzR1nlv8AUr643VltaujNBji3XpOnOM42SLa0tRXjwYVDBQU5pdZaZi/zh5w/NxzyeeVTWPhC78QRmakhayAHHSyu0tJ9HWVCmt7CmvJSZS5V9e+CrxYqbxqojjlgHOSF2oN9fWE3YeErtxCx8tHGxkLDgyyu0tJ7B2qdUauy2qNXZTZ2XQB06sHHbhaaXwdX+LpnObB0cTNevpNnDflt6FYULW+SG4OwMipG+P5bFVzVWiryLlbmIC0Vo4nZbOG7haDSukdWF2JA7AbloHJZvK9Wq7zScN8I2aqdaoKo1ELGu1AA/EBzyKie1Khklwqs8sJSL0OrorLxnw/VXG1UbaKvpBqfG0Aats4OOeRyKxtksFx4gndFQRBwYMvkccNb6ypU01uWU01vsV6QrR3XgO9WujdVubDUQs3eYH6i0erCh2bha536knqaBsb2wHDmudgk4zsp1RaslTjV2VHUkLSRkBaau8H19oLc+teyGRsbdT4435c0dfUtLwTYZ5ODbgXMiLq9jugJ6tiN+zdVlkilZSWSKVnmJY7RqDTpBxnGy4zhb7FzoPB7caF9BSuhgndFJN0nnA6hnbG5ydjnkqm3eDy+3O3Nro2wRMkbqjZK/DnDqPLZWU1TsrrXky25OwSg9q9C8Gtgqob3W1FXFGGU7XU8jHHJD8g8v71U1vAN7qbtXtgZA8xv6QtEm5DydONvQnUjbRHUV0ZUJRsdlo38B3eOWphZJSzS0sQlljjkJcAQSOrfkqq02mrvVeyio2B0rgT52waAOZPUp1JmikmQ+fUjCfrqN9vrpqSR7HvhcWOLDkZHNM5Ulz0DgAYsc/tLu61CXgL5Dm9pd3WoXn5e9nn5O9mKvW1+uHtMneKiZKl3v5duHtMneKhrvXCO+PAEoSJMqSx6JbqZ9/8ABa6gojrqqWUuMQO7sOLsfWD+xYAUtSZ+gFPKZc46PQdWezCl2a+19hrPGaCbQ47Pad2vHYQtX5Va7RkWuk6bHx8nH2f4rOpRbpGFSi3RW8OWivs/G9qhr6d0L3vD256wQetbOz/wkcQfqGf9mrzt3Fdzlv8ADeamRs88ByxjtmN9AAUul44r6W+Vt3ZT05mrGBj2kO0gDHLf0KsoSZWUJSNDwdUy0fBHENRC8skjke5rhzB0DdJ4N6maa2XyKWV8jRGHYc7O5Dsn9iylBxPV2+z11rihidFXEl7nA6m5GNt0WDiar4ehq4qaGKQVbQ1/SZ2G/LB9KPG6YeN0zT0v8DlV+v8A/Nqe4wlqqbguzMtbnsoHRASmLrOkYBI9OfrWSZxNVR8MSWBsMRp5H6y/B15yD246lKsHG9zsVN4oGR1VLnIimBOn1FND5/cOD5/crHVl4NnMLp6v4PL8EEnoy7s/wW2vElTD4LLZ8Gl7YnaRUOi2OMHOcdWrms9fuOrlfKM0XQwUtM74zIhu71k/3Jrh7jO48PQupomx1FM85MMvIH0dilxk1dFnFtXRqvB5NXycPXds7pXUrYz0OsnAOk5A/YoFB/A/cfaR32KNL4TLtI2aJtJSthlZoEYacMznON/SqSHiOph4ZmsIhiNPM/W55B1A5B7cdQVdEm7orok3ZU5XoPGMckvAnDojY55DGZ0jP5i89+pbGh8Jd1oKCCjjo6RzIIxG0uDskAY7VpNO00Xmm2mi34DpKiy2C7XW4RvghfF5gkGC4AHfB9JwE/wrJQU/g4mlmbUGMyu8Z8V/1g3H7MY+pY2/cZXfiGIQVUjI4Ac9FEMNJ7T2prh/ii48OSvNIWvik/1kMm7Xen1rN45NN+SjhJpvybKy8Q8KWds8tBBdnRubiUOaXs9Z3wjgupEHDXEVTRF0bWPe+EnYtGkkKiuXhFuNbQyUlNSU1EyUEPdE3zj2qrtPE9XaLTW22GGJ8VYCHufnIyMbbp03THTdM1fgzq56gXiKaV8jTEH4e7PnHVkrngh7v3F8Q+cfNY7G/LzCsrw/xLVcOOqTSwxSeMsDHdIDsBnlg+lLauJqu0Wqut8MML460EPc8HI2xturSxveiZY3br9jS0BJ8EVwJOT4x2/ymKXabtQ8RUFutVzFXb7hE0CjqYstDtsAg/V/isdBxJVQcNTWFsMRp5n63PIOrmD246lc0XhKuVHQx07qKkmfC3THK5pBA9Q/wVXB77ESg99iy4Ht89p8IVwt80xldFC7Ls/GyWkE+nBTvClRNDbuLp2SOEkbnljs7ggPwslbOLLhbL5UXgNjnqagEP6QHG+Ow+hJQcVVlvpbpTxwQObc89KXA5bnPLf0qXCTIeOTsd4EvTrTxVA+WQ9DVfkZS49vI/bhbh9sg4Epr5emvaX1DtNI0/m53A+0/Y1eY2q3S3S601DAcPmeGh38UdZ+oLW+E289PcKezwv1RUTAXuzkueR1+of9yk43NJCUbkkYx8j5Xuke4ue4kuJ6ykXIISrejpPQuAfkOb2l3dahHAPyHP7S7utQvOy97PPyd7MVe/l6v9pk7xULKm3v5dr/AGmTvFQcr0I8I7o8C80iMoKksCEIQgEIQgBCEIAQhCAEIQgBCFdU3DzZbfFVVFwipnTtcYWPGzgO09SxzZ8eFJzfJKTZSoXccEszi2KN8hHUxpcuSxzXaC0h2caSN8rTVHixQiE5JTzwgGWGSMHkXNIygU8zojK2GQxjm8MOPtUdSFXYobQu44JpRmOJ7wTjLWk79iR0UjZOjdG4P5aSN/sU643VijnqQrGG0SvttZVyl8LqXT+Tewgu1HC4tFrN2rDTiYRYYXlxGdgsfqcSjKV7R5Jog53SKfcqCnojH4vXxVmvOejHJdUdnlqYap8uuA08JlAdGfP9Cj6rF0+o3sRT4K9IruDh9tVVQwQ1Rfrp+mc7oj5p7FCqaBlPb6eoE+qWVzmviLCNGPT1qI/LwzkoJ7/7/gnSyECWnLSQe0JDknJOSetOyU80TQ+SGRjXci5pAKVtJUP3ZBKRjVsw8u1b64VdlaGMYSpSkVweh+D/AOQp/and1qEcAfIU/tLu61C87L3s4MnezF3z5duHtMneKgqdfPl2v9pk7xUFehHhHdHhAhCFJIIQhACEIQAhCEAIQhACEIQAtdYqKsqKCKjraZtRbahrnskDxmA4O/o9SyKcZUTxxOiZNI2N3NjXEA/UuP5nx5Z4KMWl/vgtF0zXWpsUVhLKE1UkjahzZnUbmh7tzpO/VjHJdNlhl4njEtOYqtlM4NM5aS+THmkkbZWOimlhdqhkfG7tY4grkucXai4lxOck7rg/pcnOUnPm/wCd/wD4W1l9cBxEKCQ3MyeLdINQk05z6Ov7Fdv+FDdqX4PwLRobjBHR6Medn081iZaiecASzPkDdgHOJx6kgnmbEYmzPEZ5sDjg/Urz/T5zilcVz4238/yRqNQazxGx3KW2ydG012I3M6m46lNa8S3qmmOg1cttDoi4jeT71iNTtGjUdJOdOdka3kgl7iW8jnkof6Xd/dvvv/KXP/hOs10vwuOFrl8LF2cs6PWRqxq35dSr+DMm8vDQHHoH4B6+SpJKiaXPSTSP1c9Ticrhj3xnLHFp7WnBWkfgS6GTE2vu9LZbEat7NfTtnbfqH4TtlLRbP6LowAHOxtndOQ/DnwfdvhUuMfQu0ayOf8nHUsa+WSTGuRzsctRzhdPqZ5PjzyO2xu8nbsWMv0yUq3XjxxTvbfz5J1m2o5pI7tQtY8ta62AuGeeAcKLRyRTUtikrXBzX1EznF55uycZ+vCyXTSggiR4IGAdXIdi5L3FoaXOLWnIGdgn9Kf8Ad/u/+RrNi74UNPdfhv8A2TondHrIxr/N0rr4Rqqep4epoZCyKSGPpGjbV1YKxz55pWtbJM97W/FDnEgepIZHktOt2WfFOeXqRfpdr7mv4S24oayTdwG3esa0YAmfsPWoiCSSSSSTzJKF7GOOiCj6KM9C4A+Qp/and1qEcAfIU/tTu61C4cvezz8nezF3z5duHtMneKgqdfPl2v8AaZO8VBXoR4R3R4QIQhSSCEIQAhCEAIQhACEYQgBCMIwgBCMIwgBCEIAQhCAEIQgBCEIAQhCAEIwhACExPVwU4894z2DcqunvD3ebCzQP4x3KsotlJZIx5LZ8jI26nuDR2kqBPd4mDELS89p2CqZJZJnapHlx9JXC1WP2c8s7fB7D4L6iSp4bqZJMZ8dcBjqGhiE34J/mvU+2v7jELyc/5GYXZmr58u1/tMneKgqdfPl24e0yd4qCu6PCPRjwgQhCkkEIQgBCEIATtWOgpKeVtQI9UZJY2JjiTqduS4H0JpSKluqnpQeuI99yxzNqJjmdRKFt+Je4Oq3NA5ZpYzn/AKVOhnnqrdJW09exwieGvY6njB3/APapV48GlwhqmmiLSx4aXMlOlzCQc+sbK0h4aqm2BlEzd8YyXNaPOJP7ea5NT9nJqfszFFca2rq20/TNbqbkOEMZA/6FJuNU+11Hi9RcR0mnJ00seO6pNs4WqYK2L8rlziGloapN+4Uqrs8OgbiePzdLttTduv0ZTVIapeykpbtJVSFjKl3b/s0X4VdtgzbJak1LZvPY0NMbWOYd88gMjZJLweOH6CCofKJZJXFryCOfoHPG3NJEf3hUN6g+P/yV4SepF8bepbjluIa+Y9DHKRHsJBsPObv9mVLnhfL/ALOKcO6miFmD+xQKUkRVONyYh32qxo4K10QMbMNPW7Yn1Lm+ZknHLSZ7vx8UJwbkVla6tgwDEyJ3pgZg/sUSK6TRk9IyJ+f/AMLB/cr6ooq6oAY+V0jABsW59aqau2tj2LwDjqC5l8iXsT+Hq4G47lJKTiOEeuJn3LuGukkkcDGwho30wNP/AIqTS2mJzCWyOcAN9sKZYquioquWjfI1rSfjuVllm/JhLGovS0RaRz6mqjBEXRlwBb0TNx9iYomNkrqeNwy10rQQesErUmltclQJYZWGUb/kwdysrRzRxXGl1vDSZmYB9YXf8OUpKVszzRUeD3EcF8N4+SKf7Cl/cXw3+h6f7CotNxNUue+OanYCORGQpBvlc1up1IzlnGSFzfUx9nn9PIdfuL4b/Q9P9hSHgnhpwwbPT4PoKcF9lx51K3PYH/4JufiiCmdiWneBjJcCCApXyI+yNGUY8nvCJ3NhpP8AlP3o8nnCP6BpP+U/epM3FVDB0ZeyUCTkdO2FY2+401zpvGKVxdHqLckEbj1q6zOXEjNxkuT528JVto7TxtV0dvp2U9OxkZbGzkMtBP7VlVtPC3/CHXfq4u4Fi17eLsRU9d8E/wA16n21/cYhHgn+a9T7a/uMQvJz/kZJk7nUdNf7qw/GjrJW/VrOEwoV2qPF+M7oSfNfWytP/OVNXoVSR24paoghCFBqCEIQAhCEALuruVDStpIquVzMwn4rScee5cKNc6JtfVUUIpXyyeLndr8YGt3NY5+0wz9prbNx1w3R2+CCrulXLIxxLjJSiQAb4AOzscutVt344o+j02m4QZ2wXUkjHcv/AFELLVXCtTDE+ZlPKWtGSA9u3PZV1DQeN1jaeOF7pMag0vG+FxHGXFt4gqIasST3WENyCXOhe7G+dgAttSeECxNy+puETHaMAQ2+R++ADu92PzQeXX9vnVfTGhe6Ce3GJxBwekykPD9T4iKxsEjonNDgQ4dYylg9CuHFfBtxc6bxurqK7DWxyzM0BrR1aWgNHX6d1RQ19FWUtU2kkLy17C4kEfxll7ZZ/hOV0UIfraAcZCt7RQyW9ldDLG5rsx8znPxuSvj70aY+9FzbnOb4y5hAcIhjPX57VbwcQF4HTtaHRuwQfN6vR2YVbZaY1b6qJvxjBkesOaqi9TPjqWjcSgHpARjzs/tXL8xJ5qPfwSjHF9yLaSrrb3WGKGQ0zWNALosj7E3VUL7brkragzAnDXnnnHWl4Yzp6QgFzj+crHiGNkkLQIslzwSN1R44qByw+VN/J+17cFZR1scmtscoIa0uDHHGdlVQurGiSoa+RgccANAw52ez7FYx2ky/Fpyd+xLU2mop4QdJYAcgB3IrGEkjv+V8eWRLdWSKOSTx0RNkJlBIe5vaBushbXukvFG5ziSZ48k/+oLdcKWzD6uqmBJbG7Tq7SDk/sWDtfytR/r2d4L1v06nGdHkfOk7ipeD6Qgjh6RztGQwnzuz1J9zY3RGVsZc0bZzzTFve3S7JjY3Bdl78DBJSC5Q01HHTMaHtLzG1+rbOea8r6fI27RzS+VjSTsYr5309L41Sx9JsdLe3ZZ2gbPcbJV1U07pNEj2+dzOw29Supbk5kG8bXR0zgHNz8ZV1RJFStkp6SCKngnY5+gPJDuXaVrH4mSjkl8/FrUr2Itxa5ojiY1zuhjaSRyydgFtuFaN9FYYWSf6yQmR3oJP3YWCmr3wyhuuM7te3Iy12OWf/nUt9w9eBdaeUFgZJC4AgciDyK1x4JY92S/mQzPTE8N8Lf8ACHXfq4u4Fi1tPC3/AAhV36uLuBYte9i/Gix674J/mvU+2v7jEI8E/wA16n21/cYheVn/ACMk824n+dN19sl75Uy31HjFK0k+c3zSofE/zpuvtkvfKYtdR0NUGE+bJsf7l6tXBGmKWmReoQhYncCEIQAhCEAKRc76y02OnpqOld49VNOqoLOTA92GtPrzn6lHTPEFHUG20NZHICwNLdBAODrcc+hY5+0wz9pAhuF0sk0NTIHPY9o6RrjkHc81HqszVzn0cEsMsgMjWkFmncEY7RhXVBFDe7HDQPqy2riy5jCBjOezkq60VclFew6uqXMZoewyEbjIwuKqORuzqS5T3a1ubW00rnUgIdO2MnBPIOPVvsmqC6V1qmbGI3yUtS0BsPxgcjGw7U5e7dPa9L6epMtNUN1tIAwfXjmp4pReLXFUUtdmoo6duYXAebgZOEIKmpjmpqmYUcNRBUwODnB4LHNxnIx61dUNwmutsmqpoXhzTHGZdPmuPndfaqy0VGqoqYKmtdTdM0M6UgHUSeRUi4U9TaaSqp2znoi+JzC3YEEO32WuJXNItF6XZouGHsdc5Yula2Qw+bk8jranOPLewRxVrGjWHaH4HMLJ8OSSsqKuSL44p85Of47exX0vwrc4RTv/ACj3EOOo+nK5vmw05rPVw5NcSRw40CNo21HkOtXksZfVY0+cwcsLz+poY6a4yQS1I1xuAz2HmtVYDNT0ZM9Q+YvOxcc4APas5NaTlhGXUsu3y9Cw775+L1KBU1ED26cEkb6SMhdVNQHNO5yqvpC6TGVideqXLZoLfXUppJmtDY3mMgt5E7Lyq1/K1H+vZ3gtu1n5Vp9KxFqH+lqP9ezvBet+n7RkcPyt2j3yCpBnaxsbHnBwD2J+bSYsGFgMTcq1bwtRNkMgkmDj1lwP9yV/DNM5pHTzb7cx9ydSJ4H0+UzdY5gicAW6NILsfndaz9VVBr2M+McE4xnSOxb53CFG8YdUVBHXuN/2LhnBVvjLtL3kH+MAT9qdRFfpMl2zzzxOaZrZJPNaPOx6FvOBdMlLWTtGD0rWfY0fiVhDwtb44ix5lkz1l2Pq2U622ujtUDoaOLo2PfrdlxOT27+oLOc01SOnB8ecJ6pHgXhb/hDrv1cXcCxa2nhb/hCrv1cXcCxa9bF+NHceu+Cf5r1Ptr+4xCPBP816n21/cYheTn/IyTzbif503X2yXvlVfWrTif503X2ybvlVa9iPaiDRUU/jFMx/53J3rUhUlpqBFUGJx82Tl61drCSpnfjlqiCEIVTQEIQgBPOkhlhZHKJSGs0lrXgA7k55elMKPPX08Gznhzuxu6hwUtmVmotfcdfBtE2pZUMfVskZyIkb+FdXCK2T+fN00OWaXaZR55znJyDuqqe7zSZEQEY7eZUFz3Pdqe4uJ6yVK+LHyckpY/CLM11BHSOo2sq5YvzS6VoLPV5qZhq6OnqxUxx1Yftn8s3B9fmqAhX+mx+jEtLjXW24VM8woZ6dszw/oopmhrSB1At9a7qb1HLYvgttO4npmyCeR4c/ABGnIA23yqhCtHBji7SBY2a5x2uolklgMzZItGkO04OoHPI9is6Piinpax1S6mqpXOBAa6oGB/0rNoUZMGPI7ki8ZyjwXs17t81VJUOt8xdI4uIMzT/4KVBxVRU8DYWW6cNaNv3wPwLMIWf0eH0Sss07TNU7i+kPO3T/ANYH4E0OJ6IO1eIT/wBYH4FmkJ9Fg9Fuvk9mp/dbSA5bbps9WagfhWbpJ/FquGo06uika/TnGcHOE0hbY8MMaqKM5ScuT17y8f0d/tf+RHl5/o7/AGv/ACLyFCp9Ni9FT17y8/0d/tf+RHl5/o7/AGv/ACLyFCfTYvQPXvLz/R3+1/5EeXn+jv8Aa/8AIvIUJ9Ni9AuuLuIf3U8Qz3bxbxbpmtHR69WNIA54HYqVCFvFKKpA9d8E/wA16n21/cYhHgn+a9T7a/uMQvGz/kZJ5txP86br7ZL3yqtWnE/zpuvtkvfKq17Ee1ECtcWuDgcEbgrR0s4qKdkg6xv61m1ZWeo0yugdyfu31qs1aNsMqdFwhMzVUNOPyjwD2cyq6e8uORAzT/KdzWSi2dUskY8stXOaxup7g0dpKgz3eGPaIGQ9vIKolmkmOZHlx9K4Wixryc8s7fBJnr6ifZz9LexuyjIQtEkuDBtvkEIQpIBCEIAQhCAEIQgBCEIAQhCAEIQgBCEIAQhCAEIQgBCEID13wT/Nep9tf3GIR4J/mvU+2v7jELxc/wCRknm3E/zpuvtkvfKq1acT/Om6+2S98qrXsQ7UQCVri0hzTgjkUiFYASSck5J7UIQgBCEIAQhCAEIQgBCEIAQhCAEIQgBCEIAQhCAEIQgBC0OIBYbfCJY4pKmJ2rNGx2o9K4ZMh3bsBy5YUmgt1F4zUQRQTskgqYojLM1rwcuwTgtwDtyOVnrQMqhab4Nt1TSUczwYGx0Alk87HSOMrm5JDTj14PUPSo1VarfRNkqCZ6mHVG1jGHQ5upurJJbuOobDPNNaBRIWiFFTfurqaUwSGFsMv5MRjXtETy7cj7UyyzUlZSxS0onZNVCRtPA4h5c9mknfAyC0kDbmMKdaBRoUivhip62WCFxcyI6C4nOSNiR6M5wo6sD13wT/ADXqfbX9xiEeCf5r1Ptr+4xC8bP+Rknm3E/zpuvtk3fKq1acT/Om6+2Td8qrXsQ7UQCEIVgCEIQAhCEAIQhACEIQAhCEAIQhACELVeDiCnqOLWsqmQuiFNM4maMPY0hhIJB545qspaYtgyqF6jdrPSVs94oaWOCnk/eEMkzYGsjke9+DIwb6WkEcjvhUtNbbDT8WW+jo6a4mWC5RwSuqmtMUg1YO2Nj6OxZLMmuAYhC3/wC5GyXiuhmoJquGA1lTFUseGlzujbr/ACYHLI2A3S0XCPDlxoILlELnBTvZUvfFK5mr8k1p804wc5/+YU9aIPP0L0jhvh+w013sjpqetqJ7hG+pi+K6GNnnAMdtuQBudt+pU3g+p7c7iCrq7rCyWio6Z75GvGRuQ0d5Oqt3XAMw24VjKXxVtVMICCOiEh0789l065172sY6tqHNZjSDKdsclvb7wtR2Pgu4W9zGSXKCYVnS4BcIDIY2jPpADvrTfCVRZbdwQ6uu8NO+N1wfG9r6USvlb0YOhrttG++VHVWnUkDBRVlVA9kkVRKxzG6Wua8gtHYPRuu47jWxTPmjq52yyfHeJCHO9Z61s7VwjY55LTR1fwg+qukDqhskGnoo2+dhpyMkjG56k/WWKzSW6Ovr2TtiobPSyllLpa6VznlpySP2p1o3wDAiqqBUdOJ5BN/9wOOr7U8y6VgrWVjp3yTsBDXvcSW7EberOQtnX8GWMvr6K31NWKuk8XkEk5b0ZZM5oAwN8gPG/XupM/AXD/wjBQw3NwmZWMp5WGdrnStJwSGgeaRzwc7J1oA843Qpt4ipILrUQ0LZW08TyxvSuBccbEnHaVCWy3QPXfBP816n21/cYhHgn+a9T7a/uMQvGz/kZJ5txP8AOm6+2S98qrVpxP8AOm6+2Td8qrXsQ7UQCEIVgCFqqHhGW72qzeKRww1Fe6o/LSTEhwj33bjzcAHtypNn4BZU3e0MqrpSy0Nwe9okpnOJLmfGYMjn6eX9+TyxQMYhayq4Rgnnqaumr6Khtcc4p4pppXua9/PSDpySBzOMBMngW4QR10lbV0dHHQzCGV8shwS5uppbgHIIwpWWL8gzKFrIvB9XSxtxcre2Z1G2tbC6QhxiIznlgYHpUKu4UkoKihE1zozTV0RliqmF7mEA4I2bnOfQnUj7BQIVlfbHUWCtjpqiSOUSwtmikiJ0vY7kRkA9R5hVqummrQBCEKQCEIQAn6StqaCYzUkz4ZCxzC5hwdLhgj6wUwhQCc+93OSm8WfXTGLQyPSXbaWHLB9ROykVHFN9q+g8YutTJ4s8SRan/FcOTvX6VUoUaV6BasqL3T22G4sqZo6bxxxie2TBE+kFxA55wRuuqjiq/wBXvPdamQFr27v20uGHD1EBWVCbdVcEx089xp4ZqSvkqHU8mrVMwsaMNwMZOCN1o+IeJLVPSONJUUEsE00TqeKSSRxpQ0g56PRhoAGCAdxnmsHLetIMrYrhxMaCeC1XOaCmpA2R7em0tYHODds9WSM/aqmZ9ZbJq2gbUjDyYp+ifqZIA7PPrGRleiXO/wBmdcKmd12imknpYg8McXRtcKhri1hLQcacnB5csp2n4msjfG3UlZSQubcJ5phNI+NtSwuyzZrTrGNtJVeo+dIMBS1N+vdcaOnnqaqpqohTlmrJfG3cNPoGM/Un7pZb5abQ1lRLHJbxPkiCoZKxkpHXpJw7AT3Dl4oKXiCskqf3nS18M0AfECfFw/kQOeBy9SjXez0Vrow6K/0tfK+QYhpWuIDcHznEgAH0LW3qoEu11HFtNRW6mttbURU9wlcykY2YAOcDhw5+bufUqqpud1DJqKeslLQxtPIwuyNLHZa0+gFbHhvi2itNu4apHeJP6KqldVPnh1vp2l4ILT1bZ5difs9+tscFI5l4pqOmp6md9xpZIi51Y1ziW42OrLdsHlzVHJpv7QYSS73GY1DpKyVxqWMjmJd8drcaQfVgY9SkTcUX6oNOZbrUvNK4SRan7scOTvX6VsbRxHwzLbImXJmmWcvt7884aUkua/lzaSB/7U/bOKrVUyXEx1EFBUGsBikkldEHU7WhrGhzWnOMZLTzyjm/7QeaPkfLI6R7i5zyXOJ6yVyp98qoa691lVTxRxRSyuc1sWdA9IyAcHny61AXQuAeu+Cf5r1Ptr+4xCPBP816n21/cYheNn/IyTzbif503X2yXvlVatOJ/nTdfbJe+VVr2IdqIBCEKwNdZ+NWWqls8LqF0nwb4zv0mOk6UY7OpcWXjFlqprLG6idILVVSzkh+NYeMActsYVTSXWGKnigmpw8RsIDtIOkku39PxhtnqUoX2hZRmCGmcxzyS54aNiWkbD0EkjsWLgvQHqTiOgktUlpvNBPPTCsNVCYJhG9jjsWnIOQR9advXGhvVtuNK+j6M1lXHMwtfkRtYzQG+k4xuq6W7UlVKXzQuYS/USxjcuGpxAPL+MPXj613VXmimjnZFRMjD2lrCY2nGS7PeG/VpChQV3QLBvGsYuLKrxJ3mWb4M09J16dOvl+xO23jimo6KhpZqCU+KUUtL00UobI0vdq1sJB0kcljkKzxQfgF3xRf4+IaminZBJCaakZTnpJekLtJODnrO+6pEIV4xUVSAIQhWAIQhACEIQAhCEBa8M2YcQX+mtZmMIn1ee1mojDSeWd+Ss7rwNX0tzipLeJKoSUvjR6ZggdEzJB1hxw3l2qs4ZvDbDfqe5PidI2EO81pwd2kf3qTZuIY4H18N4bUVtNcIRFM5suJRpcHNIcfSOSxlr1WuAR63he825srqqjMbYoWzvOtpAjc7SHbHrKequGaig4fmuFYXRTxVMcXQ7HLXs1h2QezCuJeMrPO8Uj7bVi2OtzKJzBODKND9bXB2MKHfuLorzb6ylbSOhE1VFLFl2dLGR6AD2nG6hSyOrQKqgtArLHc7kZiw0HRYZp+PrcRz6sYV5wtwKOJLP46KyWGR1SYGBtMZGNIaHanuB80elQGXu103CVRa6SiqGVtYYxUzPlBYQxxcC0YyDv+xMxcRSU/CXwLAZonuqzO+RkmkOaWBuk49Sl62tttwLR8HX6vgjmpaHWyXJjzKwF4HMtBOSNuakz8GV7xTG3N8ZElDFVTF72sEWskYyTy25qwtXGVqpnWusr7bVS19sh8XidDMGxuZvgluOY1H1qLWcYQ1NmnoG0sjHS2+npA7UMAxyaifUVW8t8AgV3B1/t0Ek1VbnMbE5rXgPaXNycNOAc4J5HkUScH36KSKN1Dl8srYQ1srHFr3cmuAPmk+nCs5eN2+PXKsipna6uGlZGHkENdCWHJ7QdB+1WU/hIgdXU9VBBWNBqmT1UL3R6HBpzpaQwHnyJKasvoGHrqKe3VklJUta2aM4e1rw7SezIJCjp6snFVWTzgECWRzwD1ZOUyt1dbg9d8E/zXqfbX9xiEeCf5r1Ptr+4xC8bP+Rknm3E/zpuvtk3fKq16JePBlerheq2thqqBsdRUPlYHyPBAc4kZ83moXkmv30u3e8f+BepHJHStyDEIW38k1++l273j/wACPJNfvpdu94/8Ct1YewYhC2/kmv30u3e8f+BHkmv30u3e8f8AgTqw9gxCFt/JNfvpdu94/wDAjyTX76XbveP/AAJ1YewYhC2/kmv30u3e8f8AgR5Jr99Lt3vH/gTqw9gxCFt/JNfvpdu94/8AAjyTX76XbveP/AnVh7BiELb+Sa/fS7d7x/4EeSa/fS7d7x/4E6sPYMQhbfyTX76XbveP/AjyTX76XbveP/AnVh7BiELb+Sa/fS7d7x/4EeSa/fS7d7x/4E6sPYMQhbfyTX76XbveP/AjyTX76XbveP8AwJ1YewYhC2/kmv30u3e8f+BHkmv30u3e8f8AgTqx9gxCFt/JNfvpdu94/wDAjyTX76XbveP/AAJ1YewYhC2/kmv30u3e8f8AgR5Jr99Lt3vH/gTqw9gxCFt/JNfvpdu94/8AAjyTX76XbveP/AnVh7BiELb+Sa/fS7d7x/4EeSa/fS7d7x/4E6sPYMQhbfyTX76XbveP/AjyTX76XbveP/AnVh7BpvBP816n21/cYhWnBHD1Xw1ZpqKtkhkkfUOlBhcSMFrR1gb+aULyczvI2iT/2Q==%20"/>
          <p:cNvSpPr>
            <a:spLocks noChangeAspect="1" noChangeArrowheads="1"/>
          </p:cNvSpPr>
          <p:nvPr/>
        </p:nvSpPr>
        <p:spPr bwMode="auto">
          <a:xfrm>
            <a:off x="92075" y="-1571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124" name="AutoShape 4" descr="data:image/jpeg;base64,/9j/4AAQSkZJRgABAQAAAQABAAD/2wBDAAoHBwgHBgoICAgLCgoLDhgQDg0NDh0VFhEYIx8lJCIfIiEmKzcvJik0KSEiMEExNDk7Pj4+JS5ESUM8SDc9Pjv/2wBDAQoLCw4NDhwQEBw7KCIoOzs7Ozs7Ozs7Ozs7Ozs7Ozs7Ozs7Ozs7Ozs7Ozs7Ozs7Ozs7Ozs7Ozs7Ozs7Ozs7Ozv/wAARCAFOAQQDASIAAhEBAxEB/8QAHAAAAQUBAQEAAAAAAAAAAAAAAAEDBAUGAgcI/8QAVRAAAQMDAgIECAkFDAkDBQAAAQACAwQFERIhBjETQVGyBxQXImFxdJMVMjU2VIGR0dIjQlVzoRYkN1JiZGaUpMHh4iUzNERFkqKxwnKC8CZTY4Oz/8QAGQEBAAMBAQAAAAAAAAAAAAAAAAECAwQF/8QALhEAAgIBAwQBAwMEAwEAAAAAAAECEQMSITETMkFRBBQiMwVhcRVS0fAjQ5HB/9oADAMBAAIRAxEAPwDP32+XWG+18MNzq2NbUyNa1s7gGjUcADKr/h+8tGkXeuJ9NS/70cRHTxFcg0bmql7xUOGMtGXc16kYqlsdSVllHebyN3XeuJ7PGH/enPhq8H/itb/WH/eoMYyU+1oyoaXo1jBExl1vDud1rf6w/wC9SY7pdcb3OsP/AO933qFCPOUjYLN16OiGOJJ+FrmB8pVfvnfeuHXi5jlcqv3zvvUcu581w7ziopFnGPo7mv10hjdIblVnHV07vvVfT8RXZ0oMt4rRnk3p3/enKyLMBBHNVNK1/jD3MYTpOHY5hq1jGLXBy5FUki/qb1d9QLLrWbHdvTOH9+6IOIbq6fon3KryeX5d2/7VV1NSHVDHMY9rS4Bur7Co5JFY0tO4OU0KuA2lLY1Tbvc8/KNV7533pz4WuJ/4hVfVM771WxyB7AR1hdgrFxR1pR9FgbtcsYFfVeszO+9cC7XP9I1Xvnfeohd6SjKjSi2mL8E0Xa5AZ+EKr3zvvXD7vcv0jVe+d96ilybeVKiiGo+hu4X+7sbpZdKtpPWJ3feo54ivIkja261pIj1YNQ7zjnr37EzVxl5JUbxcSyQcwchuR1LdRjXBxSX3cFpW8Q3bocNuFfFpbu81Dxk/am6biG7mWMOutaQ5ozmofzx61X1kTpp3x9M97GHG52TtLBmUOxsNgmmKRFXM0Ed4uZBzcqv37vvXfwvc/wBI1XvnfeoABbyXWSsdKOxRXomfC9z/AEjVe+d965N3un6Sq/fO+9RQjtSkHGPolG73TPylV+/d96Q3e6fpKr9+771F1BcueOeVOleiNMfRL+GLp+kqv37vvQbzdP0lV+/d96g6weopcppXorUfRM+Gbof+JVfv3feozrzdmuI+Fa3+sP8AvTJOEzMM7qyivRSUV6PR+Baqoq7LNJU1Es7xUuaHSvLiBpbtkoTHg7ObBP7U7uMQuDL3s8+fczA3yPPElzJ+ly94qMdgAFY3xoF+uJ/nUneKrwN8lelF7I64qkdxNGMBSGtKahGG5Kkhwwqs2ijphxunC4EJjIzsV1yCq0apnQOSugdJTaCcnCCxJTrBCq9AhfJIxz2SDfIPNW427PsVXXO6J4f1HmFeBjlXkSqpz00Ly8vOkOJJTVOxxkLsZwcJZJmsLW75e0HdSqeHDQCcYCt4MquWw9HIGtAOycFQOrJXIjAGxS8lnsdCtC+MN68o8abnCaeWnnsmDjq5KUirm0T+laRsf2pHPGFB1OzsV15x5lNJOs6mmYBgglRYpgZejG2kF2ezCdLCTySwtihc9z49Rc3HqV9jJ22RopRPISNhnJParGF7GDZQoY2QZ68nsUlkg2GEe4htySunbhcuqA3qXI3A5LlzRzJVKRs5MebIXDIH7UzPVsh2Jy48mhIxwAwCoFQCJg4qYxKTm0izhBfC6eTDWgZwFW1NZI2QhkjSAMlozkBSqiT/AELLg7HAOPWq7xYGk6aJxe8nBIbgAKYr2UyN7JFhRz9MzfmP2qXjr6lEoYujjHqUtxwzJ5KsuTSF6dzgAucuXgJTM1reaZFQx5I1DKJMNo9D8HgxYqgfzt3cYhL4PvkKf2p3dYhcGXvZ58+5mIvgLuILh7TJ3ioZbthTr55t9uB/nMneKhsGpd64R2xWwgyI9s8lC+Ey2UtIw0Hc5U8DScFQpbcZZ3NB0sI1ZG+6vGvJE9XgsS1zYRMSCw75CWKVsrMtOQm6VpbaBHr1BjiM9u6qmTPgqMs3BO4zzVUrsvKemv3LwEJC8BMtkD2Bw6wmXvJOFFFnMffNthRnNDzuNxuCUreeXJ0FmOYU1RRvUNVDGzPY7SBpGAGhDZXs6srtz2Dkm3HPIKSOHaHPGX9iTpXuXAHYE41ibE2znBKUMPWnQxdBuFFk6RtrF2GLsAJcKLLUNli5LE6fUkISw0R3QgpvQWHYqURuuS0EclNlXEabI4cikeXuO5Q5uN8JMnPJSVDQWjIJTNU7XDkg5apTXEDkmpgXtcNPNERJbHceJbPM0cwB+xRqPz2hgcdJ3I7EkUs7KGYBh0jCSl1NbrxjOymuSrdtFnlrGYzjCjifxmYQwkkZ3PUmKgPljIBOOtJaToqQ30qK2svrbkkSbn0dNG4b55N9aq6AOkqRnPblWl1DDXQiVuphJzk7Lmlp2Q6iDqJPxlKdRKzjeT+D0fwfjFjn9qd3WoS8AfIc/tTu61C8zL3s5MnezC8QHF+r/aZO8VHiOyd4jdi/1/tMneKjUzwW7leiu1HZBj7253UWoy1uQcAdYUzIxzTFVHqgfgZ25KEaSWw606bUDgDJJwqqmZ0srnO5BOmerloHHT5ofpwBy2S0rNEIJG53V0qTMpPU0PYAGG8kaQeXNKduaXXjqUFgEaHADrykL3H0LlBsB57JQEoC7a1BQNanAEgSqC6FCEmd0uVBY6ShchLndQSKUiMoQg5K5XRK5ypRBy5uybIwnjuuHNUlWjhrtJ9C78124wuCMJOXJSVscIBaWfmu5jtXHRNHoQHkc90usHrQnZiHDepRYcRXFuORcCpR5dqjywPfKwsOntd2KUUlzaJd186ojbtucLpgw0D0KG+Gfx/znl7GnIJOQprAWhVeyouncm6PQeARixz+0u7rUJeAvkOb2l3dahedk72cWTvZgOIfO4iuA/nMneKq5NUYJad+pWl6GeI7kT9Kk7xUOSML0o8I3StWc2bMtURJlwAzuU7dJmxT6IiQRzwVHttR4pVSExl4weXUmZHeOVT3tzgnrU191ltX/Gl5JkEolixjr3HVlKXJuOExtwDhKB2nKEq63FyV1zSADCUbqCQwlAJSgLsDAQtQgGF0EgShQWoVBykG5V7Z+F6i82quuEVRHGyiBLmuBy7AzsqtpchtJblHgrobIRhSSGV11LnGF0EZImfQgpcK84e4ZdfqSvqBVCHxJgeRo1ashx7f5Kq3XJEmkrZRehIWpfThJzVgcI+pBGEgO6khiELghaGw8My32hr6plS2IUTNZaW5Ltif7lREZUJpuitpjRQuiMK14ZsI4ivDaA1TKYFhdrcMk46gOs/4qW6Vsq9in3HJdNdnmFJu1B8F3WpoembN0EhZ0jOTvSonpClU0Ex5rhlO6sjCjNIyo1RUva7S3YJVltelbnqHAPyHNt/vLu61C48HU3TcNvPW2ocD69LULzcvezhybyZhr23/AOobj7VJ3io2AQpl8GL/AHA/zqTvFRGnIwQvRXCOyHA2xhie5zNi4YK5ihbFnHM9qf0+tJhTZbSjhxz1o0YC65JN3FBRzhdBqUN7V0gSEGyVGUKCQyhIdylCEigr0LgT5mcQ/q3f/wAyvPRyW84Kq6eDhC/RTTxRvexwY1zwC7zDyCzy8GeTtHOGbVYn8D1FzutIJDBK7L25DiBjDR6+X1qwt9BwtxTYp6qO2fB4o35kMeNWkb8xzyMqot9VTs8FdfTunjEzpyWxl41HdvUnOCqung4RvsU08cb5I3aWueAXeYeSxae7/cyae7/csLRT8McWW6upqSzNopKdmWSbazkHBz9XI5ULgu02aq4ZuNbdqZrxTyOzJ+c1oaDsmvBpVU9LPc/GJ44g+FoaXuAyd+1WHAkdLPwXd4qyTo6d8rhI/wDijQN0latCVxtWzi0TcJcTzOtLLKKKV7D0MoxqOB2jr9eV1wdRPtsfFFFIQ50DAwntwH7rqzcP2rhSqN7rL3BUMiYehazGXZGO05PqTPC95gq3cUVk8jIDVtDmMe8AnZ+AO3qUe64D3T08EPhuy2i38NScSXyDxhhdphh5g745dpOefYrbhtvCXFFZLosrKaoiZkxfmub2jHX96ruG6y3X7hN3DNfVNpJo3aoJHHAO+Rz9JO3YrfhSzWnha4Sme9U89XLGQ0BwaGtyPTzJwkvN8kS83yVHBNltFyivLrjSskZA7zXHmxvnZx9imWWn4U4shrLdSWcUj4GZjm5vI5B2efPGxUPg2spoLXxI2WoiYZWu0BzwNWzuXaovgxq4KW8Vj6ieOJroMAyODQTkdqs092TJPdlz4PauhHDVxi8R/KUzCal2f9eDqIH2bKNwvbbLcbfc7xDZm1kwmPRULnA6G7YAzt2/YonAlXTU9m4hbNPHG6SLDA94Bd5ruSicGWrxmlkraHiJlvuLHgdE47FnpB5qGuSGuWVPFT7a+64t1tlt4a0CWKQYw7rwOpPcB0FNcOLKenq4RLEWPJae0NOFaeEmuoaquoooJo56qGItqZYsYJ2wP+/2qB4Pp4abi+nlnlZGwMflz3AAeaeta/8AWX5xl3wtYLTXcVX+lq6OOSCmceja7PmDUeSlWCDg/iWoq7NTWUQ9CwllQca3gHGc8wckLnhaupIeKOJ5ZKmJjJdWhzngB3nO5dqqPBjUwUnEtTJUTRxMNM4B0jgATqb2rNp7szabsx1XT+K1k1PnV0UjmZ7cHCizx9I3lurG64ddat7cOa6d5BHIjUVFx6F0p7G9Wje+DIEcO1IPMVju4xCf8H3yFP7U7utQvPy97OKaqTRjb2Ab9X5H+8yd4qI1gUy9H/T1w9pk7xUQLtXCPQjwIQuSuyVyVZFmcEZ6kvRuAzpOO1bjhGx2ymss/E17YJaeIkRQkZBI2zjr32CeHhPj6XonWKn8T5aAfOx9mFR5HdJGLnvUVZgACTgDJShjy7S1jiRuQAtvR1FirfCDa5bJTOije7MrS3DdRB2A6v8AsrqlmrYPCBfWUFDT1JMTC4Sv0aRpHI4PbuFDyNeCHkrweVpepXtt4WuvEMNVW0MUThFKWuZqwdXPAH1qVcfB/fLbbn1sjIZGRt1SNiflzR1nlv8AUr643VltaujNBji3XpOnOM42SLa0tRXjwYVDBQU5pdZaZi/zh5w/NxzyeeVTWPhC78QRmakhayAHHSyu0tJ9HWVCmt7CmvJSZS5V9e+CrxYqbxqojjlgHOSF2oN9fWE3YeErtxCx8tHGxkLDgyyu0tJ7B2qdUauy2qNXZTZ2XQB06sHHbhaaXwdX+LpnObB0cTNevpNnDflt6FYULW+SG4OwMipG+P5bFVzVWiryLlbmIC0Vo4nZbOG7haDSukdWF2JA7AbloHJZvK9Wq7zScN8I2aqdaoKo1ELGu1AA/EBzyKie1Khklwqs8sJSL0OrorLxnw/VXG1UbaKvpBqfG0Aats4OOeRyKxtksFx4gndFQRBwYMvkccNb6ypU01uWU01vsV6QrR3XgO9WujdVubDUQs3eYH6i0erCh2bha536knqaBsb2wHDmudgk4zsp1RaslTjV2VHUkLSRkBaau8H19oLc+teyGRsbdT4435c0dfUtLwTYZ5ODbgXMiLq9jugJ6tiN+zdVlkilZSWSKVnmJY7RqDTpBxnGy4zhb7FzoPB7caF9BSuhgndFJN0nnA6hnbG5ydjnkqm3eDy+3O3Nro2wRMkbqjZK/DnDqPLZWU1TsrrXky25OwSg9q9C8Gtgqob3W1FXFGGU7XU8jHHJD8g8v71U1vAN7qbtXtgZA8xv6QtEm5DydONvQnUjbRHUV0ZUJRsdlo38B3eOWphZJSzS0sQlljjkJcAQSOrfkqq02mrvVeyio2B0rgT52waAOZPUp1JmikmQ+fUjCfrqN9vrpqSR7HvhcWOLDkZHNM5Ulz0DgAYsc/tLu61CXgL5Dm9pd3WoXn5e9nn5O9mKvW1+uHtMneKiZKl3v5duHtMneKhrvXCO+PAEoSJMqSx6JbqZ9/8ABa6gojrqqWUuMQO7sOLsfWD+xYAUtSZ+gFPKZc46PQdWezCl2a+19hrPGaCbQ47Pad2vHYQtX5Va7RkWuk6bHx8nH2f4rOpRbpGFSi3RW8OWivs/G9qhr6d0L3vD256wQetbOz/wkcQfqGf9mrzt3Fdzlv8ADeamRs88ByxjtmN9AAUul44r6W+Vt3ZT05mrGBj2kO0gDHLf0KsoSZWUJSNDwdUy0fBHENRC8skjke5rhzB0DdJ4N6maa2XyKWV8jRGHYc7O5Dsn9iylBxPV2+z11rihidFXEl7nA6m5GNt0WDiar4ehq4qaGKQVbQ1/SZ2G/LB9KPG6YeN0zT0v8DlV+v8A/Nqe4wlqqbguzMtbnsoHRASmLrOkYBI9OfrWSZxNVR8MSWBsMRp5H6y/B15yD246lKsHG9zsVN4oGR1VLnIimBOn1FND5/cOD5/crHVl4NnMLp6v4PL8EEnoy7s/wW2vElTD4LLZ8Gl7YnaRUOi2OMHOcdWrms9fuOrlfKM0XQwUtM74zIhu71k/3Jrh7jO48PQupomx1FM85MMvIH0dilxk1dFnFtXRqvB5NXycPXds7pXUrYz0OsnAOk5A/YoFB/A/cfaR32KNL4TLtI2aJtJSthlZoEYacMznON/SqSHiOph4ZmsIhiNPM/W55B1A5B7cdQVdEm7orok3ZU5XoPGMckvAnDojY55DGZ0jP5i89+pbGh8Jd1oKCCjjo6RzIIxG0uDskAY7VpNO00Xmm2mi34DpKiy2C7XW4RvghfF5gkGC4AHfB9JwE/wrJQU/g4mlmbUGMyu8Z8V/1g3H7MY+pY2/cZXfiGIQVUjI4Ac9FEMNJ7T2prh/ii48OSvNIWvik/1kMm7Xen1rN45NN+SjhJpvybKy8Q8KWds8tBBdnRubiUOaXs9Z3wjgupEHDXEVTRF0bWPe+EnYtGkkKiuXhFuNbQyUlNSU1EyUEPdE3zj2qrtPE9XaLTW22GGJ8VYCHufnIyMbbp03THTdM1fgzq56gXiKaV8jTEH4e7PnHVkrngh7v3F8Q+cfNY7G/LzCsrw/xLVcOOqTSwxSeMsDHdIDsBnlg+lLauJqu0Wqut8MML460EPc8HI2xturSxveiZY3br9jS0BJ8EVwJOT4x2/ymKXabtQ8RUFutVzFXb7hE0CjqYstDtsAg/V/isdBxJVQcNTWFsMRp5n63PIOrmD246lc0XhKuVHQx07qKkmfC3THK5pBA9Q/wVXB77ESg99iy4Ht89p8IVwt80xldFC7Ls/GyWkE+nBTvClRNDbuLp2SOEkbnljs7ggPwslbOLLhbL5UXgNjnqagEP6QHG+Ow+hJQcVVlvpbpTxwQObc89KXA5bnPLf0qXCTIeOTsd4EvTrTxVA+WQ9DVfkZS49vI/bhbh9sg4Epr5emvaX1DtNI0/m53A+0/Y1eY2q3S3S601DAcPmeGh38UdZ+oLW+E289PcKezwv1RUTAXuzkueR1+of9yk43NJCUbkkYx8j5Xuke4ue4kuJ6ykXIISrejpPQuAfkOb2l3dahHAPyHP7S7utQvOy97PPyd7MVe/l6v9pk7xULKm3v5dr/AGmTvFQcr0I8I7o8C80iMoKksCEIQgEIQgBCEIAQhCAEIQgBCFdU3DzZbfFVVFwipnTtcYWPGzgO09SxzZ8eFJzfJKTZSoXccEszi2KN8hHUxpcuSxzXaC0h2caSN8rTVHixQiE5JTzwgGWGSMHkXNIygU8zojK2GQxjm8MOPtUdSFXYobQu44JpRmOJ7wTjLWk79iR0UjZOjdG4P5aSN/sU643VijnqQrGG0SvttZVyl8LqXT+Tewgu1HC4tFrN2rDTiYRYYXlxGdgsfqcSjKV7R5Jog53SKfcqCnojH4vXxVmvOejHJdUdnlqYap8uuA08JlAdGfP9Cj6rF0+o3sRT4K9IruDh9tVVQwQ1Rfrp+mc7oj5p7FCqaBlPb6eoE+qWVzmviLCNGPT1qI/LwzkoJ7/7/gnSyECWnLSQe0JDknJOSetOyU80TQ+SGRjXci5pAKVtJUP3ZBKRjVsw8u1b64VdlaGMYSpSkVweh+D/AOQp/and1qEcAfIU/tLu61C87L3s4MnezF3z5duHtMneKgqdfPl2v9pk7xUFehHhHdHhAhCFJIIQhACEIQAhCEAIQhACEIQAtdYqKsqKCKjraZtRbahrnskDxmA4O/o9SyKcZUTxxOiZNI2N3NjXEA/UuP5nx5Z4KMWl/vgtF0zXWpsUVhLKE1UkjahzZnUbmh7tzpO/VjHJdNlhl4njEtOYqtlM4NM5aS+THmkkbZWOimlhdqhkfG7tY4grkucXai4lxOck7rg/pcnOUnPm/wCd/wD4W1l9cBxEKCQ3MyeLdINQk05z6Ov7Fdv+FDdqX4PwLRobjBHR6Medn081iZaiecASzPkDdgHOJx6kgnmbEYmzPEZ5sDjg/Urz/T5zilcVz4238/yRqNQazxGx3KW2ydG012I3M6m46lNa8S3qmmOg1cttDoi4jeT71iNTtGjUdJOdOdka3kgl7iW8jnkof6Xd/dvvv/KXP/hOs10vwuOFrl8LF2cs6PWRqxq35dSr+DMm8vDQHHoH4B6+SpJKiaXPSTSP1c9Ticrhj3xnLHFp7WnBWkfgS6GTE2vu9LZbEat7NfTtnbfqH4TtlLRbP6LowAHOxtndOQ/DnwfdvhUuMfQu0ayOf8nHUsa+WSTGuRzsctRzhdPqZ5PjzyO2xu8nbsWMv0yUq3XjxxTvbfz5J1m2o5pI7tQtY8ta62AuGeeAcKLRyRTUtikrXBzX1EznF55uycZ+vCyXTSggiR4IGAdXIdi5L3FoaXOLWnIGdgn9Kf8Ad/u/+RrNi74UNPdfhv8A2TondHrIxr/N0rr4Rqqep4epoZCyKSGPpGjbV1YKxz55pWtbJM97W/FDnEgepIZHktOt2WfFOeXqRfpdr7mv4S24oayTdwG3esa0YAmfsPWoiCSSSSSTzJKF7GOOiCj6KM9C4A+Qp/and1qEcAfIU/tTu61C4cvezz8nezF3z5duHtMneKgqdfPl2v8AaZO8VBXoR4R3R4QIQhSSCEIQAhCEAIQhACEYQgBCMIwgBCMIwgBCEIAQhCAEIQgBCEIAQhCAEIwhACExPVwU4894z2DcqunvD3ebCzQP4x3KsotlJZIx5LZ8jI26nuDR2kqBPd4mDELS89p2CqZJZJnapHlx9JXC1WP2c8s7fB7D4L6iSp4bqZJMZ8dcBjqGhiE34J/mvU+2v7jELyc/5GYXZmr58u1/tMneKgqdfPl24e0yd4qCu6PCPRjwgQhCkkEIQgBCEIATtWOgpKeVtQI9UZJY2JjiTqduS4H0JpSKluqnpQeuI99yxzNqJjmdRKFt+Je4Oq3NA5ZpYzn/AKVOhnnqrdJW09exwieGvY6njB3/APapV48GlwhqmmiLSx4aXMlOlzCQc+sbK0h4aqm2BlEzd8YyXNaPOJP7ea5NT9nJqfszFFca2rq20/TNbqbkOEMZA/6FJuNU+11Hi9RcR0mnJ00seO6pNs4WqYK2L8rlziGloapN+4Uqrs8OgbiePzdLttTduv0ZTVIapeykpbtJVSFjKl3b/s0X4VdtgzbJak1LZvPY0NMbWOYd88gMjZJLweOH6CCofKJZJXFryCOfoHPG3NJEf3hUN6g+P/yV4SepF8bepbjluIa+Y9DHKRHsJBsPObv9mVLnhfL/ALOKcO6miFmD+xQKUkRVONyYh32qxo4K10QMbMNPW7Yn1Lm+ZknHLSZ7vx8UJwbkVla6tgwDEyJ3pgZg/sUSK6TRk9IyJ+f/AMLB/cr6ooq6oAY+V0jABsW59aqau2tj2LwDjqC5l8iXsT+Hq4G47lJKTiOEeuJn3LuGukkkcDGwho30wNP/AIqTS2mJzCWyOcAN9sKZYquioquWjfI1rSfjuVllm/JhLGovS0RaRz6mqjBEXRlwBb0TNx9iYomNkrqeNwy10rQQesErUmltclQJYZWGUb/kwdysrRzRxXGl1vDSZmYB9YXf8OUpKVszzRUeD3EcF8N4+SKf7Cl/cXw3+h6f7CotNxNUue+OanYCORGQpBvlc1up1IzlnGSFzfUx9nn9PIdfuL4b/Q9P9hSHgnhpwwbPT4PoKcF9lx51K3PYH/4JufiiCmdiWneBjJcCCApXyI+yNGUY8nvCJ3NhpP8AlP3o8nnCP6BpP+U/epM3FVDB0ZeyUCTkdO2FY2+401zpvGKVxdHqLckEbj1q6zOXEjNxkuT528JVto7TxtV0dvp2U9OxkZbGzkMtBP7VlVtPC3/CHXfq4u4Fi17eLsRU9d8E/wA16n21/cYhHgn+a9T7a/uMQvJz/kZJk7nUdNf7qw/GjrJW/VrOEwoV2qPF+M7oSfNfWytP/OVNXoVSR24paoghCFBqCEIQAhCEALuruVDStpIquVzMwn4rScee5cKNc6JtfVUUIpXyyeLndr8YGt3NY5+0wz9prbNx1w3R2+CCrulXLIxxLjJSiQAb4AOzscutVt344o+j02m4QZ2wXUkjHcv/AFELLVXCtTDE+ZlPKWtGSA9u3PZV1DQeN1jaeOF7pMag0vG+FxHGXFt4gqIasST3WENyCXOhe7G+dgAttSeECxNy+puETHaMAQ2+R++ADu92PzQeXX9vnVfTGhe6Ce3GJxBwekykPD9T4iKxsEjonNDgQ4dYylg9CuHFfBtxc6bxurqK7DWxyzM0BrR1aWgNHX6d1RQ19FWUtU2kkLy17C4kEfxll7ZZ/hOV0UIfraAcZCt7RQyW9ldDLG5rsx8znPxuSvj70aY+9FzbnOb4y5hAcIhjPX57VbwcQF4HTtaHRuwQfN6vR2YVbZaY1b6qJvxjBkesOaqi9TPjqWjcSgHpARjzs/tXL8xJ5qPfwSjHF9yLaSrrb3WGKGQ0zWNALosj7E3VUL7brkragzAnDXnnnHWl4Yzp6QgFzj+crHiGNkkLQIslzwSN1R44qByw+VN/J+17cFZR1scmtscoIa0uDHHGdlVQurGiSoa+RgccANAw52ez7FYx2ky/Fpyd+xLU2mop4QdJYAcgB3IrGEkjv+V8eWRLdWSKOSTx0RNkJlBIe5vaBushbXukvFG5ziSZ48k/+oLdcKWzD6uqmBJbG7Tq7SDk/sWDtfytR/r2d4L1v06nGdHkfOk7ipeD6Qgjh6RztGQwnzuz1J9zY3RGVsZc0bZzzTFve3S7JjY3Bdl78DBJSC5Q01HHTMaHtLzG1+rbOea8r6fI27RzS+VjSTsYr5309L41Sx9JsdLe3ZZ2gbPcbJV1U07pNEj2+dzOw29Supbk5kG8bXR0zgHNz8ZV1RJFStkp6SCKngnY5+gPJDuXaVrH4mSjkl8/FrUr2Itxa5ojiY1zuhjaSRyydgFtuFaN9FYYWSf6yQmR3oJP3YWCmr3wyhuuM7te3Iy12OWf/nUt9w9eBdaeUFgZJC4AgciDyK1x4JY92S/mQzPTE8N8Lf8ACHXfq4u4Fi1tPC3/AAhV36uLuBYte9i/Gix674J/mvU+2v7jEI8E/wA16n21/cYheVn/ACMk824n+dN19sl75Uy31HjFK0k+c3zSofE/zpuvtkvfKYtdR0NUGE+bJsf7l6tXBGmKWmReoQhYncCEIQAhCEAKRc76y02OnpqOld49VNOqoLOTA92GtPrzn6lHTPEFHUG20NZHICwNLdBAODrcc+hY5+0wz9pAhuF0sk0NTIHPY9o6RrjkHc81HqszVzn0cEsMsgMjWkFmncEY7RhXVBFDe7HDQPqy2riy5jCBjOezkq60VclFew6uqXMZoewyEbjIwuKqORuzqS5T3a1ubW00rnUgIdO2MnBPIOPVvsmqC6V1qmbGI3yUtS0BsPxgcjGw7U5e7dPa9L6epMtNUN1tIAwfXjmp4pReLXFUUtdmoo6duYXAebgZOEIKmpjmpqmYUcNRBUwODnB4LHNxnIx61dUNwmutsmqpoXhzTHGZdPmuPndfaqy0VGqoqYKmtdTdM0M6UgHUSeRUi4U9TaaSqp2znoi+JzC3YEEO32WuJXNItF6XZouGHsdc5Yula2Qw+bk8jranOPLewRxVrGjWHaH4HMLJ8OSSsqKuSL44p85Of47exX0vwrc4RTv/ACj3EOOo+nK5vmw05rPVw5NcSRw40CNo21HkOtXksZfVY0+cwcsLz+poY6a4yQS1I1xuAz2HmtVYDNT0ZM9Q+YvOxcc4APas5NaTlhGXUsu3y9Cw775+L1KBU1ED26cEkb6SMhdVNQHNO5yqvpC6TGVideqXLZoLfXUppJmtDY3mMgt5E7Lyq1/K1H+vZ3gtu1n5Vp9KxFqH+lqP9ezvBet+n7RkcPyt2j3yCpBnaxsbHnBwD2J+bSYsGFgMTcq1bwtRNkMgkmDj1lwP9yV/DNM5pHTzb7cx9ydSJ4H0+UzdY5gicAW6NILsfndaz9VVBr2M+McE4xnSOxb53CFG8YdUVBHXuN/2LhnBVvjLtL3kH+MAT9qdRFfpMl2zzzxOaZrZJPNaPOx6FvOBdMlLWTtGD0rWfY0fiVhDwtb44ix5lkz1l2Pq2U622ujtUDoaOLo2PfrdlxOT27+oLOc01SOnB8ecJ6pHgXhb/hDrv1cXcCxa2nhb/hCrv1cXcCxa9bF+NHceu+Cf5r1Ptr+4xCPBP816n21/cYheTn/IyTzbif503X2yXvlVfWrTif503X2ybvlVa9iPaiDRUU/jFMx/53J3rUhUlpqBFUGJx82Tl61drCSpnfjlqiCEIVTQEIQgBPOkhlhZHKJSGs0lrXgA7k55elMKPPX08Gznhzuxu6hwUtmVmotfcdfBtE2pZUMfVskZyIkb+FdXCK2T+fN00OWaXaZR55znJyDuqqe7zSZEQEY7eZUFz3Pdqe4uJ6yVK+LHyckpY/CLM11BHSOo2sq5YvzS6VoLPV5qZhq6OnqxUxx1Yftn8s3B9fmqAhX+mx+jEtLjXW24VM8woZ6dszw/oopmhrSB1At9a7qb1HLYvgttO4npmyCeR4c/ABGnIA23yqhCtHBji7SBY2a5x2uolklgMzZItGkO04OoHPI9is6Piinpax1S6mqpXOBAa6oGB/0rNoUZMGPI7ki8ZyjwXs17t81VJUOt8xdI4uIMzT/4KVBxVRU8DYWW6cNaNv3wPwLMIWf0eH0Sss07TNU7i+kPO3T/ANYH4E0OJ6IO1eIT/wBYH4FmkJ9Fg9Fuvk9mp/dbSA5bbps9WagfhWbpJ/FquGo06uika/TnGcHOE0hbY8MMaqKM5ScuT17y8f0d/tf+RHl5/o7/AGv/ACLyFCp9Ni9FT17y8/0d/tf+RHl5/o7/AGv/ACLyFCfTYvQPXvLz/R3+1/5EeXn+jv8Aa/8AIvIUJ9Ni9AuuLuIf3U8Qz3bxbxbpmtHR69WNIA54HYqVCFvFKKpA9d8E/wA16n21/cYhHgn+a9T7a/uMQvGz/kZJ5txP86br7ZL3yqtWnE/zpuvtkvfKq17Ee1ECtcWuDgcEbgrR0s4qKdkg6xv61m1ZWeo0yugdyfu31qs1aNsMqdFwhMzVUNOPyjwD2cyq6e8uORAzT/KdzWSi2dUskY8stXOaxup7g0dpKgz3eGPaIGQ9vIKolmkmOZHlx9K4Wixryc8s7fBJnr6ifZz9LexuyjIQtEkuDBtvkEIQpIBCEIAQhCAEIQgBCEIAQhCAEIQgBCEIAQhCAEIQgBCEID13wT/Nep9tf3GIR4J/mvU+2v7jELxc/wCRknm3E/zpuvtkvfKq1acT/Om6+2S98qrXsQ7UQCVri0hzTgjkUiFYASSck5J7UIQgBCEIAQhCAEIQgBCEIAQhCAEIQgBCEIAQhCAEIQgBC0OIBYbfCJY4pKmJ2rNGx2o9K4ZMh3bsBy5YUmgt1F4zUQRQTskgqYojLM1rwcuwTgtwDtyOVnrQMqhab4Nt1TSUczwYGx0Alk87HSOMrm5JDTj14PUPSo1VarfRNkqCZ6mHVG1jGHQ5upurJJbuOobDPNNaBRIWiFFTfurqaUwSGFsMv5MRjXtETy7cj7UyyzUlZSxS0onZNVCRtPA4h5c9mknfAyC0kDbmMKdaBRoUivhip62WCFxcyI6C4nOSNiR6M5wo6sD13wT/ADXqfbX9xiEeCf5r1Ptr+4xC8bP+Rknm3E/zpuvtk3fKq1acT/Om6+2Td8qrXsQ7UQCEIVgCEIQAhCEAIQhACEIQAhCEAIQhACELVeDiCnqOLWsqmQuiFNM4maMPY0hhIJB545qspaYtgyqF6jdrPSVs94oaWOCnk/eEMkzYGsjke9+DIwb6WkEcjvhUtNbbDT8WW+jo6a4mWC5RwSuqmtMUg1YO2Nj6OxZLMmuAYhC3/wC5GyXiuhmoJquGA1lTFUseGlzujbr/ACYHLI2A3S0XCPDlxoILlELnBTvZUvfFK5mr8k1p804wc5/+YU9aIPP0L0jhvh+w013sjpqetqJ7hG+pi+K6GNnnAMdtuQBudt+pU3g+p7c7iCrq7rCyWio6Z75GvGRuQ0d5Oqt3XAMw24VjKXxVtVMICCOiEh0789l065172sY6tqHNZjSDKdsclvb7wtR2Pgu4W9zGSXKCYVnS4BcIDIY2jPpADvrTfCVRZbdwQ6uu8NO+N1wfG9r6USvlb0YOhrttG++VHVWnUkDBRVlVA9kkVRKxzG6Wua8gtHYPRuu47jWxTPmjq52yyfHeJCHO9Z61s7VwjY55LTR1fwg+qukDqhskGnoo2+dhpyMkjG56k/WWKzSW6Ovr2TtiobPSyllLpa6VznlpySP2p1o3wDAiqqBUdOJ5BN/9wOOr7U8y6VgrWVjp3yTsBDXvcSW7EberOQtnX8GWMvr6K31NWKuk8XkEk5b0ZZM5oAwN8gPG/XupM/AXD/wjBQw3NwmZWMp5WGdrnStJwSGgeaRzwc7J1oA843Qpt4ipILrUQ0LZW08TyxvSuBccbEnHaVCWy3QPXfBP816n21/cYhHgn+a9T7a/uMQvGz/kZJ5txP8AOm6+2S98qrVpxP8AOm6+2Td8qrXsQ7UQCEIVgCFqqHhGW72qzeKRww1Fe6o/LSTEhwj33bjzcAHtypNn4BZU3e0MqrpSy0Nwe9okpnOJLmfGYMjn6eX9+TyxQMYhayq4Rgnnqaumr6Khtcc4p4pppXua9/PSDpySBzOMBMngW4QR10lbV0dHHQzCGV8shwS5uppbgHIIwpWWL8gzKFrIvB9XSxtxcre2Z1G2tbC6QhxiIznlgYHpUKu4UkoKihE1zozTV0RliqmF7mEA4I2bnOfQnUj7BQIVlfbHUWCtjpqiSOUSwtmikiJ0vY7kRkA9R5hVqummrQBCEKQCEIQAn6StqaCYzUkz4ZCxzC5hwdLhgj6wUwhQCc+93OSm8WfXTGLQyPSXbaWHLB9ROykVHFN9q+g8YutTJ4s8SRan/FcOTvX6VUoUaV6BasqL3T22G4sqZo6bxxxie2TBE+kFxA55wRuuqjiq/wBXvPdamQFr27v20uGHD1EBWVCbdVcEx089xp4ZqSvkqHU8mrVMwsaMNwMZOCN1o+IeJLVPSONJUUEsE00TqeKSSRxpQ0g56PRhoAGCAdxnmsHLetIMrYrhxMaCeC1XOaCmpA2R7em0tYHODds9WSM/aqmZ9ZbJq2gbUjDyYp+ifqZIA7PPrGRleiXO/wBmdcKmd12imknpYg8McXRtcKhri1hLQcacnB5csp2n4msjfG3UlZSQubcJ5phNI+NtSwuyzZrTrGNtJVeo+dIMBS1N+vdcaOnnqaqpqohTlmrJfG3cNPoGM/Un7pZb5abQ1lRLHJbxPkiCoZKxkpHXpJw7AT3Dl4oKXiCskqf3nS18M0AfECfFw/kQOeBy9SjXez0Vrow6K/0tfK+QYhpWuIDcHznEgAH0LW3qoEu11HFtNRW6mttbURU9wlcykY2YAOcDhw5+bufUqqpud1DJqKeslLQxtPIwuyNLHZa0+gFbHhvi2itNu4apHeJP6KqldVPnh1vp2l4ILT1bZ5difs9+tscFI5l4pqOmp6md9xpZIi51Y1ziW42OrLdsHlzVHJpv7QYSS73GY1DpKyVxqWMjmJd8drcaQfVgY9SkTcUX6oNOZbrUvNK4SRan7scOTvX6VsbRxHwzLbImXJmmWcvt7884aUkua/lzaSB/7U/bOKrVUyXEx1EFBUGsBikkldEHU7WhrGhzWnOMZLTzyjm/7QeaPkfLI6R7i5zyXOJ6yVyp98qoa691lVTxRxRSyuc1sWdA9IyAcHny61AXQuAeu+Cf5r1Ptr+4xCPBP816n21/cYheNn/IyTzbif503X2yXvlVatOJ/nTdfbJe+VVr2IdqIBCEKwNdZ+NWWqls8LqF0nwb4zv0mOk6UY7OpcWXjFlqprLG6idILVVSzkh+NYeMActsYVTSXWGKnigmpw8RsIDtIOkku39PxhtnqUoX2hZRmCGmcxzyS54aNiWkbD0EkjsWLgvQHqTiOgktUlpvNBPPTCsNVCYJhG9jjsWnIOQR9advXGhvVtuNK+j6M1lXHMwtfkRtYzQG+k4xuq6W7UlVKXzQuYS/USxjcuGpxAPL+MPXj613VXmimjnZFRMjD2lrCY2nGS7PeG/VpChQV3QLBvGsYuLKrxJ3mWb4M09J16dOvl+xO23jimo6KhpZqCU+KUUtL00UobI0vdq1sJB0kcljkKzxQfgF3xRf4+IaminZBJCaakZTnpJekLtJODnrO+6pEIV4xUVSAIQhWAIQhACEIQAhCEBa8M2YcQX+mtZmMIn1ee1mojDSeWd+Ss7rwNX0tzipLeJKoSUvjR6ZggdEzJB1hxw3l2qs4ZvDbDfqe5PidI2EO81pwd2kf3qTZuIY4H18N4bUVtNcIRFM5suJRpcHNIcfSOSxlr1WuAR63he825srqqjMbYoWzvOtpAjc7SHbHrKequGaig4fmuFYXRTxVMcXQ7HLXs1h2QezCuJeMrPO8Uj7bVi2OtzKJzBODKND9bXB2MKHfuLorzb6ylbSOhE1VFLFl2dLGR6AD2nG6hSyOrQKqgtArLHc7kZiw0HRYZp+PrcRz6sYV5wtwKOJLP46KyWGR1SYGBtMZGNIaHanuB80elQGXu103CVRa6SiqGVtYYxUzPlBYQxxcC0YyDv+xMxcRSU/CXwLAZonuqzO+RkmkOaWBuk49Sl62tttwLR8HX6vgjmpaHWyXJjzKwF4HMtBOSNuakz8GV7xTG3N8ZElDFVTF72sEWskYyTy25qwtXGVqpnWusr7bVS19sh8XidDMGxuZvgluOY1H1qLWcYQ1NmnoG0sjHS2+npA7UMAxyaifUVW8t8AgV3B1/t0Ek1VbnMbE5rXgPaXNycNOAc4J5HkUScH36KSKN1Dl8srYQ1srHFr3cmuAPmk+nCs5eN2+PXKsipna6uGlZGHkENdCWHJ7QdB+1WU/hIgdXU9VBBWNBqmT1UL3R6HBpzpaQwHnyJKasvoGHrqKe3VklJUta2aM4e1rw7SezIJCjp6snFVWTzgECWRzwD1ZOUyt1dbg9d8E/zXqfbX9xiEeCf5r1Ptr+4xC8bP+Rknm3E/zpuvtk3fKq16JePBlerheq2thqqBsdRUPlYHyPBAc4kZ83moXkmv30u3e8f+BepHJHStyDEIW38k1++l273j/wACPJNfvpdu94/8Ct1YewYhC2/kmv30u3e8f+BHkmv30u3e8f8AgTqw9gxCFt/JNfvpdu94/wDAjyTX76XbveP/AAJ1YewYhC2/kmv30u3e8f8AgR5Jr99Lt3vH/gTqw9gxCFt/JNfvpdu94/8AAjyTX76XbveP/AnVh7BiELb+Sa/fS7d7x/4EeSa/fS7d7x/4E6sPYMQhbfyTX76XbveP/AjyTX76XbveP/AnVh7BiELb+Sa/fS7d7x/4EeSa/fS7d7x/4E6sPYMQhbfyTX76XbveP/AjyTX76XbveP8AwJ1YewYhC2/kmv30u3e8f+BHkmv30u3e8f8AgTqx9gxCFt/JNfvpdu94/wDAjyTX76XbveP/AAJ1YewYhC2/kmv30u3e8f8AgR5Jr99Lt3vH/gTqw9gxCFt/JNfvpdu94/8AAjyTX76XbveP/AnVh7BiELb+Sa/fS7d7x/4EeSa/fS7d7x/4E6sPYMQhbfyTX76XbveP/AjyTX76XbveP/AnVh7BpvBP816n21/cYhWnBHD1Xw1ZpqKtkhkkfUOlBhcSMFrR1gb+aULyczvI2iT/2Q==%20"/>
          <p:cNvSpPr>
            <a:spLocks noChangeAspect="1" noChangeArrowheads="1"/>
          </p:cNvSpPr>
          <p:nvPr/>
        </p:nvSpPr>
        <p:spPr bwMode="auto">
          <a:xfrm>
            <a:off x="92075" y="-1571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126" name="AutoShape 6" descr="data:image/jpeg;base64,/9j/4AAQSkZJRgABAQAAAQABAAD/2wBDAAoHBwgHBgoICAgLCgoLDhgQDg0NDh0VFhEYIx8lJCIfIiEmKzcvJik0KSEiMEExNDk7Pj4+JS5ESUM8SDc9Pjv/2wBDAQoLCw4NDhwQEBw7KCIoOzs7Ozs7Ozs7Ozs7Ozs7Ozs7Ozs7Ozs7Ozs7Ozs7Ozs7Ozs7Ozs7Ozs7Ozs7Ozs7Ozv/wAARCAFOAQQDASIAAhEBAxEB/8QAHAAAAQUBAQEAAAAAAAAAAAAAAAEDBAUGAgcI/8QAVRAAAQMDAgIECAkFDAkDBQAAAQACAwQFERIhBjETQVGyBxQXImFxdJMVMjU2VIGR0dIjQlVzoRYkN1JiZGaUpMHh4iUzNERFkqKxwnKC8CZTY4Oz/8QAGQEBAAMBAQAAAAAAAAAAAAAAAAECAwQF/8QALhEAAgIBAwQBAwMEAwEAAAAAAAECEQMSITETMkFRBBQiMwVhcRVS0fAjQ5HB/9oADAMBAAIRAxEAPwDP32+XWG+18MNzq2NbUyNa1s7gGjUcADKr/h+8tGkXeuJ9NS/70cRHTxFcg0bmql7xUOGMtGXc16kYqlsdSVllHebyN3XeuJ7PGH/enPhq8H/itb/WH/eoMYyU+1oyoaXo1jBExl1vDud1rf6w/wC9SY7pdcb3OsP/AO933qFCPOUjYLN16OiGOJJ+FrmB8pVfvnfeuHXi5jlcqv3zvvUcu581w7ziopFnGPo7mv10hjdIblVnHV07vvVfT8RXZ0oMt4rRnk3p3/enKyLMBBHNVNK1/jD3MYTpOHY5hq1jGLXBy5FUki/qb1d9QLLrWbHdvTOH9+6IOIbq6fon3KryeX5d2/7VV1NSHVDHMY9rS4Bur7Co5JFY0tO4OU0KuA2lLY1Tbvc8/KNV7533pz4WuJ/4hVfVM771WxyB7AR1hdgrFxR1pR9FgbtcsYFfVeszO+9cC7XP9I1Xvnfeohd6SjKjSi2mL8E0Xa5AZ+EKr3zvvXD7vcv0jVe+d96ilybeVKiiGo+hu4X+7sbpZdKtpPWJ3feo54ivIkja261pIj1YNQ7zjnr37EzVxl5JUbxcSyQcwchuR1LdRjXBxSX3cFpW8Q3bocNuFfFpbu81Dxk/am6biG7mWMOutaQ5ozmofzx61X1kTpp3x9M97GHG52TtLBmUOxsNgmmKRFXM0Ed4uZBzcqv37vvXfwvc/wBI1XvnfeoABbyXWSsdKOxRXomfC9z/AEjVe+d965N3un6Sq/fO+9RQjtSkHGPolG73TPylV+/d96Q3e6fpKr9+771F1BcueOeVOleiNMfRL+GLp+kqv37vvQbzdP0lV+/d96g6weopcppXorUfRM+Gbof+JVfv3feozrzdmuI+Fa3+sP8AvTJOEzMM7qyivRSUV6PR+Baqoq7LNJU1Es7xUuaHSvLiBpbtkoTHg7ObBP7U7uMQuDL3s8+fczA3yPPElzJ+ly94qMdgAFY3xoF+uJ/nUneKrwN8lelF7I64qkdxNGMBSGtKahGG5Kkhwwqs2ijphxunC4EJjIzsV1yCq0apnQOSugdJTaCcnCCxJTrBCq9AhfJIxz2SDfIPNW427PsVXXO6J4f1HmFeBjlXkSqpz00Ly8vOkOJJTVOxxkLsZwcJZJmsLW75e0HdSqeHDQCcYCt4MquWw9HIGtAOycFQOrJXIjAGxS8lnsdCtC+MN68o8abnCaeWnnsmDjq5KUirm0T+laRsf2pHPGFB1OzsV15x5lNJOs6mmYBgglRYpgZejG2kF2ezCdLCTySwtihc9z49Rc3HqV9jJ22RopRPISNhnJParGF7GDZQoY2QZ68nsUlkg2GEe4htySunbhcuqA3qXI3A5LlzRzJVKRs5MebIXDIH7UzPVsh2Jy48mhIxwAwCoFQCJg4qYxKTm0izhBfC6eTDWgZwFW1NZI2QhkjSAMlozkBSqiT/AELLg7HAOPWq7xYGk6aJxe8nBIbgAKYr2UyN7JFhRz9MzfmP2qXjr6lEoYujjHqUtxwzJ5KsuTSF6dzgAucuXgJTM1reaZFQx5I1DKJMNo9D8HgxYqgfzt3cYhL4PvkKf2p3dYhcGXvZ58+5mIvgLuILh7TJ3ioZbthTr55t9uB/nMneKhsGpd64R2xWwgyI9s8lC+Ey2UtIw0Hc5U8DScFQpbcZZ3NB0sI1ZG+6vGvJE9XgsS1zYRMSCw75CWKVsrMtOQm6VpbaBHr1BjiM9u6qmTPgqMs3BO4zzVUrsvKemv3LwEJC8BMtkD2Bw6wmXvJOFFFnMffNthRnNDzuNxuCUreeXJ0FmOYU1RRvUNVDGzPY7SBpGAGhDZXs6srtz2Dkm3HPIKSOHaHPGX9iTpXuXAHYE41ibE2znBKUMPWnQxdBuFFk6RtrF2GLsAJcKLLUNli5LE6fUkISw0R3QgpvQWHYqURuuS0EclNlXEabI4cikeXuO5Q5uN8JMnPJSVDQWjIJTNU7XDkg5apTXEDkmpgXtcNPNERJbHceJbPM0cwB+xRqPz2hgcdJ3I7EkUs7KGYBh0jCSl1NbrxjOymuSrdtFnlrGYzjCjifxmYQwkkZ3PUmKgPljIBOOtJaToqQ30qK2svrbkkSbn0dNG4b55N9aq6AOkqRnPblWl1DDXQiVuphJzk7Lmlp2Q6iDqJPxlKdRKzjeT+D0fwfjFjn9qd3WoS8AfIc/tTu61C8zL3s5MnezC8QHF+r/aZO8VHiOyd4jdi/1/tMneKjUzwW7leiu1HZBj7253UWoy1uQcAdYUzIxzTFVHqgfgZ25KEaSWw606bUDgDJJwqqmZ0srnO5BOmerloHHT5ofpwBy2S0rNEIJG53V0qTMpPU0PYAGG8kaQeXNKduaXXjqUFgEaHADrykL3H0LlBsB57JQEoC7a1BQNanAEgSqC6FCEmd0uVBY6ShchLndQSKUiMoQg5K5XRK5ypRBy5uybIwnjuuHNUlWjhrtJ9C78124wuCMJOXJSVscIBaWfmu5jtXHRNHoQHkc90usHrQnZiHDepRYcRXFuORcCpR5dqjywPfKwsOntd2KUUlzaJd186ojbtucLpgw0D0KG+Gfx/znl7GnIJOQprAWhVeyouncm6PQeARixz+0u7rUJeAvkOb2l3dahedk72cWTvZgOIfO4iuA/nMneKq5NUYJad+pWl6GeI7kT9Kk7xUOSML0o8I3StWc2bMtURJlwAzuU7dJmxT6IiQRzwVHttR4pVSExl4weXUmZHeOVT3tzgnrU191ltX/Gl5JkEolixjr3HVlKXJuOExtwDhKB2nKEq63FyV1zSADCUbqCQwlAJSgLsDAQtQgGF0EgShQWoVBykG5V7Z+F6i82quuEVRHGyiBLmuBy7AzsqtpchtJblHgrobIRhSSGV11LnGF0EZImfQgpcK84e4ZdfqSvqBVCHxJgeRo1ashx7f5Kq3XJEmkrZRehIWpfThJzVgcI+pBGEgO6khiELghaGw8My32hr6plS2IUTNZaW5Ltif7lREZUJpuitpjRQuiMK14ZsI4ivDaA1TKYFhdrcMk46gOs/4qW6Vsq9in3HJdNdnmFJu1B8F3WpoembN0EhZ0jOTvSonpClU0Ex5rhlO6sjCjNIyo1RUva7S3YJVltelbnqHAPyHNt/vLu61C48HU3TcNvPW2ocD69LULzcvezhybyZhr23/AOobj7VJ3io2AQpl8GL/AHA/zqTvFRGnIwQvRXCOyHA2xhie5zNi4YK5ihbFnHM9qf0+tJhTZbSjhxz1o0YC65JN3FBRzhdBqUN7V0gSEGyVGUKCQyhIdylCEigr0LgT5mcQ/q3f/wAyvPRyW84Kq6eDhC/RTTxRvexwY1zwC7zDyCzy8GeTtHOGbVYn8D1FzutIJDBK7L25DiBjDR6+X1qwt9BwtxTYp6qO2fB4o35kMeNWkb8xzyMqot9VTs8FdfTunjEzpyWxl41HdvUnOCqung4RvsU08cb5I3aWueAXeYeSxae7/cyae7/csLRT8McWW6upqSzNopKdmWSbazkHBz9XI5ULgu02aq4ZuNbdqZrxTyOzJ+c1oaDsmvBpVU9LPc/GJ44g+FoaXuAyd+1WHAkdLPwXd4qyTo6d8rhI/wDijQN0latCVxtWzi0TcJcTzOtLLKKKV7D0MoxqOB2jr9eV1wdRPtsfFFFIQ50DAwntwH7rqzcP2rhSqN7rL3BUMiYehazGXZGO05PqTPC95gq3cUVk8jIDVtDmMe8AnZ+AO3qUe64D3T08EPhuy2i38NScSXyDxhhdphh5g745dpOefYrbhtvCXFFZLosrKaoiZkxfmub2jHX96ruG6y3X7hN3DNfVNpJo3aoJHHAO+Rz9JO3YrfhSzWnha4Sme9U89XLGQ0BwaGtyPTzJwkvN8kS83yVHBNltFyivLrjSskZA7zXHmxvnZx9imWWn4U4shrLdSWcUj4GZjm5vI5B2efPGxUPg2spoLXxI2WoiYZWu0BzwNWzuXaovgxq4KW8Vj6ieOJroMAyODQTkdqs092TJPdlz4PauhHDVxi8R/KUzCal2f9eDqIH2bKNwvbbLcbfc7xDZm1kwmPRULnA6G7YAzt2/YonAlXTU9m4hbNPHG6SLDA94Bd5ruSicGWrxmlkraHiJlvuLHgdE47FnpB5qGuSGuWVPFT7a+64t1tlt4a0CWKQYw7rwOpPcB0FNcOLKenq4RLEWPJae0NOFaeEmuoaquoooJo56qGItqZYsYJ2wP+/2qB4Pp4abi+nlnlZGwMflz3AAeaeta/8AWX5xl3wtYLTXcVX+lq6OOSCmceja7PmDUeSlWCDg/iWoq7NTWUQ9CwllQca3gHGc8wckLnhaupIeKOJ5ZKmJjJdWhzngB3nO5dqqPBjUwUnEtTJUTRxMNM4B0jgATqb2rNp7szabsx1XT+K1k1PnV0UjmZ7cHCizx9I3lurG64ddat7cOa6d5BHIjUVFx6F0p7G9Wje+DIEcO1IPMVju4xCf8H3yFP7U7utQvPy97OKaqTRjb2Ab9X5H+8yd4qI1gUy9H/T1w9pk7xUQLtXCPQjwIQuSuyVyVZFmcEZ6kvRuAzpOO1bjhGx2ymss/E17YJaeIkRQkZBI2zjr32CeHhPj6XonWKn8T5aAfOx9mFR5HdJGLnvUVZgACTgDJShjy7S1jiRuQAtvR1FirfCDa5bJTOije7MrS3DdRB2A6v8AsrqlmrYPCBfWUFDT1JMTC4Sv0aRpHI4PbuFDyNeCHkrweVpepXtt4WuvEMNVW0MUThFKWuZqwdXPAH1qVcfB/fLbbn1sjIZGRt1SNiflzR1nlv8AUr643VltaujNBji3XpOnOM42SLa0tRXjwYVDBQU5pdZaZi/zh5w/NxzyeeVTWPhC78QRmakhayAHHSyu0tJ9HWVCmt7CmvJSZS5V9e+CrxYqbxqojjlgHOSF2oN9fWE3YeErtxCx8tHGxkLDgyyu0tJ7B2qdUauy2qNXZTZ2XQB06sHHbhaaXwdX+LpnObB0cTNevpNnDflt6FYULW+SG4OwMipG+P5bFVzVWiryLlbmIC0Vo4nZbOG7haDSukdWF2JA7AbloHJZvK9Wq7zScN8I2aqdaoKo1ELGu1AA/EBzyKie1Khklwqs8sJSL0OrorLxnw/VXG1UbaKvpBqfG0Aats4OOeRyKxtksFx4gndFQRBwYMvkccNb6ypU01uWU01vsV6QrR3XgO9WujdVubDUQs3eYH6i0erCh2bha536knqaBsb2wHDmudgk4zsp1RaslTjV2VHUkLSRkBaau8H19oLc+teyGRsbdT4435c0dfUtLwTYZ5ODbgXMiLq9jugJ6tiN+zdVlkilZSWSKVnmJY7RqDTpBxnGy4zhb7FzoPB7caF9BSuhgndFJN0nnA6hnbG5ydjnkqm3eDy+3O3Nro2wRMkbqjZK/DnDqPLZWU1TsrrXky25OwSg9q9C8Gtgqob3W1FXFGGU7XU8jHHJD8g8v71U1vAN7qbtXtgZA8xv6QtEm5DydONvQnUjbRHUV0ZUJRsdlo38B3eOWphZJSzS0sQlljjkJcAQSOrfkqq02mrvVeyio2B0rgT52waAOZPUp1JmikmQ+fUjCfrqN9vrpqSR7HvhcWOLDkZHNM5Ulz0DgAYsc/tLu61CXgL5Dm9pd3WoXn5e9nn5O9mKvW1+uHtMneKiZKl3v5duHtMneKhrvXCO+PAEoSJMqSx6JbqZ9/8ABa6gojrqqWUuMQO7sOLsfWD+xYAUtSZ+gFPKZc46PQdWezCl2a+19hrPGaCbQ47Pad2vHYQtX5Va7RkWuk6bHx8nH2f4rOpRbpGFSi3RW8OWivs/G9qhr6d0L3vD256wQetbOz/wkcQfqGf9mrzt3Fdzlv8ADeamRs88ByxjtmN9AAUul44r6W+Vt3ZT05mrGBj2kO0gDHLf0KsoSZWUJSNDwdUy0fBHENRC8skjke5rhzB0DdJ4N6maa2XyKWV8jRGHYc7O5Dsn9iylBxPV2+z11rihidFXEl7nA6m5GNt0WDiar4ehq4qaGKQVbQ1/SZ2G/LB9KPG6YeN0zT0v8DlV+v8A/Nqe4wlqqbguzMtbnsoHRASmLrOkYBI9OfrWSZxNVR8MSWBsMRp5H6y/B15yD246lKsHG9zsVN4oGR1VLnIimBOn1FND5/cOD5/crHVl4NnMLp6v4PL8EEnoy7s/wW2vElTD4LLZ8Gl7YnaRUOi2OMHOcdWrms9fuOrlfKM0XQwUtM74zIhu71k/3Jrh7jO48PQupomx1FM85MMvIH0dilxk1dFnFtXRqvB5NXycPXds7pXUrYz0OsnAOk5A/YoFB/A/cfaR32KNL4TLtI2aJtJSthlZoEYacMznON/SqSHiOph4ZmsIhiNPM/W55B1A5B7cdQVdEm7orok3ZU5XoPGMckvAnDojY55DGZ0jP5i89+pbGh8Jd1oKCCjjo6RzIIxG0uDskAY7VpNO00Xmm2mi34DpKiy2C7XW4RvghfF5gkGC4AHfB9JwE/wrJQU/g4mlmbUGMyu8Z8V/1g3H7MY+pY2/cZXfiGIQVUjI4Ac9FEMNJ7T2prh/ii48OSvNIWvik/1kMm7Xen1rN45NN+SjhJpvybKy8Q8KWds8tBBdnRubiUOaXs9Z3wjgupEHDXEVTRF0bWPe+EnYtGkkKiuXhFuNbQyUlNSU1EyUEPdE3zj2qrtPE9XaLTW22GGJ8VYCHufnIyMbbp03THTdM1fgzq56gXiKaV8jTEH4e7PnHVkrngh7v3F8Q+cfNY7G/LzCsrw/xLVcOOqTSwxSeMsDHdIDsBnlg+lLauJqu0Wqut8MML460EPc8HI2xturSxveiZY3br9jS0BJ8EVwJOT4x2/ymKXabtQ8RUFutVzFXb7hE0CjqYstDtsAg/V/isdBxJVQcNTWFsMRp5n63PIOrmD246lc0XhKuVHQx07qKkmfC3THK5pBA9Q/wVXB77ESg99iy4Ht89p8IVwt80xldFC7Ls/GyWkE+nBTvClRNDbuLp2SOEkbnljs7ggPwslbOLLhbL5UXgNjnqagEP6QHG+Ow+hJQcVVlvpbpTxwQObc89KXA5bnPLf0qXCTIeOTsd4EvTrTxVA+WQ9DVfkZS49vI/bhbh9sg4Epr5emvaX1DtNI0/m53A+0/Y1eY2q3S3S601DAcPmeGh38UdZ+oLW+E289PcKezwv1RUTAXuzkueR1+of9yk43NJCUbkkYx8j5Xuke4ue4kuJ6ykXIISrejpPQuAfkOb2l3dahHAPyHP7S7utQvOy97PPyd7MVe/l6v9pk7xULKm3v5dr/AGmTvFQcr0I8I7o8C80iMoKksCEIQgEIQgBCEIAQhCAEIQgBCFdU3DzZbfFVVFwipnTtcYWPGzgO09SxzZ8eFJzfJKTZSoXccEszi2KN8hHUxpcuSxzXaC0h2caSN8rTVHixQiE5JTzwgGWGSMHkXNIygU8zojK2GQxjm8MOPtUdSFXYobQu44JpRmOJ7wTjLWk79iR0UjZOjdG4P5aSN/sU643VijnqQrGG0SvttZVyl8LqXT+Tewgu1HC4tFrN2rDTiYRYYXlxGdgsfqcSjKV7R5Jog53SKfcqCnojH4vXxVmvOejHJdUdnlqYap8uuA08JlAdGfP9Cj6rF0+o3sRT4K9IruDh9tVVQwQ1Rfrp+mc7oj5p7FCqaBlPb6eoE+qWVzmviLCNGPT1qI/LwzkoJ7/7/gnSyECWnLSQe0JDknJOSetOyU80TQ+SGRjXci5pAKVtJUP3ZBKRjVsw8u1b64VdlaGMYSpSkVweh+D/AOQp/and1qEcAfIU/tLu61C87L3s4MnezF3z5duHtMneKgqdfPl2v9pk7xUFehHhHdHhAhCFJIIQhACEIQAhCEAIQhACEIQAtdYqKsqKCKjraZtRbahrnskDxmA4O/o9SyKcZUTxxOiZNI2N3NjXEA/UuP5nx5Z4KMWl/vgtF0zXWpsUVhLKE1UkjahzZnUbmh7tzpO/VjHJdNlhl4njEtOYqtlM4NM5aS+THmkkbZWOimlhdqhkfG7tY4grkucXai4lxOck7rg/pcnOUnPm/wCd/wD4W1l9cBxEKCQ3MyeLdINQk05z6Ov7Fdv+FDdqX4PwLRobjBHR6Medn081iZaiecASzPkDdgHOJx6kgnmbEYmzPEZ5sDjg/Urz/T5zilcVz4238/yRqNQazxGx3KW2ydG012I3M6m46lNa8S3qmmOg1cttDoi4jeT71iNTtGjUdJOdOdka3kgl7iW8jnkof6Xd/dvvv/KXP/hOs10vwuOFrl8LF2cs6PWRqxq35dSr+DMm8vDQHHoH4B6+SpJKiaXPSTSP1c9Ticrhj3xnLHFp7WnBWkfgS6GTE2vu9LZbEat7NfTtnbfqH4TtlLRbP6LowAHOxtndOQ/DnwfdvhUuMfQu0ayOf8nHUsa+WSTGuRzsctRzhdPqZ5PjzyO2xu8nbsWMv0yUq3XjxxTvbfz5J1m2o5pI7tQtY8ta62AuGeeAcKLRyRTUtikrXBzX1EznF55uycZ+vCyXTSggiR4IGAdXIdi5L3FoaXOLWnIGdgn9Kf8Ad/u/+RrNi74UNPdfhv8A2TondHrIxr/N0rr4Rqqep4epoZCyKSGPpGjbV1YKxz55pWtbJM97W/FDnEgepIZHktOt2WfFOeXqRfpdr7mv4S24oayTdwG3esa0YAmfsPWoiCSSSSSTzJKF7GOOiCj6KM9C4A+Qp/and1qEcAfIU/tTu61C4cvezz8nezF3z5duHtMneKgqdfPl2v8AaZO8VBXoR4R3R4QIQhSSCEIQAhCEAIQhACEYQgBCMIwgBCMIwgBCEIAQhCAEIQgBCEIAQhCAEIwhACExPVwU4894z2DcqunvD3ebCzQP4x3KsotlJZIx5LZ8jI26nuDR2kqBPd4mDELS89p2CqZJZJnapHlx9JXC1WP2c8s7fB7D4L6iSp4bqZJMZ8dcBjqGhiE34J/mvU+2v7jELyc/5GYXZmr58u1/tMneKgqdfPl24e0yd4qCu6PCPRjwgQhCkkEIQgBCEIATtWOgpKeVtQI9UZJY2JjiTqduS4H0JpSKluqnpQeuI99yxzNqJjmdRKFt+Je4Oq3NA5ZpYzn/AKVOhnnqrdJW09exwieGvY6njB3/APapV48GlwhqmmiLSx4aXMlOlzCQc+sbK0h4aqm2BlEzd8YyXNaPOJP7ea5NT9nJqfszFFca2rq20/TNbqbkOEMZA/6FJuNU+11Hi9RcR0mnJ00seO6pNs4WqYK2L8rlziGloapN+4Uqrs8OgbiePzdLttTduv0ZTVIapeykpbtJVSFjKl3b/s0X4VdtgzbJak1LZvPY0NMbWOYd88gMjZJLweOH6CCofKJZJXFryCOfoHPG3NJEf3hUN6g+P/yV4SepF8bepbjluIa+Y9DHKRHsJBsPObv9mVLnhfL/ALOKcO6miFmD+xQKUkRVONyYh32qxo4K10QMbMNPW7Yn1Lm+ZknHLSZ7vx8UJwbkVla6tgwDEyJ3pgZg/sUSK6TRk9IyJ+f/AMLB/cr6ooq6oAY+V0jABsW59aqau2tj2LwDjqC5l8iXsT+Hq4G47lJKTiOEeuJn3LuGukkkcDGwho30wNP/AIqTS2mJzCWyOcAN9sKZYquioquWjfI1rSfjuVllm/JhLGovS0RaRz6mqjBEXRlwBb0TNx9iYomNkrqeNwy10rQQesErUmltclQJYZWGUb/kwdysrRzRxXGl1vDSZmYB9YXf8OUpKVszzRUeD3EcF8N4+SKf7Cl/cXw3+h6f7CotNxNUue+OanYCORGQpBvlc1up1IzlnGSFzfUx9nn9PIdfuL4b/Q9P9hSHgnhpwwbPT4PoKcF9lx51K3PYH/4JufiiCmdiWneBjJcCCApXyI+yNGUY8nvCJ3NhpP8AlP3o8nnCP6BpP+U/epM3FVDB0ZeyUCTkdO2FY2+401zpvGKVxdHqLckEbj1q6zOXEjNxkuT528JVto7TxtV0dvp2U9OxkZbGzkMtBP7VlVtPC3/CHXfq4u4Fi17eLsRU9d8E/wA16n21/cYhHgn+a9T7a/uMQvJz/kZJk7nUdNf7qw/GjrJW/VrOEwoV2qPF+M7oSfNfWytP/OVNXoVSR24paoghCFBqCEIQAhCEALuruVDStpIquVzMwn4rScee5cKNc6JtfVUUIpXyyeLndr8YGt3NY5+0wz9prbNx1w3R2+CCrulXLIxxLjJSiQAb4AOzscutVt344o+j02m4QZ2wXUkjHcv/AFELLVXCtTDE+ZlPKWtGSA9u3PZV1DQeN1jaeOF7pMag0vG+FxHGXFt4gqIasST3WENyCXOhe7G+dgAttSeECxNy+puETHaMAQ2+R++ADu92PzQeXX9vnVfTGhe6Ce3GJxBwekykPD9T4iKxsEjonNDgQ4dYylg9CuHFfBtxc6bxurqK7DWxyzM0BrR1aWgNHX6d1RQ19FWUtU2kkLy17C4kEfxll7ZZ/hOV0UIfraAcZCt7RQyW9ldDLG5rsx8znPxuSvj70aY+9FzbnOb4y5hAcIhjPX57VbwcQF4HTtaHRuwQfN6vR2YVbZaY1b6qJvxjBkesOaqi9TPjqWjcSgHpARjzs/tXL8xJ5qPfwSjHF9yLaSrrb3WGKGQ0zWNALosj7E3VUL7brkragzAnDXnnnHWl4Yzp6QgFzj+crHiGNkkLQIslzwSN1R44qByw+VN/J+17cFZR1scmtscoIa0uDHHGdlVQurGiSoa+RgccANAw52ez7FYx2ky/Fpyd+xLU2mop4QdJYAcgB3IrGEkjv+V8eWRLdWSKOSTx0RNkJlBIe5vaBushbXukvFG5ziSZ48k/+oLdcKWzD6uqmBJbG7Tq7SDk/sWDtfytR/r2d4L1v06nGdHkfOk7ipeD6Qgjh6RztGQwnzuz1J9zY3RGVsZc0bZzzTFve3S7JjY3Bdl78DBJSC5Q01HHTMaHtLzG1+rbOea8r6fI27RzS+VjSTsYr5309L41Sx9JsdLe3ZZ2gbPcbJV1U07pNEj2+dzOw29Supbk5kG8bXR0zgHNz8ZV1RJFStkp6SCKngnY5+gPJDuXaVrH4mSjkl8/FrUr2Itxa5ojiY1zuhjaSRyydgFtuFaN9FYYWSf6yQmR3oJP3YWCmr3wyhuuM7te3Iy12OWf/nUt9w9eBdaeUFgZJC4AgciDyK1x4JY92S/mQzPTE8N8Lf8ACHXfq4u4Fi1tPC3/AAhV36uLuBYte9i/Gix674J/mvU+2v7jEI8E/wA16n21/cYheVn/ACMk824n+dN19sl75Uy31HjFK0k+c3zSofE/zpuvtkvfKYtdR0NUGE+bJsf7l6tXBGmKWmReoQhYncCEIQAhCEAKRc76y02OnpqOld49VNOqoLOTA92GtPrzn6lHTPEFHUG20NZHICwNLdBAODrcc+hY5+0wz9pAhuF0sk0NTIHPY9o6RrjkHc81HqszVzn0cEsMsgMjWkFmncEY7RhXVBFDe7HDQPqy2riy5jCBjOezkq60VclFew6uqXMZoewyEbjIwuKqORuzqS5T3a1ubW00rnUgIdO2MnBPIOPVvsmqC6V1qmbGI3yUtS0BsPxgcjGw7U5e7dPa9L6epMtNUN1tIAwfXjmp4pReLXFUUtdmoo6duYXAebgZOEIKmpjmpqmYUcNRBUwODnB4LHNxnIx61dUNwmutsmqpoXhzTHGZdPmuPndfaqy0VGqoqYKmtdTdM0M6UgHUSeRUi4U9TaaSqp2znoi+JzC3YEEO32WuJXNItF6XZouGHsdc5Yula2Qw+bk8jranOPLewRxVrGjWHaH4HMLJ8OSSsqKuSL44p85Of47exX0vwrc4RTv/ACj3EOOo+nK5vmw05rPVw5NcSRw40CNo21HkOtXksZfVY0+cwcsLz+poY6a4yQS1I1xuAz2HmtVYDNT0ZM9Q+YvOxcc4APas5NaTlhGXUsu3y9Cw775+L1KBU1ED26cEkb6SMhdVNQHNO5yqvpC6TGVideqXLZoLfXUppJmtDY3mMgt5E7Lyq1/K1H+vZ3gtu1n5Vp9KxFqH+lqP9ezvBet+n7RkcPyt2j3yCpBnaxsbHnBwD2J+bSYsGFgMTcq1bwtRNkMgkmDj1lwP9yV/DNM5pHTzb7cx9ydSJ4H0+UzdY5gicAW6NILsfndaz9VVBr2M+McE4xnSOxb53CFG8YdUVBHXuN/2LhnBVvjLtL3kH+MAT9qdRFfpMl2zzzxOaZrZJPNaPOx6FvOBdMlLWTtGD0rWfY0fiVhDwtb44ix5lkz1l2Pq2U622ujtUDoaOLo2PfrdlxOT27+oLOc01SOnB8ecJ6pHgXhb/hDrv1cXcCxa2nhb/hCrv1cXcCxa9bF+NHceu+Cf5r1Ptr+4xCPBP816n21/cYheTn/IyTzbif503X2yXvlVfWrTif503X2ybvlVa9iPaiDRUU/jFMx/53J3rUhUlpqBFUGJx82Tl61drCSpnfjlqiCEIVTQEIQgBPOkhlhZHKJSGs0lrXgA7k55elMKPPX08Gznhzuxu6hwUtmVmotfcdfBtE2pZUMfVskZyIkb+FdXCK2T+fN00OWaXaZR55znJyDuqqe7zSZEQEY7eZUFz3Pdqe4uJ6yVK+LHyckpY/CLM11BHSOo2sq5YvzS6VoLPV5qZhq6OnqxUxx1Yftn8s3B9fmqAhX+mx+jEtLjXW24VM8woZ6dszw/oopmhrSB1At9a7qb1HLYvgttO4npmyCeR4c/ABGnIA23yqhCtHBji7SBY2a5x2uolklgMzZItGkO04OoHPI9is6Piinpax1S6mqpXOBAa6oGB/0rNoUZMGPI7ki8ZyjwXs17t81VJUOt8xdI4uIMzT/4KVBxVRU8DYWW6cNaNv3wPwLMIWf0eH0Sss07TNU7i+kPO3T/ANYH4E0OJ6IO1eIT/wBYH4FmkJ9Fg9Fuvk9mp/dbSA5bbps9WagfhWbpJ/FquGo06uika/TnGcHOE0hbY8MMaqKM5ScuT17y8f0d/tf+RHl5/o7/AGv/ACLyFCp9Ni9FT17y8/0d/tf+RHl5/o7/AGv/ACLyFCfTYvQPXvLz/R3+1/5EeXn+jv8Aa/8AIvIUJ9Ni9AuuLuIf3U8Qz3bxbxbpmtHR69WNIA54HYqVCFvFKKpA9d8E/wA16n21/cYhHgn+a9T7a/uMQvGz/kZJ5txP86br7ZL3yqtWnE/zpuvtkvfKq17Ee1ECtcWuDgcEbgrR0s4qKdkg6xv61m1ZWeo0yugdyfu31qs1aNsMqdFwhMzVUNOPyjwD2cyq6e8uORAzT/KdzWSi2dUskY8stXOaxup7g0dpKgz3eGPaIGQ9vIKolmkmOZHlx9K4Wixryc8s7fBJnr6ifZz9LexuyjIQtEkuDBtvkEIQpIBCEIAQhCAEIQgBCEIAQhCAEIQgBCEIAQhCAEIQgBCEID13wT/Nep9tf3GIR4J/mvU+2v7jELxc/wCRknm3E/zpuvtkvfKq1acT/Om6+2S98qrXsQ7UQCVri0hzTgjkUiFYASSck5J7UIQgBCEIAQhCAEIQgBCEIAQhCAEIQgBCEIAQhCAEIQgBC0OIBYbfCJY4pKmJ2rNGx2o9K4ZMh3bsBy5YUmgt1F4zUQRQTskgqYojLM1rwcuwTgtwDtyOVnrQMqhab4Nt1TSUczwYGx0Alk87HSOMrm5JDTj14PUPSo1VarfRNkqCZ6mHVG1jGHQ5upurJJbuOobDPNNaBRIWiFFTfurqaUwSGFsMv5MRjXtETy7cj7UyyzUlZSxS0onZNVCRtPA4h5c9mknfAyC0kDbmMKdaBRoUivhip62WCFxcyI6C4nOSNiR6M5wo6sD13wT/ADXqfbX9xiEeCf5r1Ptr+4xC8bP+Rknm3E/zpuvtk3fKq1acT/Om6+2Td8qrXsQ7UQCEIVgCEIQAhCEAIQhACEIQAhCEAIQhACELVeDiCnqOLWsqmQuiFNM4maMPY0hhIJB545qspaYtgyqF6jdrPSVs94oaWOCnk/eEMkzYGsjke9+DIwb6WkEcjvhUtNbbDT8WW+jo6a4mWC5RwSuqmtMUg1YO2Nj6OxZLMmuAYhC3/wC5GyXiuhmoJquGA1lTFUseGlzujbr/ACYHLI2A3S0XCPDlxoILlELnBTvZUvfFK5mr8k1p804wc5/+YU9aIPP0L0jhvh+w013sjpqetqJ7hG+pi+K6GNnnAMdtuQBudt+pU3g+p7c7iCrq7rCyWio6Z75GvGRuQ0d5Oqt3XAMw24VjKXxVtVMICCOiEh0789l065172sY6tqHNZjSDKdsclvb7wtR2Pgu4W9zGSXKCYVnS4BcIDIY2jPpADvrTfCVRZbdwQ6uu8NO+N1wfG9r6USvlb0YOhrttG++VHVWnUkDBRVlVA9kkVRKxzG6Wua8gtHYPRuu47jWxTPmjq52yyfHeJCHO9Z61s7VwjY55LTR1fwg+qukDqhskGnoo2+dhpyMkjG56k/WWKzSW6Ovr2TtiobPSyllLpa6VznlpySP2p1o3wDAiqqBUdOJ5BN/9wOOr7U8y6VgrWVjp3yTsBDXvcSW7EberOQtnX8GWMvr6K31NWKuk8XkEk5b0ZZM5oAwN8gPG/XupM/AXD/wjBQw3NwmZWMp5WGdrnStJwSGgeaRzwc7J1oA843Qpt4ipILrUQ0LZW08TyxvSuBccbEnHaVCWy3QPXfBP816n21/cYhHgn+a9T7a/uMQvGz/kZJ5txP8AOm6+2S98qrVpxP8AOm6+2Td8qrXsQ7UQCEIVgCFqqHhGW72qzeKRww1Fe6o/LSTEhwj33bjzcAHtypNn4BZU3e0MqrpSy0Nwe9okpnOJLmfGYMjn6eX9+TyxQMYhayq4Rgnnqaumr6Khtcc4p4pppXua9/PSDpySBzOMBMngW4QR10lbV0dHHQzCGV8shwS5uppbgHIIwpWWL8gzKFrIvB9XSxtxcre2Z1G2tbC6QhxiIznlgYHpUKu4UkoKihE1zozTV0RliqmF7mEA4I2bnOfQnUj7BQIVlfbHUWCtjpqiSOUSwtmikiJ0vY7kRkA9R5hVqummrQBCEKQCEIQAn6StqaCYzUkz4ZCxzC5hwdLhgj6wUwhQCc+93OSm8WfXTGLQyPSXbaWHLB9ROykVHFN9q+g8YutTJ4s8SRan/FcOTvX6VUoUaV6BasqL3T22G4sqZo6bxxxie2TBE+kFxA55wRuuqjiq/wBXvPdamQFr27v20uGHD1EBWVCbdVcEx089xp4ZqSvkqHU8mrVMwsaMNwMZOCN1o+IeJLVPSONJUUEsE00TqeKSSRxpQ0g56PRhoAGCAdxnmsHLetIMrYrhxMaCeC1XOaCmpA2R7em0tYHODds9WSM/aqmZ9ZbJq2gbUjDyYp+ifqZIA7PPrGRleiXO/wBmdcKmd12imknpYg8McXRtcKhri1hLQcacnB5csp2n4msjfG3UlZSQubcJ5phNI+NtSwuyzZrTrGNtJVeo+dIMBS1N+vdcaOnnqaqpqohTlmrJfG3cNPoGM/Un7pZb5abQ1lRLHJbxPkiCoZKxkpHXpJw7AT3Dl4oKXiCskqf3nS18M0AfECfFw/kQOeBy9SjXez0Vrow6K/0tfK+QYhpWuIDcHznEgAH0LW3qoEu11HFtNRW6mttbURU9wlcykY2YAOcDhw5+bufUqqpud1DJqKeslLQxtPIwuyNLHZa0+gFbHhvi2itNu4apHeJP6KqldVPnh1vp2l4ILT1bZ5difs9+tscFI5l4pqOmp6md9xpZIi51Y1ziW42OrLdsHlzVHJpv7QYSS73GY1DpKyVxqWMjmJd8drcaQfVgY9SkTcUX6oNOZbrUvNK4SRan7scOTvX6VsbRxHwzLbImXJmmWcvt7884aUkua/lzaSB/7U/bOKrVUyXEx1EFBUGsBikkldEHU7WhrGhzWnOMZLTzyjm/7QeaPkfLI6R7i5zyXOJ6yVyp98qoa691lVTxRxRSyuc1sWdA9IyAcHny61AXQuAeu+Cf5r1Ptr+4xCPBP816n21/cYheNn/IyTzbif503X2yXvlVatOJ/nTdfbJe+VVr2IdqIBCEKwNdZ+NWWqls8LqF0nwb4zv0mOk6UY7OpcWXjFlqprLG6idILVVSzkh+NYeMActsYVTSXWGKnigmpw8RsIDtIOkku39PxhtnqUoX2hZRmCGmcxzyS54aNiWkbD0EkjsWLgvQHqTiOgktUlpvNBPPTCsNVCYJhG9jjsWnIOQR9advXGhvVtuNK+j6M1lXHMwtfkRtYzQG+k4xuq6W7UlVKXzQuYS/USxjcuGpxAPL+MPXj613VXmimjnZFRMjD2lrCY2nGS7PeG/VpChQV3QLBvGsYuLKrxJ3mWb4M09J16dOvl+xO23jimo6KhpZqCU+KUUtL00UobI0vdq1sJB0kcljkKzxQfgF3xRf4+IaminZBJCaakZTnpJekLtJODnrO+6pEIV4xUVSAIQhWAIQhACEIQAhCEBa8M2YcQX+mtZmMIn1ee1mojDSeWd+Ss7rwNX0tzipLeJKoSUvjR6ZggdEzJB1hxw3l2qs4ZvDbDfqe5PidI2EO81pwd2kf3qTZuIY4H18N4bUVtNcIRFM5suJRpcHNIcfSOSxlr1WuAR63he825srqqjMbYoWzvOtpAjc7SHbHrKequGaig4fmuFYXRTxVMcXQ7HLXs1h2QezCuJeMrPO8Uj7bVi2OtzKJzBODKND9bXB2MKHfuLorzb6ylbSOhE1VFLFl2dLGR6AD2nG6hSyOrQKqgtArLHc7kZiw0HRYZp+PrcRz6sYV5wtwKOJLP46KyWGR1SYGBtMZGNIaHanuB80elQGXu103CVRa6SiqGVtYYxUzPlBYQxxcC0YyDv+xMxcRSU/CXwLAZonuqzO+RkmkOaWBuk49Sl62tttwLR8HX6vgjmpaHWyXJjzKwF4HMtBOSNuakz8GV7xTG3N8ZElDFVTF72sEWskYyTy25qwtXGVqpnWusr7bVS19sh8XidDMGxuZvgluOY1H1qLWcYQ1NmnoG0sjHS2+npA7UMAxyaifUVW8t8AgV3B1/t0Ek1VbnMbE5rXgPaXNycNOAc4J5HkUScH36KSKN1Dl8srYQ1srHFr3cmuAPmk+nCs5eN2+PXKsipna6uGlZGHkENdCWHJ7QdB+1WU/hIgdXU9VBBWNBqmT1UL3R6HBpzpaQwHnyJKasvoGHrqKe3VklJUta2aM4e1rw7SezIJCjp6snFVWTzgECWRzwD1ZOUyt1dbg9d8E/zXqfbX9xiEeCf5r1Ptr+4xC8bP+Rknm3E/zpuvtk3fKq16JePBlerheq2thqqBsdRUPlYHyPBAc4kZ83moXkmv30u3e8f+BepHJHStyDEIW38k1++l273j/wACPJNfvpdu94/8Ct1YewYhC2/kmv30u3e8f+BHkmv30u3e8f8AgTqw9gxCFt/JNfvpdu94/wDAjyTX76XbveP/AAJ1YewYhC2/kmv30u3e8f8AgR5Jr99Lt3vH/gTqw9gxCFt/JNfvpdu94/8AAjyTX76XbveP/AnVh7BiELb+Sa/fS7d7x/4EeSa/fS7d7x/4E6sPYMQhbfyTX76XbveP/AjyTX76XbveP/AnVh7BiELb+Sa/fS7d7x/4EeSa/fS7d7x/4E6sPYMQhbfyTX76XbveP/AjyTX76XbveP8AwJ1YewYhC2/kmv30u3e8f+BHkmv30u3e8f8AgTqx9gxCFt/JNfvpdu94/wDAjyTX76XbveP/AAJ1YewYhC2/kmv30u3e8f8AgR5Jr99Lt3vH/gTqw9gxCFt/JNfvpdu94/8AAjyTX76XbveP/AnVh7BiELb+Sa/fS7d7x/4EeSa/fS7d7x/4E6sPYMQhbfyTX76XbveP/AjyTX76XbveP/AnVh7BpvBP816n21/cYhWnBHD1Xw1ZpqKtkhkkfUOlBhcSMFrR1gb+aULyczvI2iT/2Q==%20"/>
          <p:cNvSpPr>
            <a:spLocks noChangeAspect="1" noChangeArrowheads="1"/>
          </p:cNvSpPr>
          <p:nvPr/>
        </p:nvSpPr>
        <p:spPr bwMode="auto">
          <a:xfrm>
            <a:off x="92075" y="-1571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130" name="Rectangle 10"/>
          <p:cNvSpPr>
            <a:spLocks noChangeArrowheads="1"/>
          </p:cNvSpPr>
          <p:nvPr/>
        </p:nvSpPr>
        <p:spPr bwMode="auto">
          <a:xfrm>
            <a:off x="214282" y="6295273"/>
            <a:ext cx="243528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sz="1200" b="1" i="1" u="none" strike="noStrike" cap="none" normalizeH="0" baseline="0" dirty="0" smtClean="0">
                <a:ln>
                  <a:noFill/>
                </a:ln>
                <a:solidFill>
                  <a:srgbClr val="548DD4"/>
                </a:solidFill>
                <a:effectLst/>
                <a:latin typeface="Tahoma" pitchFamily="34" charset="0"/>
                <a:ea typeface="Calibri" pitchFamily="34" charset="0"/>
                <a:cs typeface="Tahoma" pitchFamily="34" charset="0"/>
              </a:rPr>
              <a:t>تازه های کتاب</a:t>
            </a:r>
            <a:r>
              <a:rPr kumimoji="0" lang="en-US" sz="1200" b="1" i="1" u="none" strike="noStrike" cap="none" normalizeH="0" baseline="0" dirty="0" smtClean="0">
                <a:ln>
                  <a:noFill/>
                </a:ln>
                <a:solidFill>
                  <a:srgbClr val="548DD4"/>
                </a:solidFill>
                <a:effectLst/>
                <a:latin typeface="Tahoma" pitchFamily="34" charset="0"/>
                <a:ea typeface="Calibri" pitchFamily="34" charset="0"/>
                <a:cs typeface="Tahoma" pitchFamily="34" charset="0"/>
              </a:rPr>
              <a:t> </a:t>
            </a:r>
            <a:r>
              <a:rPr kumimoji="0" lang="fa-IR" sz="1200" b="1" i="1" u="none" strike="noStrike" cap="none" normalizeH="0" baseline="0" dirty="0" smtClean="0">
                <a:ln>
                  <a:noFill/>
                </a:ln>
                <a:solidFill>
                  <a:srgbClr val="548DD4"/>
                </a:solidFill>
                <a:effectLst/>
                <a:latin typeface="Tahoma" pitchFamily="34" charset="0"/>
                <a:ea typeface="Calibri" pitchFamily="34" charset="0"/>
                <a:cs typeface="Tahoma" pitchFamily="34" charset="0"/>
              </a:rPr>
              <a:t>شهریورماه</a:t>
            </a:r>
            <a:r>
              <a:rPr kumimoji="0" lang="en-US" sz="1200" b="1" i="1" u="none" strike="noStrike" cap="none" normalizeH="0" baseline="0" dirty="0" smtClean="0">
                <a:ln>
                  <a:noFill/>
                </a:ln>
                <a:solidFill>
                  <a:srgbClr val="548DD4"/>
                </a:solidFill>
                <a:effectLst/>
                <a:latin typeface="Tahoma" pitchFamily="34" charset="0"/>
                <a:ea typeface="Calibri" pitchFamily="34" charset="0"/>
                <a:cs typeface="Tahoma" pitchFamily="34" charset="0"/>
              </a:rPr>
              <a:t>   </a:t>
            </a:r>
            <a:r>
              <a:rPr kumimoji="0" lang="fa-IR" sz="1200" b="1" i="1" u="none" strike="noStrike" cap="none" normalizeH="0" baseline="0" dirty="0" smtClean="0">
                <a:ln>
                  <a:noFill/>
                </a:ln>
                <a:solidFill>
                  <a:srgbClr val="548DD4"/>
                </a:solidFill>
                <a:effectLst/>
                <a:latin typeface="Tahoma" pitchFamily="34" charset="0"/>
                <a:ea typeface="Calibri" pitchFamily="34" charset="0"/>
                <a:cs typeface="Tahoma" pitchFamily="34" charset="0"/>
              </a:rPr>
              <a:t>93</a:t>
            </a:r>
            <a:r>
              <a:rPr kumimoji="0" lang="en-US" sz="1200" b="1" i="1" u="none" strike="noStrike" cap="none" normalizeH="0" baseline="0" dirty="0" smtClean="0">
                <a:ln>
                  <a:noFill/>
                </a:ln>
                <a:solidFill>
                  <a:srgbClr val="548DD4"/>
                </a:solidFill>
                <a:effectLst/>
                <a:latin typeface="Tahoma" pitchFamily="34" charset="0"/>
                <a:ea typeface="Calibri" pitchFamily="34" charset="0"/>
                <a:cs typeface="Tahoma" pitchFamily="34" charset="0"/>
              </a:rPr>
              <a:t> 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571472" y="128586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sz="3600" b="1" i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Integrated Clinical Orthodontics</a:t>
            </a:r>
            <a:r>
              <a:rPr lang="fa-IR" sz="3600" b="1" i="1" dirty="0" smtClean="0"/>
              <a:t>/</a:t>
            </a:r>
            <a:r>
              <a:rPr lang="en-US" sz="3600" dirty="0" smtClean="0"/>
              <a:t> </a:t>
            </a:r>
            <a:br>
              <a:rPr lang="en-US" sz="3600" dirty="0" smtClean="0"/>
            </a:br>
            <a:r>
              <a:rPr lang="en-US" sz="3600" dirty="0" smtClean="0"/>
              <a:t>                                   </a:t>
            </a:r>
            <a:r>
              <a:rPr lang="en-US" sz="3600" b="1" i="1" dirty="0" err="1" smtClean="0">
                <a:hlinkClick r:id="rId2" action="ppaction://hlinkfile"/>
              </a:rPr>
              <a:t>Vinod</a:t>
            </a:r>
            <a:r>
              <a:rPr lang="en-US" sz="3600" b="1" i="1" dirty="0" smtClean="0">
                <a:hlinkClick r:id="rId2" action="ppaction://hlinkfile"/>
              </a:rPr>
              <a:t> Krishnan</a:t>
            </a:r>
            <a:r>
              <a:rPr lang="en-US" sz="3600" b="1" i="1" dirty="0" smtClean="0"/>
              <a:t>    2012</a:t>
            </a:r>
            <a:r>
              <a:rPr lang="fa-IR" sz="2800" b="1" i="1" dirty="0" smtClean="0"/>
              <a:t/>
            </a:r>
            <a:br>
              <a:rPr lang="fa-IR" sz="2800" b="1" i="1" dirty="0" smtClean="0"/>
            </a:br>
            <a:endParaRPr lang="en-US" sz="2800" b="1" i="1" dirty="0"/>
          </a:p>
        </p:txBody>
      </p:sp>
      <p:sp>
        <p:nvSpPr>
          <p:cNvPr id="21506" name="AutoShape 2" descr="data:image/jpeg;base64,/9j/4AAQSkZJRgABAQAAAQABAAD/2wBDAAoHBwgHBgoICAgLCgoLDhgQDg0NDh0VFhEYIx8lJCIfIiEmKzcvJik0KSEiMEExNDk7Pj4+JS5ESUM8SDc9Pjv/2wBDAQoLCw4NDhwQEBw7KCIoOzs7Ozs7Ozs7Ozs7Ozs7Ozs7Ozs7Ozs7Ozs7Ozs7Ozs7Ozs7Ozs7Ozs7Ozs7Ozs7Ozv/wAARCAFHAQQDASIAAhEBAxEB/8QAHAAAAQUBAQEAAAAAAAAAAAAAAAECAwQFBgcI/8QATxAAAQMDAgIDCgwCCAQFBQAAAQACAwQFERIhBjETQVEHFCI2VWFxdJGyFRYXMlKBlKGksdHSIyYzQmJygpLB4SQ0c/AlNWSiwlNUg5Px/8QAGgEBAQEBAQEBAAAAAAAAAAAAAAECAwQFBv/EACgRAQEAAgICAgEEAgMBAAAAAAABAhEDMRIhBEFRExQiMjNhBUJxUv/aAAwDAQACEQMRAD8A5y93u7RX64RR3SsYxlVI1rW1DwGgOOABlUvh68+V677S/wDVF/8AGG5ety++VQUe6YzSau4hvbIAW3mvadQ3FS8f6rO+M1/8uXH7XJ+qW4j/AIcf3gstV4vkes2n8Zr/AOXLj9rk/VTwXjiqqjkkp7leJmR/PdHPK4N9JB2WKvS+5vIG8F8RMIcdc1ODg8xk5HsBVjhGddbpfZrJTz0NdcX5e1pkhlkOTjcZBXOT8QcSUsxhqLvdIZG82SVMjXD6iV63w5FT3bhKSnOtjWVcMhwOR2B93Cy+JKmx1HFNbS3anY5glLGzOj1eEMAjPoA5LXi080+NF+8u3H7W/wDVb44mr/ixn4bqe+dPPvp2vOr05XQT8B8OXCDVRa2kn50ROPq3Xn4t1LQcXut1TrfBFOYzqG57Mj04UuOlkSS8QcSQOAlvF0jLgHAPqZBkHkefJM+M1/8ALlx+1yfqrPFkz5LpHG9ukwQNiHoGdP3YWGpZpz20/jNf/Llx+1yfqj4zX/y5cftcn6rMQhtp/Ga/+XLj9rk/VHxmv/ly4/a5P1WYhDbT+M1/8uXH7XJ+qPjNf/Llx+1yfqsxCG2n8Zr/AOXLj9rk/VHxmv8A5cuP2uT9VmIQ20/jNf8Ay5cftcn6o+M1/wDLlx+1yfqsxCG2n8Zr/wCXLj9rk/VHxmv/AJcuP2uT9VmIQ20/jNf/AC5cftcn6o+M1/8ALlx+1yfqsxCG2n8Zr/5cuP2uT9UfGa/+XLj9rk/VZiENtP4zX/y5cftcn6o+M1/8uXH7XJ+qzEIbafxmv/ly4/a5P1R8Zr/5cuP2uT9VmIQ29n7l9dWXDhuolrauepkFY5ofNIXkDQzbJ6tz7UKDuSeKtT68/wBxiFmu2PTz/iK4lnE10Z0YOmsmGc/2ys74TP8A9Ie1anENvjfxLdHlzgXVkx/95Wf8GxfTf9yenpmHPr0rVFYaiMMLNO+c5VVafwbF9N33I+DIvpv+5Nxzy+Py5XdZi77gOYfFm7UwkdG6SeJ2oDIADXD/AOX3LlPgyL6b10lhZTUNguHTajGZIycO8LO42HmznPVhaxs2xl8fkxm66zud3B7qS5wiZrtE8Aa09Q6QNJ9HhLlOM3TVF2qHdC94dVyaWtGQ55DTnBBBB/2V3hi90lmra/VTSxUYbG6MyDBy0h2Djnkt5jtWVb63vmncHCUOfWSPcNeNQJDnDqIzpA/7yujGqntk9wtl3pmsmbEGNcx0TXDZo3+v6lztbO6t45fOT4UtaHZP94LpaSRlTdKap6VnTPfrcx22GNJON9hnn6B51z8zZHcamrEDzAa4O1aTpxq7exTIkqXjRpbf3ZcCejbv7VgLreKqWKqvJl1Y/htHgkELE+DYvpu+5Ytm258fks2zULS+DYvpu+5L8GRH+u77lNxf2vIzELT+DYvpv+5HwbF9N33Js/bcjMQtP4Mi+m5HwbF9NybiftuRmIWn8GQ/Tf8Acl+C4fpv+5Nxf23Iy0LZZZ4Hc5JPaE91jgxkSSe0JuH7XkYaFpVlsbTxa43Od25Veip46lz2Pc5rwMtx1puM3gzl0qoQ/LXFvPCbqKbc/wBPI5CbqKNR7E2eFOQm6yjWU2fp5HITdZRqKbP069i7knirU+vP9xiEnciOeFan15/uMQo6Sajjr94w3L1uX3yqC0L8P5huXrcvvlUFH18eoTCd1JAnKKQJUBdDwzHG6OcvY12C3mM9qmWXjNqL4P8Awin9LfyXPYXoJaxww5jSB1EbBRSU8OC7oWbf2QuH6/8ApmTxcHhdEPFb/AfeWkX0kQ1PjjJHMaQpWXJj4y2GjEjWjcBmQr+t/pbjtwrkxad8lbPcS9kPRDSBpxjdZy7S7mykQhKqgKRKhQACEoQUAEqaEqKc1+DhWonagQqWFbh2bqCpPVMmjEkT2Y5hYEbnU9S1/UHYK6TOXeYrn66LRUuHnU+3n5/WqrVLNNQ8DlnZQ9asT4c1j8dW6gPNaeXLsiQoRyCMg8kBCFQJUiMqD2LuReKtV68/3I0JO5D4q1Xrz/cjQjF7chfvGG5ety++VRV6/eMNy9bl98qjhR9bHqFAQlxskRooXQ8Mf0dR6R/qufHJb3DTsCcdpH+q58v9SugcdEeo9XNZFZXVEsgjiHgu5Hs9K1y3XGWl3PrCznUkjakOZvvuOpeLp1w8ftTgpKzIkJBIORtlXWUlWdb+mn1POXBuwJ+pa8MYdCMAAj7lKYSBkY3V82fKS9OBvMUkNcWSgh2kHc7qgVs8UNIu5BIP8NvJY2F7cL/GMX2RCMJFpk5IhBRQEqRKFEJhKEqMIDCsU+4I6lAGk9Stws0t35qgIwAetZF1j/iax1rYcdlRuDNUOrsS9bceTfuMUn+CWkcjlQHsVnG5z1qu7YpHkph25pE5yRaZIjmhLnGyoTqQUqTmor2HuQ+KlV68/wByNCO5F4q1Xrz/AHI0Ixe3I37xhuXrcvvlUVev3jBcvW5ffKohR9bH+sCVCVFCfHLJHnQ9zc/ROEwLqOCLHRX2snp6uF7iACx4JDW88g47f9E1tnPKYY7qO8SyR2uBzJHNJLclpweSwRV1I3E8uf7xXr1Vw1ZWzsoaqlEoa0OHhuHm7Vk32w8L0EAiipII6mQZaHzvG3tS4x58fk4yPORWVQ5VMw/xlbwnmPDXSdK8v0E6tRz85ZlfTQQlxiiBA5gOyR+qpi41Dra+Fk2Y258HA5dinjFvyMb9IpZHyu1SPc89rjkpmEyB5fEC45d1ntUir0Y2ZTZuEmE9Cio0J+N00hE0RKEmEoCiFUrGZCI4y48lYazbsRSNZhS4ww5SbAbc1HNI5rM9fUqlujKg6Y/rUEjdVO70JksjnfPdnHIKSM6onDzKMbmVrEk8F2ewqGZnRykH0qeoGCUyrGRG7rLArHjsVikSkYSHswtRgJChCoEqRCg9i7kXirU+vP8AcjQjuReKtT68/wByNCOdcjfvGC4+ty++VRAV++j+YLj63L75VFR9fHqESoRhGir0PuVy9Ey5nSScxYx/iXni7nucO0tuG+N4/wD5JHH5H+Oum4ju1Nb7nJV1MjhFBTNcQwZLtzsP915ncbdfOLaqovrHOpqRg1UzJTku32aP1XZ3qqa6/wAjJAHN6JgLTuCMf7p8l6gt8Uc8jA+OJwJYDjluOQ7QFrft8t5bxHT19nuYZVNmZK1o1iXbLsb4HYt7h7h2O624XCpmdGZ2lrQ0dhwSUziGsh4jtdXcJnP1CXVGMjPn9IxhXbDc6ejslDAXuGWcsE9fXjlzSqyrnbWWqrNOx5eCNWT51UWlxBMJbgHtOQYxv7VmZWX1OL+kKjkjKFHQc0EJWAkqUNAG6CEROJ2CnZC1vzil19QSEnBQP1gbAJNRdsFECSVOAANkSXYAwklIDMu6k5RSwmTrRcp69KEh1vyp4do3Hq0p5pMDIdlR1J73pXZ5kLLjJcd2seofl59KZOcww/3f9U17i45T6j+gg/un81p5O9q2d0hSlJ5lpgiEI60AjKEYQexdyLxVqvXn+5GhHci8Var15/uRoRi9uUvg/mC4+tS++VQwr98/8/uPrUvvlUgN1H18eoTGUuEoyrEtFUQ0UFY+P+DUOc2N2RuW4zt1cwjXpVwr1tvNdaOk7ylEfSY1eCDyzjn6VTT4aeWo1iGN0hYwvdpGcNHMnzIzZLPbfvdXKYY64PHfD9Ic7blp7Fzb3Oe9znOcS45JygjCRHOcWE+kjamZtM6mDz0L85ZgYK0WW6hbZG1YjHTNb4PhnbfsysopcIXiw/B080tTIHyHJAxnCiwnJqOkknqHADGUa8dQT+hmZAyd0bhFISGvI2cRjOPRke1VXZzzUS1OKjfGkYT3TtDeSga3OAp6ShqLhVx0lKzXLJnS3IGcDPM+hE3ZDRNnqSOeSoWnB3WlbbPW3XW6miBjjx0kr3BjGelx2CM79bqrHkblTsOWq5W2KtoaY1J6GopmkNdNTyiRrT2Ejl9ajZQVIgp59A6Oqe5kR1DwiCAfRzCLLEAO+EuQDuVHdIJqCrfDINMsLyx4BBwR51U6Yvd4R3U2tz+miS3Axusq6yeCtCanqKJsLpm4bPEJWbg5aeR+5Y1xlDnHdGOS/wAWeduSdIdVMz+ySEwnfKRmS7R9LYLTxQzrwkIwrVxt9Taq+ahrIwyeE6XtyDg+kKqVWSIQhAdSEJUHsHci8Var15/uRoS9yLxVqvXn+4xCMXtyd98YLj61L75VLKvXzHxguPrUvvlUlH18eoAVu3DfhCy/9ao/NiwTyWtV1lPNw1aqVkgM0Es7pG4+aHFuPyKM5fTVu8PDtnvkltbbZaljHASSmoLS3IGzQOzz5yrNopqa0XfiGhkg74EFHOA8vLSWDG23b2rD4hq4K3ierqqeQPhklDmvA5jAWwy5UM3FV6lNUxkFdTzRRTOBDcuAxnbIG3Yq52XSnQWqnda33WS2z1nSzuigpoi7SwAAkucNzzAHJMuNkjlt9PW0dDPRSyVAppKaXURqcMtc0nfBwRjfkpqaaKW0G0/CjaWemqHSRSh7hFK1wAIyBtu3IyOsqGrmhoIaXorg+tr45xM57XuMTAMaQM8znfKH8tivFitda+3G2yVfQO6Oap74LHOcNiWgbAA9uVZPD9sdxRR26KaR1HPRibpTsSTGXasdXVso7nQW+43KWviulPTRTvMkkU4cJInE5cNODnfkrtbU0NFxRRyte6OlZbWMaZB4WDCQ3IHWcj2of+MXp+H6iujBop6Wnha8uDZi99QR81vLDSTzPLdWqa3011oq5zbDPRCCnfNHUNe9zRpGdLtW24B5YVXhmppqO4TvnmbTyyU72U1S9uoQyHk4/eM9WVo0c9LSmtfduIO/amopJoYQx75GMLmEZc4j6sDPNDLc6VrnUUruCbTGyi0yPmma1/Sk4I6PUcdeezqU1VZaa0VLaCTh6suEkQAnqA57QXY3DNIxgcsnPJZ7pIKzhWjiZWQxVNDNM90UmQ54doxpwMH5pWjcZ2XmtNyh4gZRiow6eCaR7TC7HhaQAdQzuMKM2VH8V6elvlYKh8pt9JSirI+bI5jgNLN+TsuAPoKs8LT2ar4jgbHbnUMzNbonsnc8Ow0+C4O83WFUpbrbW3SvpRLOLfW0/e5qJSXvaRgiTHPGocuoFSWKG12O8xV1feKaVjA4Rtp9TiSWkAnYYG/pQy69uUOkZXTXxzqOzWW2wuxA+lFXIAPnyPJ3PbgAALki4ucexdNSVFBebNTUVZVto62iBZDNKCY5Iyc6XEAkEEnBx1qRd+4pUlynt5nbC5uioiMUrHjLXNPm7R1FbD2Nk4esETt2vqZmnHYXMCgjjtdjinqJqymuNY+N0cEMLS+NhIxrcXAA4HIDrSMrqY2qyQ9KNdNUSPmGD4ILmkH7iqt930nltlqbdL/HWMlNNaw50bWP8J2JWtDc+fOM+fKzu97ZdrFcKyjoHUE9v6N5AmdI2Vjnacb8iCQVbuFwpJq3iaRkwLa0noDg+H/Ga78gSqFpqqelsV7p5pA2WqiibE3HzyJAT9wUc9XtbFhhqbhaaZkjoYqihFTUyZyWgai4j6m7BZLKzhW4VUlLPbJbdC8FsVYKh0j4zjYvbyIzzwAtv4do6O4Wid5MsEdv71qQwbtDg5rsdpAdlYcNlsVHWmpr75S1dBHlzYafX00/Y3BHgZPMk7KufJv7UrY2zxW18k1JLc7g+XRHTNc9jGMA+cS3cknbGQrl7s0MFltl3jtk9rkqKh8L6eUuLXaQ0h7dW+DqI6+Ss2uvjfwp3jbLxDZq4VT31Gt7ozPGQNID2gnDd/BPblR3qstg4WobfT3c19XT175p5HNcA7W1u7S7cgacb4PmWnFX43c1/G11ik2/jnSezYLmpGljy1wwQtji6tp7jxXcayklEsE0upjwCMjAWbI7p4A7+uzY+cKNdxW+tAR1o61WQlwkSjcKD2HuReKtT68/3GIR3I/FWp9ef7jEKsXtyd9H8wXH1qX3yqWyv3z/AM/uPrUvvlZx581l9bHqFctC3WSvubHy00I6Jh8OaR4jjb/iccZ83NZx5LouK3Gm+D7VEdNNT0cb9DeTnvbqc7zk5Qtu9RTrbFcLdC2eaJr4CcCaGRsjM9mWk4PmVMLZ4LkfNdX2uRxNLXRPjlYeXzSQfSCAn2+jtlPYhdK6GSod306AQtk0B3gtIOcbY39oRmZ69VjMhkfG+RrHObGAXuA2b1DKmkop4KOCsezTDO5zY3ZG5bjO31hbVqqaAWO+HvORzB0ZAM2DpL9hnHV2qZ8tvj4MtMlZTyTuE9QIohJobzbkk89tuXahc7vWlH4xNkd01TaaGpqsbzyNdlx7SA4An6ll11VPcKuSrqn9JNKcudjC2J7LBWz2p9uD4Y7kSzo5Hauic12Cc9Y606P4vVFxFujpahsT39GysM3h5zgOLcYx5uapLjOo5zoypIrdPVsmfC3UKePpZNwNLcgZ9pC3YbRT0EVdV3Rr5WUk/ezIo3aelk3zv1AAfeFbtz7ZUWm8y0lO+lnbRFrojJra5pkZuCdxjH3qaLnNenHhmjkmOG+/sXRvp7ba7dRy1lK+sqayPpgzpDG2NmSBy3JOCexSRWG3z3ezugdJ3jc340ucC+Mh2lzc9fpx1ppfOOaGezATJYpXxPlZG4xsIDn42aTyyV1VJR2Gvu4s0NLUAyOMcdYZt9e+CWYxpz1c/Oq9JNSRcFXRktI6RzKuEOIl05OH4PLq+9TTOWfpzNTQVFJTU1RKzEdU0viOR4QBwfvBSRODMZK3Rw8ysbw9DTvcJbmx5lc45awCRwJA6gAMprZ+Fpa7vN1HUw05OltcZyXj+2WYxjrwN/OkcpmyBKxz+alDgGjSVoWiz00lrrrmKOW7uppxF0EDy0NZgnpHYGrScYHLzrPur7a7oJra2WBz2HpqeRxd0Tgep2BkEexFx5N3RjmFwJb7FE3Xqw4YCdBUbDVsnyyB2CFHb12qVD9RwSs6YDUThaJj1ZJVCo5lI8/JPtWKYU/O6aea6PORK12g57efoSYSHkogdjOyRPY3W0t6xuEzfKFgShJ1JQqj2HuR+KtT68/3GIR3I/FWp9ef7jEIxe3J33fiC4+tS++VRDVfvrT8P3E/+ql98qgQVl9bHqGYIK6V8lFxHQ0vS1sNFcaSIQOE+WxzMb80h2NnAbYPNc5glSMjI3Khcd10dE2j4aimq+/4Ky4vjdHAymJcyLUMFzncicZwAqj6mE8Kw0wkHTNrXvLM76SxoB9oKywE5vZlVPD7bNk6CW23OhkqYqeSpjj6MzHS0lr8kZ9CSvqIHcNWqkZKx81PNUGRoPzQS3B+vBWQkAxk5RfH3t0VPd4aGlsErHh76OSV00Y5hpfy+sZSRWy201yZWuu9M6gjkEgw49K4A506MZ1dXYueLsKNxym08Pw6IXanvkNxoaiojon1FUaunklzo1HILXEcsgjfzJKGOhtFsuzai5U8tZUUnRxMgdraBraSC7lk42A7CuZISJtPD/bpJBT3230JZXU9PVUkIgljqH6A5oJ0uaeR2OMeZW4bhb6O7WGkjqWPgt8mqeo3DXPc7LiM9QAA+pclhDnYaps8Pq1scPVtPS8VUtVPKI4WVGpz3cgN91HRT01VY7tb3VkFPNJURTR9O/S14bryAe3cbLIAyoJIfD3CM54/bo4eIKegPC1Qxwm7yjkbUxt5tDpHZHp0lQM4ftTK/vmovlK+1tfr8B56Z7Po6MZDursWBgMQSD1pty8f9tm1wUkzJ5bbdXWuvZOTEJpixr4jyAeOTh5+an4orhVUFvgqayCvuUJeZqmIZ8A40tLseERgnPnXPbA81JpAGU2TD3sxjCXAk7BP0kyZyka/dTReE4KOs9+kgj0xEnmVkVTNyVszfNWVVNzlE5Z6Zx5pCErgmlbeMiTqwlSIhWO0uBT52Bj9uThkKNSvIdAztaSEJ0iwlA3SJQVR7D3I/FWp9ef7jEI7kfirU+vP9xiFHO9uYvg/8euHrUvvFUdKnvs7m8QXIdlXL75Wcahx68KPq45TUWvBbzK0op6Y0lPG9wDBnpP4gAzqOMtxns3WAXuPXzWpQW2OrNO/U8MlwznzkL8YzjYYIKzUua2JKIhrX9FkswQ0kgejzpT3g2MHEZkL2hwa84Dcuzg+gN9vsqm1GPJNSwtY0OkIB8DIaezf5wClfbO94pjLO0yRx62saDuNYbz9pSRZZ+UNX0bZT0Lmludsc+Q85UOo4WlHaBKyHTKC6oMbGgOH8Nzsbu7BzwOv8422zpGF7JQ5oYHbZy4ZdvjG3zfvCq+UUMg800ha0lkAkkcyrZ0TZNAJB3Ootxy83NMFneads5mYxhBLi5p8HwS7l17AovlGUkwrUdO0XJlM86h0gaSOvdFJEyWqbG9jntOcgPDMDtJIOAFDf2qHZRuOStSW3QOBrYnuFFqy1rnDpHMBAJHVnn1dSaLFUOpxKySN7y0OEYPhHIyMduyMeUqgNsJZGlwyAr1PS0rGTvqWyTCKVsY6KQMznVvuDn5quixOBk0ztwwkAPBBO+B9ZOPNuq1udVzroid8KFzcHkunFoYI9UzxEBII3k5OHEA4xjznPoTK2xthqJo2St1R5OkjfG5G/LJA+8JpjUc41hP9UqbonuHzStg2bEOTOGvafCOCQAOk1Hl1dHyT2Wtj6BtRFVa35kOCCA5rWtO3YfCPsUJph97SD+qVPBA4HJVkg9qQPPUjpMZEUkZIKz54HHOFqSPcAqchzlKznNxgyDS8jsTCpZ3fxnelRHC3Hz72RIUFAaTyBKIFINoD2k7JNGnd5+oc0Pk1u5YA5AIvRiUI5IwcqsvYe5H4q1Prz/cYhHci8Van15/uMQjF7cVfz/Mdz9bl98rPJV2/n+Y7n65L75VDK5voTooOdlPHU1MTWtjlexrXiQAHk4dfpUUXMqdvLkjcx2WOtq2Sa2zO1dpOerH5KyK6qfA6F9Q9zHnwgTnO+fz39KqkhoUbpDnZGtSL8VVUQSCSOZ7H4ABB6hy/IKWOrqI4yxkzg0jGM9W/6n2qGSgqqeFkswAY/GCDlDSAFWpq+0r6uo0kdM/GrVz685z7Uw19W+IROqHlg20525Y/LZNKmNun7077DR0WM5z58IXSt3w+OUTajrB1Bx7UyCtqKaUyQSujc4aSR1j/ALCilO6YOajNvvS0+vqpWPjfM5zXnLh2/wDeB7FIytqgIwJ3jo92YOMKoBurEbdkWRNFW1FG1wp5XR68Zx5v/wCp0NfWFvR98yaAc41dec/nuqkqI5NBRdNNtZUscXtneC4kk5zknmfTsPYmSV1Xlp74fljtbTncO55+8+1VWzNPXhP+durs1AKupjaOjne3GDz5bk/6n2lArKl5Oqd7ic9faAD9wA+pQyHASRcsqGpsayH4U7W5OVAG5kyrEfPCKR8fglZ8wLQ7K1y0EY7Vn1kZ6Nx60rF9xzcv9I4phUkudZ2SQtD52N7XBaj597I9nRtbk+Ed8diYXu041bdifPkzuJ7VGql7CEIRCoQhFew9yPxVqfXn+4xCO5H4q1Prz/cYhVzvbheID/Mt09cl98qgOau8Qn+Zbr65L75VFpXJ78ekrDg7qUPAGyiaMqZrWnbCOmO0ZcSV2fAXBFJxZBWS1VVNAad7WgRgHOQe30LkNIXq/ca/5K6/9SP8nLU7c+beOG12s7nttqHxUEtdUMAwWO8HwiByTPkitnlOq/ytVu+SVNuuDZ5qp87g/MbXADS08tOOWOSrNvdxlc2Xp5Y2gcw/U09n1/7K319PJOXOT1kb8kVt8p1X+Vqu/JpQfB3eXf1RpxjVhueeV0lnuDrhSume0MOo4Hm6lfyCcda1qJebkv2+euNbBDw3fzb4JpJmCJr9TwAd/QsFu5Xad1nx0d6vH/quNjbkrne3t47cpLUsbcqcctkwbDZOCr0I5h1qLc8grLhqanQRADJ5qJVQAhwB61oNZ4ICYYWl2VKw9SuhFLFqZjChbG9uArbw4EbbIdpA3SkqszmSpQ4asdaeGNxkJoY3pD2obSNf4IyoKvAbg8nKYtGg5KbKxkkPPcIy5auhfFMcjY8iqoJY4OHMHIW1eGjoGnryshjATqfs0c/OkePkx1kKh2qXXjBdufSoU+R2p5KYtOV7AS9SRL1IgSpEvUivYe5F4q1Prz/cYhHcj8Van15/uMQjne3AcQn+Z7r67N75VZg2VniE/wAz3T1yb3yqrHYC5vdj0manjmoQ8/1U9uo8yjpO02y9V7jX/JXX/qR/k5eUkN866bhPjWfhOGpjgo46gVDmuJe4jGM9npVl9pzY3LDUeoXK3VlxuFQ7S90bHhsQOnbbc5PVlMpLJW0WuaOOPwQMs55x2bLGru6bV0dHFM22wuMhGQXnbIys492GvBx8E0//AOxyXGas3Xm/T5L/ANY7O129tRNM411S0SeE1kcmgAcsYHPCt2+yT0V4fVd8ufD0egAnc8uf3rzaLup1MFSZo7VAD4W3SHG+M9XmW38qFZ8Dd/fB0OrTnTrOOeFrG6nvtjLhz305fuseOr/V4/8AVchGcBaXE3EMvE13NxmgbA4xtZoYcjbrWfE3bJWft7eLGzGbSN5JyalR2OCl5AKNg60/VqdgclQpfgEp0UmRkhRybnSE4NwAiaTF4I5KIta85ymPyGnHWmNy0ISaSuJaMNTDE9vhg7pnSOMwHYpWyHOCFAjWvnGNwO1Vpc9PoDjtzK1I9LW9gWXXVDGNkc3bY/WUrHl2z7rVsdG2ONwceZKy2O1SYfu07FI/JJJ5lNAJcMfWrI8WWVyuxIzQ8t7DjKYnyHLyR1lN6srTnSdSEIVCpQkShFew9yPxVqfXn+4xCO5H4q1Prz/cYhHO9uA4iGeJrp67N75VNiucRD+Zrpj/AO8m98qk0nqK5V7sek48ykjChbz3U8ZByo6Y9nEbqzSW+Wsa4xuaNPPUq/LmtiyO/hzdW4/1XTCS3VeX/kObPg+PeTDteuFNJV0cMMZaHMIzq5csLHrbZLRM1ySxE/RaST+S6Bjw1r3nGGDKz+gt1Vmoq6mQPcBhhGwOd1c5JdR4/gfJ+Rycfnyff+mZBbJqmEyxvjwMZye1aBlHwEaMAmQNI83PKuBsEVII4mlg/q55u86oyFscskbSDjs9CmElrp875HLxccyxYmjQ4NJycZVhmwUUzdNS4dicHELN9V9D42dz4plftIhNa4FOR6Dg7qSh4aNlGcpAd90E0e7sqQnL8KJpwCla7Tv1oHSnqCbyblM1EuyiR+BhCBgy/KtRMHMhVoNzlW86W49qRnK/QqH6IiO1cxXz63lgOw5q/c60/MaViyOJzvlTe68/JlqaiIndK52GaAfSkHWexN5rbzDrSFCOSrIyjrQlCAShIlCqvYe5F4q1Prz/AHGIR3I/FWp9ef7jEI53twPEPjNdfXJffKog4WjxAB8Zbp65N75VEDkuT3Y9FYCVMwEHCa0Y3KlaMhHST2eMAcvrWpaDhkuTjcLLHnVmFwa0gk6DvgdZWsLqvL/yPFly/Hyxx7atTM4U8oh3cWHHpVSCCoMtOJXNllle0NjDgC7PIfqnz0zqKnFRLj+Js3TvjP8Ass5k7GVTKjOp8ZJAeMhdb47tfM+P+44uOYeN9PSKStoqS3R0tzpH0sjBj+JGQHedK2yW+4R9901vhex/Jw2LvYFxtHxhVUDsRzSdD1xOAkZ/lcumi4st7rL39GyWjlAzinYCx++N2k7H0Le8ZPVauPJnf5Y1x/FFALbeXQNj6PLGu06srJDytXii7U95u/flMZDGY2tzI0A5HPksfOy82Xb6/DLjxyJQ8HmpGvx15VXKUPI5FR2mS5kOHnSEYOVA2UHzKZsnUUbl2c07oLsndGOxMdlFOB3ymudlyQE8khHhBEWoSGglMlqP4bsJkrjHHjrKqyO8BEyumfVvzLzVN55qzVHMxVR3MpjHhz7KP6J3pTE47Rgdqaukc6MpEvUkKIMI60c0qoE5IEo5Ir2DuR+KtT68/wBxiEdyPxVqfXn+4xCjne3B8Q+Mt09cm98qi3PUtHiBueJLn65L75VRjcDksPfj0a3UepWGNdjsSNb1qUclHXGGHA57pJamGna0PkDc8spzmEjUFkXf58XoKsm2eTO4Y7jqbrfbZPboY4qtj3tIyMHbZYZq4JHYZJqPYAVgruuGrZCImO6JhGG7u6yf+/vTPWMebHmyy9ac5UVMTW6S7DuwghabLtRDhzvY1A6bTjRg5+ct7jDh6CKlMzY2455b1LzcclcZKxny1txzNfHqYchSA535KjQOxCR51ca8cupZvp6cbubOykz2JWlrhumPOko0CU9kxacHcKAuyjVg9qhtoRydYOR2KXwX8jv2LLbI5hyCrDKhp+dse1NtzOfa3ox1J8TA542UMc+RzyFPFOwHcKt7iCrJ6fT1BVy0laE0DJvDjcCVWmAp4nPlcNuQSsWfdYtZtK4BVcFzsKSaTW9zu1NA0DUdieQWp6eG3dI/mBnkmJfzSLTGwkPNKgoBCTG6XCoVL1JEv1osewdyPxVqfXn+4xCO5H4q1Prz/cYhRzvbir9j4x3P1yX3yqQK0b6wfGK5eerl98qkYgD2Lm+jjLoN3CDntUjQA3ATJGb5TTr9JA4iMArGvP8ASReg/wCi1tWRgrKvI8OLHYVce3Hn/wAdZi7uw1TTY4Z2OHTtOlw5bN/2XC4PYun4QutPSRuppnMjdrL2mQgA5AGATy5K8k3Hhwuq6C/XPVZ6uafUzVjo2F3LsGF5uOS6Piq9R1obSwhrsHVI9vInqHnXOYOFcJqJn7q5SOIbjqyrJfjs3VODaP61Nry3ksZdvVhf4xM2UNO/JMfOHP8ABOyhcQo3OwU0XLScSkJemz2Krrx15Rr8yeLPmsmTzpvS7FV9Z7UmpPFPOrPTvb81xCd39KBzyqmooGo8gr4p51dFzmDdjhVpqmSc5e4kqMtI3JHoQHBo259qsxiXK3sow0hzxnzJrzqOUnP60q0zaRKkSogSFKOeUHzqhEYS9SMIDGyUJAlHNB7D3I/FWp9ef7jEI7knirU+vP8AcYhRi9uTvbf5huJ/9VL75VLHmUl/udNHxFcmO1ZbVyg7f2yqBu1LjbX7FnVfRx5uOSe1vHUE7SNO6z/hSnzka/Yni70unB159Cmqv63H+U748bhNHY4KE3Wm6tfsW1YKemvUL4WjD3TNbqI3AwTt7FMv4zdWZ4ZXWN2s32NnwVTkMbuR1eZc+GN7AvTbjZ6JkdtoqiJsgcdJPIuw07/kqtdZrNQ1csMlBiNsTdOGndxz19q43nm2sOLcjziRgzyHsW46Fh4SzobnRz/xLoaPh2giZS1FZE1zJiAWlnIn8+atSQ2aMVVE4RtZTv06T83GM/mfuU/Xhl8fK9PJ3McDluyb5jsFpXh9Eyqb3rkRujDsY698rMdI08iV3nubeTPLHG6tMccdajJyU525TSMrpI4XOX7IjbrPsS6UmCmmfOfkvgDqPtQC36P3pNPYjSU0ec/J2vHzWtH1JC5x6yk0lGkppfOfkiE7SUmkppPPH8kHNKl0owVTyx/JAjrS4KMHKHlj+SJUY7EuCmjyx/JqEuCjCHlPyEfejCVDyx/L2DuR+KtT68/3GIR3JPFWp9ef7jEIzXn3ENull4murg5oDq2Y/wDvKznWqVv9di6a+A/GC48v+al98qjgHZTyr0z4+FjBnpHwRh7nA5ONlXWrdWlsLc/SWUtTp4+bCYZagXT8D1EdNeIpJpWxMa/OXcjsRj71zC3LBJohmBA3e05Iz2rlz/0r0fAm+eR6dXztudXDVdG4siOInRu+ac7k/WFoRh89va6pBdJN4RA3O+OX1LmrNeaEU4Mj2RSEkFrupdC+9UVNTumjqGPMQwA0535L58j7+frWOM6YU8tTXMjoxI+PojtHKMFvsz7VQgfT0lVWQ1E7XSFw1uI22ytSe60lI2StjeJy+MNGd8Ek/wCy54Q9/wBcwgeDkZGdicnf0bqSaemZetSOY4lc112LmRtjaWNwGjGyyV0fHMDae/NiaMaadmfTuucX1OP+sfkfk/5sv/QhCFtwCEIQCEIQXLbb5LhLIG5DIWdJK4AHS3IBOMjtytp/BlQbjUUkdQG9AJN5AMvLG6nAaSd9OT9RWLbLg+21PSsLsOADg04OAQfzC0qviqrmvcV0iJEsUwlbr5bE4bj6OCRzOcoq7VcBz0008PwnSSPhY94DNRDwyPpHY2+iW/5h51HQcEVVfcaqjZVxtNLTR1DnCJ79TXhpADWgknwx1dqZV8cXSurhWVTYZJBSS0uzcAteCCcDrwQP8IT4+NpozO5ttpmvqadlPNI2SRrnNZp07h2x8AcvOi+kE/B9c2jbWUzxWQytaad0DHO6cnOprRjOW6Tq7PrCvw9zyrmtNFcW18DWVcZe1j2OBHgPfgbYd8w5xyyO1YU97qZbbTUDP4MdNJK9hjcQf4mMjny8ELbou6HcKK3wUMdDSuiihbC7WXkvaA4D+tgfPduMEonpj27hy43W1VtypITJDRFofgbuycbduMgn0rVh4Fkqq2a3Ul0pqq4U8bnTU0TH5Y5pALdRABwTgkHAwVUpeLaygmh7yhjpqWLXmkY5/Ryaxh2rJydsde2BhTs42qYa2pr6e3UtPXVTC2WpiLw4k4OoDVgHIzsN0X0fQcEm5zSMortTysimdC6TS4N1BurI8xAfj+6fMlj4Glfapbh8IM0wljXsED3aXOYHgEgEN2cAScDOyrU/GdxobrWXC3Rw0bqwtMkUYOgODg7IB5Z3HocUM4wqu9qqGopYajvmrNW5znPbh5GOQIBHmOUPSrW8PyUXwtrqGO+C6hsD8NPhklwyP8pWQV0dRxaKmSufJZ6M9/yNlmbqkwZAXEO+d/aO3Jc4iUIQhEewdyTxVqfXn+4xCO5J4q1Prz/cYhZrtj0zbtwjfam8VlRDQa45ah72O6VgyC4kHcqq3gviAb/B+P8A80f7kIWdPROfKKdy4E4mqIWtituoh2f6eMdX95Zvyc8WeSvxEX7kIWp6cc/53dHyc8WeSvxEX7lPBwJxnTAiG2lodz/4iL9yEJffaYy43eNbNw4O4jFFF3hbwKjI1kSxg8t+Z7VQdwx3QHQGB1K8xk509PDjP+ZCFnxn4auWd/7VEOD+OgzQKA6ezp4f3Lap+GeKaWzDoaVzK4N59NHnOfTjkhCeOP4Xzz/+qwq/gnja51HfFZbzNLgN1uqIs4H+JVvk54s8lfiIv3IQtbcrju7o+TnizyV+Ii/cj5OeLPJX4iL9yEJs8IPk54s8lfiIv3I+TnizyV+Ii/chCbPCD5OeLPJX4iL9yPk54s8lfiIv3IQmzwg+TnizyT+Ii/cj5OeLPJP4iL9yEJs8IPk54s8lfiIv3I+TnizyV+Ii/chCbPCF+TnizyV+Ii/cj5OeLPJX4iL9yEJs8IPk54s8lfiIv3I+TnizyV+Ii/chCbPCD5OeLPJX4iL9yPk54s8lfiIv3IQmzwg+TnizyV+Ii/ck+TnizyV+Ii/chCbPCD5OeLPJX4iL9yPk54s8lfiIv3IQmzwj0judWW42KwT0typ+gmfVOka3W12WlrBnLSRzBQhCNSaf/9k=%20"/>
          <p:cNvSpPr>
            <a:spLocks noChangeAspect="1" noChangeArrowheads="1"/>
          </p:cNvSpPr>
          <p:nvPr/>
        </p:nvSpPr>
        <p:spPr bwMode="auto">
          <a:xfrm>
            <a:off x="92075" y="-1571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508" name="AutoShape 4" descr="data:image/jpeg;base64,/9j/4AAQSkZJRgABAQAAAQABAAD/2wBDAAoHBwgHBgoICAgLCgoLDhgQDg0NDh0VFhEYIx8lJCIfIiEmKzcvJik0KSEiMEExNDk7Pj4+JS5ESUM8SDc9Pjv/2wBDAQoLCw4NDhwQEBw7KCIoOzs7Ozs7Ozs7Ozs7Ozs7Ozs7Ozs7Ozs7Ozs7Ozs7Ozs7Ozs7Ozs7Ozs7Ozs7Ozs7Ozv/wAARCAFHAQQDASIAAhEBAxEB/8QAHAAAAQUBAQEAAAAAAAAAAAAAAAECAwQFBgcI/8QATxAAAQMDAgIDCgwCCAQFBQAAAQACAwQFERIhBjETQVEHFCI2VWFxdJGyFRYXMlKBlKGksdHSIyYzQmJygpLB4SQ0c/AlNWSiwlNUg5Px/8QAGgEBAQEBAQEBAAAAAAAAAAAAAAECAwQFBv/EACgRAQEAAgICAgEEAgMBAAAAAAABAhEDMRIhBEFRExQiMjNhBUJxUv/aAAwDAQACEQMRAD8A5y93u7RX64RR3SsYxlVI1rW1DwGgOOABlUvh68+V677S/wDVF/8AGG5ety++VQUe6YzSau4hvbIAW3mvadQ3FS8f6rO+M1/8uXH7XJ+qW4j/AIcf3gstV4vkes2n8Zr/AOXLj9rk/VTwXjiqqjkkp7leJmR/PdHPK4N9JB2WKvS+5vIG8F8RMIcdc1ODg8xk5HsBVjhGddbpfZrJTz0NdcX5e1pkhlkOTjcZBXOT8QcSUsxhqLvdIZG82SVMjXD6iV63w5FT3bhKSnOtjWVcMhwOR2B93Cy+JKmx1HFNbS3anY5glLGzOj1eEMAjPoA5LXi080+NF+8u3H7W/wDVb44mr/ixn4bqe+dPPvp2vOr05XQT8B8OXCDVRa2kn50ROPq3Xn4t1LQcXut1TrfBFOYzqG57Mj04UuOlkSS8QcSQOAlvF0jLgHAPqZBkHkefJM+M1/8ALlx+1yfqrPFkz5LpHG9ukwQNiHoGdP3YWGpZpz20/jNf/Llx+1yfqj4zX/y5cftcn6rMQhtp/Ga/+XLj9rk/VHxmv/ly4/a5P1WYhDbT+M1/8uXH7XJ+qPjNf/Llx+1yfqsxCG2n8Zr/AOXLj9rk/VHxmv8A5cuP2uT9VmIQ20/jNf8Ay5cftcn6o+M1/wDLlx+1yfqsxCG2n8Zr/wCXLj9rk/VHxmv/AJcuP2uT9VmIQ20/jNf/AC5cftcn6o+M1/8ALlx+1yfqsxCG2n8Zr/5cuP2uT9UfGa/+XLj9rk/VZiENtP4zX/y5cftcn6o+M1/8uXH7XJ+qzEIbafxmv/ly4/a5P1R8Zr/5cuP2uT9VmIQ29n7l9dWXDhuolrauepkFY5ofNIXkDQzbJ6tz7UKDuSeKtT68/wBxiFmu2PTz/iK4lnE10Z0YOmsmGc/2ys74TP8A9Ie1anENvjfxLdHlzgXVkx/95Wf8GxfTf9yenpmHPr0rVFYaiMMLNO+c5VVafwbF9N33I+DIvpv+5Nxzy+Py5XdZi77gOYfFm7UwkdG6SeJ2oDIADXD/AOX3LlPgyL6b10lhZTUNguHTajGZIycO8LO42HmznPVhaxs2xl8fkxm66zud3B7qS5wiZrtE8Aa09Q6QNJ9HhLlOM3TVF2qHdC94dVyaWtGQ55DTnBBBB/2V3hi90lmra/VTSxUYbG6MyDBy0h2Djnkt5jtWVb63vmncHCUOfWSPcNeNQJDnDqIzpA/7yujGqntk9wtl3pmsmbEGNcx0TXDZo3+v6lztbO6t45fOT4UtaHZP94LpaSRlTdKap6VnTPfrcx22GNJON9hnn6B51z8zZHcamrEDzAa4O1aTpxq7exTIkqXjRpbf3ZcCejbv7VgLreKqWKqvJl1Y/htHgkELE+DYvpu+5Ytm258fks2zULS+DYvpu+5L8GRH+u77lNxf2vIzELT+DYvpv+5HwbF9N33Js/bcjMQtP4Mi+m5HwbF9NybiftuRmIWn8GQ/Tf8Acl+C4fpv+5Nxf23Iy0LZZZ4Hc5JPaE91jgxkSSe0JuH7XkYaFpVlsbTxa43Od25Veip46lz2Pc5rwMtx1puM3gzl0qoQ/LXFvPCbqKbc/wBPI5CbqKNR7E2eFOQm6yjWU2fp5HITdZRqKbP069i7knirU+vP9xiEnciOeFan15/uMQo6Sajjr94w3L1uX3yqC0L8P5huXrcvvlUFH18eoTCd1JAnKKQJUBdDwzHG6OcvY12C3mM9qmWXjNqL4P8Awin9LfyXPYXoJaxww5jSB1EbBRSU8OC7oWbf2QuH6/8ApmTxcHhdEPFb/AfeWkX0kQ1PjjJHMaQpWXJj4y2GjEjWjcBmQr+t/pbjtwrkxad8lbPcS9kPRDSBpxjdZy7S7mykQhKqgKRKhQACEoQUAEqaEqKc1+DhWonagQqWFbh2bqCpPVMmjEkT2Y5hYEbnU9S1/UHYK6TOXeYrn66LRUuHnU+3n5/WqrVLNNQ8DlnZQ9asT4c1j8dW6gPNaeXLsiQoRyCMg8kBCFQJUiMqD2LuReKtV68/3I0JO5D4q1Xrz/cjQjF7chfvGG5ety++VRV6/eMNy9bl98qjhR9bHqFAQlxskRooXQ8Mf0dR6R/qufHJb3DTsCcdpH+q58v9SugcdEeo9XNZFZXVEsgjiHgu5Hs9K1y3XGWl3PrCznUkjakOZvvuOpeLp1w8ftTgpKzIkJBIORtlXWUlWdb+mn1POXBuwJ+pa8MYdCMAAj7lKYSBkY3V82fKS9OBvMUkNcWSgh2kHc7qgVs8UNIu5BIP8NvJY2F7cL/GMX2RCMJFpk5IhBRQEqRKFEJhKEqMIDCsU+4I6lAGk9Stws0t35qgIwAetZF1j/iax1rYcdlRuDNUOrsS9bceTfuMUn+CWkcjlQHsVnG5z1qu7YpHkph25pE5yRaZIjmhLnGyoTqQUqTmor2HuQ+KlV68/wByNCO5F4q1Xrz/AHI0Ixe3I37xhuXrcvvlUVev3jBcvW5ffKohR9bH+sCVCVFCfHLJHnQ9zc/ROEwLqOCLHRX2snp6uF7iACx4JDW88g47f9E1tnPKYY7qO8SyR2uBzJHNJLclpweSwRV1I3E8uf7xXr1Vw1ZWzsoaqlEoa0OHhuHm7Vk32w8L0EAiipII6mQZaHzvG3tS4x58fk4yPORWVQ5VMw/xlbwnmPDXSdK8v0E6tRz85ZlfTQQlxiiBA5gOyR+qpi41Dra+Fk2Y258HA5dinjFvyMb9IpZHyu1SPc89rjkpmEyB5fEC45d1ntUir0Y2ZTZuEmE9Cio0J+N00hE0RKEmEoCiFUrGZCI4y48lYazbsRSNZhS4ww5SbAbc1HNI5rM9fUqlujKg6Y/rUEjdVO70JksjnfPdnHIKSM6onDzKMbmVrEk8F2ewqGZnRykH0qeoGCUyrGRG7rLArHjsVikSkYSHswtRgJChCoEqRCg9i7kXirU+vP8AcjQjuReKtT68/wByNCOdcjfvGC4+ty++VRAV++j+YLj63L75VFR9fHqESoRhGir0PuVy9Ey5nSScxYx/iXni7nucO0tuG+N4/wD5JHH5H+Oum4ju1Nb7nJV1MjhFBTNcQwZLtzsP915ncbdfOLaqovrHOpqRg1UzJTku32aP1XZ3qqa6/wAjJAHN6JgLTuCMf7p8l6gt8Uc8jA+OJwJYDjluOQ7QFrft8t5bxHT19nuYZVNmZK1o1iXbLsb4HYt7h7h2O624XCpmdGZ2lrQ0dhwSUziGsh4jtdXcJnP1CXVGMjPn9IxhXbDc6ejslDAXuGWcsE9fXjlzSqyrnbWWqrNOx5eCNWT51UWlxBMJbgHtOQYxv7VmZWX1OL+kKjkjKFHQc0EJWAkqUNAG6CEROJ2CnZC1vzil19QSEnBQP1gbAJNRdsFECSVOAANkSXYAwklIDMu6k5RSwmTrRcp69KEh1vyp4do3Hq0p5pMDIdlR1J73pXZ5kLLjJcd2seofl59KZOcww/3f9U17i45T6j+gg/un81p5O9q2d0hSlJ5lpgiEI60AjKEYQexdyLxVqvXn+5GhHci8Var15/uRoRi9uUvg/mC4+tS++VQwr98/8/uPrUvvlUgN1H18eoTGUuEoyrEtFUQ0UFY+P+DUOc2N2RuW4zt1cwjXpVwr1tvNdaOk7ylEfSY1eCDyzjn6VTT4aeWo1iGN0hYwvdpGcNHMnzIzZLPbfvdXKYY64PHfD9Ic7blp7Fzb3Oe9znOcS45JygjCRHOcWE+kjamZtM6mDz0L85ZgYK0WW6hbZG1YjHTNb4PhnbfsysopcIXiw/B080tTIHyHJAxnCiwnJqOkknqHADGUa8dQT+hmZAyd0bhFISGvI2cRjOPRke1VXZzzUS1OKjfGkYT3TtDeSga3OAp6ShqLhVx0lKzXLJnS3IGcDPM+hE3ZDRNnqSOeSoWnB3WlbbPW3XW6miBjjx0kr3BjGelx2CM79bqrHkblTsOWq5W2KtoaY1J6GopmkNdNTyiRrT2Ejl9ajZQVIgp59A6Oqe5kR1DwiCAfRzCLLEAO+EuQDuVHdIJqCrfDINMsLyx4BBwR51U6Yvd4R3U2tz+miS3Axusq6yeCtCanqKJsLpm4bPEJWbg5aeR+5Y1xlDnHdGOS/wAWeduSdIdVMz+ySEwnfKRmS7R9LYLTxQzrwkIwrVxt9Taq+ahrIwyeE6XtyDg+kKqVWSIQhAdSEJUHsHci8Var15/uRoS9yLxVqvXn+4xCMXtyd98YLj61L75VLKvXzHxguPrUvvlUlH18eoAVu3DfhCy/9ao/NiwTyWtV1lPNw1aqVkgM0Es7pG4+aHFuPyKM5fTVu8PDtnvkltbbZaljHASSmoLS3IGzQOzz5yrNopqa0XfiGhkg74EFHOA8vLSWDG23b2rD4hq4K3ierqqeQPhklDmvA5jAWwy5UM3FV6lNUxkFdTzRRTOBDcuAxnbIG3Yq52XSnQWqnda33WS2z1nSzuigpoi7SwAAkucNzzAHJMuNkjlt9PW0dDPRSyVAppKaXURqcMtc0nfBwRjfkpqaaKW0G0/CjaWemqHSRSh7hFK1wAIyBtu3IyOsqGrmhoIaXorg+tr45xM57XuMTAMaQM8znfKH8tivFitda+3G2yVfQO6Oap74LHOcNiWgbAA9uVZPD9sdxRR26KaR1HPRibpTsSTGXasdXVso7nQW+43KWviulPTRTvMkkU4cJInE5cNODnfkrtbU0NFxRRyte6OlZbWMaZB4WDCQ3IHWcj2of+MXp+H6iujBop6Wnha8uDZi99QR81vLDSTzPLdWqa3011oq5zbDPRCCnfNHUNe9zRpGdLtW24B5YVXhmppqO4TvnmbTyyU72U1S9uoQyHk4/eM9WVo0c9LSmtfduIO/amopJoYQx75GMLmEZc4j6sDPNDLc6VrnUUruCbTGyi0yPmma1/Sk4I6PUcdeezqU1VZaa0VLaCTh6suEkQAnqA57QXY3DNIxgcsnPJZ7pIKzhWjiZWQxVNDNM90UmQ54doxpwMH5pWjcZ2XmtNyh4gZRiow6eCaR7TC7HhaQAdQzuMKM2VH8V6elvlYKh8pt9JSirI+bI5jgNLN+TsuAPoKs8LT2ar4jgbHbnUMzNbonsnc8Ow0+C4O83WFUpbrbW3SvpRLOLfW0/e5qJSXvaRgiTHPGocuoFSWKG12O8xV1feKaVjA4Rtp9TiSWkAnYYG/pQy69uUOkZXTXxzqOzWW2wuxA+lFXIAPnyPJ3PbgAALki4ucexdNSVFBebNTUVZVto62iBZDNKCY5Iyc6XEAkEEnBx1qRd+4pUlynt5nbC5uioiMUrHjLXNPm7R1FbD2Nk4esETt2vqZmnHYXMCgjjtdjinqJqymuNY+N0cEMLS+NhIxrcXAA4HIDrSMrqY2qyQ9KNdNUSPmGD4ILmkH7iqt930nltlqbdL/HWMlNNaw50bWP8J2JWtDc+fOM+fKzu97ZdrFcKyjoHUE9v6N5AmdI2Vjnacb8iCQVbuFwpJq3iaRkwLa0noDg+H/Ga78gSqFpqqelsV7p5pA2WqiibE3HzyJAT9wUc9XtbFhhqbhaaZkjoYqihFTUyZyWgai4j6m7BZLKzhW4VUlLPbJbdC8FsVYKh0j4zjYvbyIzzwAtv4do6O4Wid5MsEdv71qQwbtDg5rsdpAdlYcNlsVHWmpr75S1dBHlzYafX00/Y3BHgZPMk7KufJv7UrY2zxW18k1JLc7g+XRHTNc9jGMA+cS3cknbGQrl7s0MFltl3jtk9rkqKh8L6eUuLXaQ0h7dW+DqI6+Ss2uvjfwp3jbLxDZq4VT31Gt7ozPGQNID2gnDd/BPblR3qstg4WobfT3c19XT175p5HNcA7W1u7S7cgacb4PmWnFX43c1/G11ik2/jnSezYLmpGljy1wwQtji6tp7jxXcayklEsE0upjwCMjAWbI7p4A7+uzY+cKNdxW+tAR1o61WQlwkSjcKD2HuReKtT68/3GIR3I/FWp9ef7jEKsXtyd9H8wXH1qX3yqWyv3z/AM/uPrUvvlZx581l9bHqFctC3WSvubHy00I6Jh8OaR4jjb/iccZ83NZx5LouK3Gm+D7VEdNNT0cb9DeTnvbqc7zk5Qtu9RTrbFcLdC2eaJr4CcCaGRsjM9mWk4PmVMLZ4LkfNdX2uRxNLXRPjlYeXzSQfSCAn2+jtlPYhdK6GSod306AQtk0B3gtIOcbY39oRmZ69VjMhkfG+RrHObGAXuA2b1DKmkop4KOCsezTDO5zY3ZG5bjO31hbVqqaAWO+HvORzB0ZAM2DpL9hnHV2qZ8tvj4MtMlZTyTuE9QIohJobzbkk89tuXahc7vWlH4xNkd01TaaGpqsbzyNdlx7SA4An6ll11VPcKuSrqn9JNKcudjC2J7LBWz2p9uD4Y7kSzo5Hauic12Cc9Y606P4vVFxFujpahsT39GysM3h5zgOLcYx5uapLjOo5zoypIrdPVsmfC3UKePpZNwNLcgZ9pC3YbRT0EVdV3Rr5WUk/ezIo3aelk3zv1AAfeFbtz7ZUWm8y0lO+lnbRFrojJra5pkZuCdxjH3qaLnNenHhmjkmOG+/sXRvp7ba7dRy1lK+sqayPpgzpDG2NmSBy3JOCexSRWG3z3ezugdJ3jc340ucC+Mh2lzc9fpx1ppfOOaGezATJYpXxPlZG4xsIDn42aTyyV1VJR2Gvu4s0NLUAyOMcdYZt9e+CWYxpz1c/Oq9JNSRcFXRktI6RzKuEOIl05OH4PLq+9TTOWfpzNTQVFJTU1RKzEdU0viOR4QBwfvBSRODMZK3Rw8ysbw9DTvcJbmx5lc45awCRwJA6gAMprZ+Fpa7vN1HUw05OltcZyXj+2WYxjrwN/OkcpmyBKxz+alDgGjSVoWiz00lrrrmKOW7uppxF0EDy0NZgnpHYGrScYHLzrPur7a7oJra2WBz2HpqeRxd0Tgep2BkEexFx5N3RjmFwJb7FE3Xqw4YCdBUbDVsnyyB2CFHb12qVD9RwSs6YDUThaJj1ZJVCo5lI8/JPtWKYU/O6aea6PORK12g57efoSYSHkogdjOyRPY3W0t6xuEzfKFgShJ1JQqj2HuR+KtT68/3GIR3I/FWp9ef7jEIxe3J33fiC4+tS++VRDVfvrT8P3E/+ql98qgQVl9bHqGYIK6V8lFxHQ0vS1sNFcaSIQOE+WxzMb80h2NnAbYPNc5glSMjI3Khcd10dE2j4aimq+/4Ky4vjdHAymJcyLUMFzncicZwAqj6mE8Kw0wkHTNrXvLM76SxoB9oKywE5vZlVPD7bNk6CW23OhkqYqeSpjj6MzHS0lr8kZ9CSvqIHcNWqkZKx81PNUGRoPzQS3B+vBWQkAxk5RfH3t0VPd4aGlsErHh76OSV00Y5hpfy+sZSRWy201yZWuu9M6gjkEgw49K4A506MZ1dXYueLsKNxym08Pw6IXanvkNxoaiojon1FUaunklzo1HILXEcsgjfzJKGOhtFsuzai5U8tZUUnRxMgdraBraSC7lk42A7CuZISJtPD/bpJBT3230JZXU9PVUkIgljqH6A5oJ0uaeR2OMeZW4bhb6O7WGkjqWPgt8mqeo3DXPc7LiM9QAA+pclhDnYaps8Pq1scPVtPS8VUtVPKI4WVGpz3cgN91HRT01VY7tb3VkFPNJURTR9O/S14bryAe3cbLIAyoJIfD3CM54/bo4eIKegPC1Qxwm7yjkbUxt5tDpHZHp0lQM4ftTK/vmovlK+1tfr8B56Z7Po6MZDursWBgMQSD1pty8f9tm1wUkzJ5bbdXWuvZOTEJpixr4jyAeOTh5+an4orhVUFvgqayCvuUJeZqmIZ8A40tLseERgnPnXPbA81JpAGU2TD3sxjCXAk7BP0kyZyka/dTReE4KOs9+kgj0xEnmVkVTNyVszfNWVVNzlE5Z6Zx5pCErgmlbeMiTqwlSIhWO0uBT52Bj9uThkKNSvIdAztaSEJ0iwlA3SJQVR7D3I/FWp9ef7jEI7kfirU+vP9xiFHO9uYvg/8euHrUvvFUdKnvs7m8QXIdlXL75Wcahx68KPq45TUWvBbzK0op6Y0lPG9wDBnpP4gAzqOMtxns3WAXuPXzWpQW2OrNO/U8MlwznzkL8YzjYYIKzUua2JKIhrX9FkswQ0kgejzpT3g2MHEZkL2hwa84Dcuzg+gN9vsqm1GPJNSwtY0OkIB8DIaezf5wClfbO94pjLO0yRx62saDuNYbz9pSRZZ+UNX0bZT0Lmludsc+Q85UOo4WlHaBKyHTKC6oMbGgOH8Nzsbu7BzwOv8422zpGF7JQ5oYHbZy4ZdvjG3zfvCq+UUMg800ha0lkAkkcyrZ0TZNAJB3Ootxy83NMFneads5mYxhBLi5p8HwS7l17AovlGUkwrUdO0XJlM86h0gaSOvdFJEyWqbG9jntOcgPDMDtJIOAFDf2qHZRuOStSW3QOBrYnuFFqy1rnDpHMBAJHVnn1dSaLFUOpxKySN7y0OEYPhHIyMduyMeUqgNsJZGlwyAr1PS0rGTvqWyTCKVsY6KQMznVvuDn5quixOBk0ztwwkAPBBO+B9ZOPNuq1udVzroid8KFzcHkunFoYI9UzxEBII3k5OHEA4xjznPoTK2xthqJo2St1R5OkjfG5G/LJA+8JpjUc41hP9UqbonuHzStg2bEOTOGvafCOCQAOk1Hl1dHyT2Wtj6BtRFVa35kOCCA5rWtO3YfCPsUJph97SD+qVPBA4HJVkg9qQPPUjpMZEUkZIKz54HHOFqSPcAqchzlKznNxgyDS8jsTCpZ3fxnelRHC3Hz72RIUFAaTyBKIFINoD2k7JNGnd5+oc0Pk1u5YA5AIvRiUI5IwcqsvYe5H4q1Prz/cYhHci8Van15/uMQjF7cVfz/Mdz9bl98rPJV2/n+Y7n65L75VDK5voTooOdlPHU1MTWtjlexrXiQAHk4dfpUUXMqdvLkjcx2WOtq2Sa2zO1dpOerH5KyK6qfA6F9Q9zHnwgTnO+fz39KqkhoUbpDnZGtSL8VVUQSCSOZ7H4ABB6hy/IKWOrqI4yxkzg0jGM9W/6n2qGSgqqeFkswAY/GCDlDSAFWpq+0r6uo0kdM/GrVz685z7Uw19W+IROqHlg20525Y/LZNKmNun7077DR0WM5z58IXSt3w+OUTajrB1Bx7UyCtqKaUyQSujc4aSR1j/ALCilO6YOajNvvS0+vqpWPjfM5zXnLh2/wDeB7FIytqgIwJ3jo92YOMKoBurEbdkWRNFW1FG1wp5XR68Zx5v/wCp0NfWFvR98yaAc41dec/nuqkqI5NBRdNNtZUscXtneC4kk5zknmfTsPYmSV1Xlp74fljtbTncO55+8+1VWzNPXhP+durs1AKupjaOjne3GDz5bk/6n2lArKl5Oqd7ic9faAD9wA+pQyHASRcsqGpsayH4U7W5OVAG5kyrEfPCKR8fglZ8wLQ7K1y0EY7Vn1kZ6Nx60rF9xzcv9I4phUkudZ2SQtD52N7XBaj597I9nRtbk+Ed8diYXu041bdifPkzuJ7VGql7CEIRCoQhFew9yPxVqfXn+4xCO5H4q1Prz/cYhVzvbheID/Mt09cl98qgOau8Qn+Zbr65L75VFpXJ78ekrDg7qUPAGyiaMqZrWnbCOmO0ZcSV2fAXBFJxZBWS1VVNAad7WgRgHOQe30LkNIXq/ca/5K6/9SP8nLU7c+beOG12s7nttqHxUEtdUMAwWO8HwiByTPkitnlOq/ytVu+SVNuuDZ5qp87g/MbXADS08tOOWOSrNvdxlc2Xp5Y2gcw/U09n1/7K319PJOXOT1kb8kVt8p1X+Vqu/JpQfB3eXf1RpxjVhueeV0lnuDrhSume0MOo4Hm6lfyCcda1qJebkv2+euNbBDw3fzb4JpJmCJr9TwAd/QsFu5Xad1nx0d6vH/quNjbkrne3t47cpLUsbcqcctkwbDZOCr0I5h1qLc8grLhqanQRADJ5qJVQAhwB61oNZ4ICYYWl2VKw9SuhFLFqZjChbG9uArbw4EbbIdpA3SkqszmSpQ4asdaeGNxkJoY3pD2obSNf4IyoKvAbg8nKYtGg5KbKxkkPPcIy5auhfFMcjY8iqoJY4OHMHIW1eGjoGnryshjATqfs0c/OkePkx1kKh2qXXjBdufSoU+R2p5KYtOV7AS9SRL1IgSpEvUivYe5F4q1Prz/cYhHcj8Van15/uMQjne3AcQn+Z7r67N75VZg2VniE/wAz3T1yb3yqrHYC5vdj0manjmoQ8/1U9uo8yjpO02y9V7jX/JXX/qR/k5eUkN866bhPjWfhOGpjgo46gVDmuJe4jGM9npVl9pzY3LDUeoXK3VlxuFQ7S90bHhsQOnbbc5PVlMpLJW0WuaOOPwQMs55x2bLGru6bV0dHFM22wuMhGQXnbIys492GvBx8E0//AOxyXGas3Xm/T5L/ANY7O129tRNM411S0SeE1kcmgAcsYHPCt2+yT0V4fVd8ufD0egAnc8uf3rzaLup1MFSZo7VAD4W3SHG+M9XmW38qFZ8Dd/fB0OrTnTrOOeFrG6nvtjLhz305fuseOr/V4/8AVchGcBaXE3EMvE13NxmgbA4xtZoYcjbrWfE3bJWft7eLGzGbSN5JyalR2OCl5AKNg60/VqdgclQpfgEp0UmRkhRybnSE4NwAiaTF4I5KIta85ymPyGnHWmNy0ISaSuJaMNTDE9vhg7pnSOMwHYpWyHOCFAjWvnGNwO1Vpc9PoDjtzK1I9LW9gWXXVDGNkc3bY/WUrHl2z7rVsdG2ONwceZKy2O1SYfu07FI/JJJ5lNAJcMfWrI8WWVyuxIzQ8t7DjKYnyHLyR1lN6srTnSdSEIVCpQkShFew9yPxVqfXn+4xCO5H4q1Prz/cYhHO9uA4iGeJrp67N75VNiucRD+Zrpj/AO8m98qk0nqK5V7sek48ykjChbz3U8ZByo6Y9nEbqzSW+Wsa4xuaNPPUq/LmtiyO/hzdW4/1XTCS3VeX/kObPg+PeTDteuFNJV0cMMZaHMIzq5csLHrbZLRM1ySxE/RaST+S6Bjw1r3nGGDKz+gt1Vmoq6mQPcBhhGwOd1c5JdR4/gfJ+Rycfnyff+mZBbJqmEyxvjwMZye1aBlHwEaMAmQNI83PKuBsEVII4mlg/q55u86oyFscskbSDjs9CmElrp875HLxccyxYmjQ4NJycZVhmwUUzdNS4dicHELN9V9D42dz4plftIhNa4FOR6Dg7qSh4aNlGcpAd90E0e7sqQnL8KJpwCla7Tv1oHSnqCbyblM1EuyiR+BhCBgy/KtRMHMhVoNzlW86W49qRnK/QqH6IiO1cxXz63lgOw5q/c60/MaViyOJzvlTe68/JlqaiIndK52GaAfSkHWexN5rbzDrSFCOSrIyjrQlCAShIlCqvYe5F4q1Prz/AHGIR3I/FWp9ef7jEI53twPEPjNdfXJffKog4WjxAB8Zbp65N75VEDkuT3Y9FYCVMwEHCa0Y3KlaMhHST2eMAcvrWpaDhkuTjcLLHnVmFwa0gk6DvgdZWsLqvL/yPFly/Hyxx7atTM4U8oh3cWHHpVSCCoMtOJXNllle0NjDgC7PIfqnz0zqKnFRLj+Js3TvjP8Ass5k7GVTKjOp8ZJAeMhdb47tfM+P+44uOYeN9PSKStoqS3R0tzpH0sjBj+JGQHedK2yW+4R9901vhex/Jw2LvYFxtHxhVUDsRzSdD1xOAkZ/lcumi4st7rL39GyWjlAzinYCx++N2k7H0Le8ZPVauPJnf5Y1x/FFALbeXQNj6PLGu06srJDytXii7U95u/flMZDGY2tzI0A5HPksfOy82Xb6/DLjxyJQ8HmpGvx15VXKUPI5FR2mS5kOHnSEYOVA2UHzKZsnUUbl2c07oLsndGOxMdlFOB3ymudlyQE8khHhBEWoSGglMlqP4bsJkrjHHjrKqyO8BEyumfVvzLzVN55qzVHMxVR3MpjHhz7KP6J3pTE47Rgdqaukc6MpEvUkKIMI60c0qoE5IEo5Ir2DuR+KtT68/wBxiEdyPxVqfXn+4xCjne3B8Q+Mt09cm98qi3PUtHiBueJLn65L75VRjcDksPfj0a3UepWGNdjsSNb1qUclHXGGHA57pJamGna0PkDc8spzmEjUFkXf58XoKsm2eTO4Y7jqbrfbZPboY4qtj3tIyMHbZYZq4JHYZJqPYAVgruuGrZCImO6JhGG7u6yf+/vTPWMebHmyy9ac5UVMTW6S7DuwghabLtRDhzvY1A6bTjRg5+ct7jDh6CKlMzY2455b1LzcclcZKxny1txzNfHqYchSA535KjQOxCR51ca8cupZvp6cbubOykz2JWlrhumPOko0CU9kxacHcKAuyjVg9qhtoRydYOR2KXwX8jv2LLbI5hyCrDKhp+dse1NtzOfa3ox1J8TA542UMc+RzyFPFOwHcKt7iCrJ6fT1BVy0laE0DJvDjcCVWmAp4nPlcNuQSsWfdYtZtK4BVcFzsKSaTW9zu1NA0DUdieQWp6eG3dI/mBnkmJfzSLTGwkPNKgoBCTG6XCoVL1JEv1osewdyPxVqfXn+4xCO5H4q1Prz/cYhRzvbir9j4x3P1yX3yqQK0b6wfGK5eerl98qkYgD2Lm+jjLoN3CDntUjQA3ATJGb5TTr9JA4iMArGvP8ASReg/wCi1tWRgrKvI8OLHYVce3Hn/wAdZi7uw1TTY4Z2OHTtOlw5bN/2XC4PYun4QutPSRuppnMjdrL2mQgA5AGATy5K8k3Hhwuq6C/XPVZ6uafUzVjo2F3LsGF5uOS6Piq9R1obSwhrsHVI9vInqHnXOYOFcJqJn7q5SOIbjqyrJfjs3VODaP61Nry3ksZdvVhf4xM2UNO/JMfOHP8ABOyhcQo3OwU0XLScSkJemz2Krrx15Rr8yeLPmsmTzpvS7FV9Z7UmpPFPOrPTvb81xCd39KBzyqmooGo8gr4p51dFzmDdjhVpqmSc5e4kqMtI3JHoQHBo259qsxiXK3sow0hzxnzJrzqOUnP60q0zaRKkSogSFKOeUHzqhEYS9SMIDGyUJAlHNB7D3I/FWp9ef7jEI7knirU+vP8AcYhRi9uTvbf5huJ/9VL75VLHmUl/udNHxFcmO1ZbVyg7f2yqBu1LjbX7FnVfRx5uOSe1vHUE7SNO6z/hSnzka/Yni70unB159Cmqv63H+U748bhNHY4KE3Wm6tfsW1YKemvUL4WjD3TNbqI3AwTt7FMv4zdWZ4ZXWN2s32NnwVTkMbuR1eZc+GN7AvTbjZ6JkdtoqiJsgcdJPIuw07/kqtdZrNQ1csMlBiNsTdOGndxz19q43nm2sOLcjziRgzyHsW46Fh4SzobnRz/xLoaPh2giZS1FZE1zJiAWlnIn8+atSQ2aMVVE4RtZTv06T83GM/mfuU/Xhl8fK9PJ3McDluyb5jsFpXh9Eyqb3rkRujDsY698rMdI08iV3nubeTPLHG6tMccdajJyU525TSMrpI4XOX7IjbrPsS6UmCmmfOfkvgDqPtQC36P3pNPYjSU0ec/J2vHzWtH1JC5x6yk0lGkppfOfkiE7SUmkppPPH8kHNKl0owVTyx/JAjrS4KMHKHlj+SJUY7EuCmjyx/JqEuCjCHlPyEfejCVDyx/L2DuR+KtT68/3GIR3JPFWp9ef7jEIzXn3ENull4murg5oDq2Y/wDvKznWqVv9di6a+A/GC48v+al98qjgHZTyr0z4+FjBnpHwRh7nA5ONlXWrdWlsLc/SWUtTp4+bCYZagXT8D1EdNeIpJpWxMa/OXcjsRj71zC3LBJohmBA3e05Iz2rlz/0r0fAm+eR6dXztudXDVdG4siOInRu+ac7k/WFoRh89va6pBdJN4RA3O+OX1LmrNeaEU4Mj2RSEkFrupdC+9UVNTumjqGPMQwA0535L58j7+frWOM6YU8tTXMjoxI+PojtHKMFvsz7VQgfT0lVWQ1E7XSFw1uI22ytSe60lI2StjeJy+MNGd8Ek/wCy54Q9/wBcwgeDkZGdicnf0bqSaemZetSOY4lc112LmRtjaWNwGjGyyV0fHMDae/NiaMaadmfTuucX1OP+sfkfk/5sv/QhCFtwCEIQCEIQXLbb5LhLIG5DIWdJK4AHS3IBOMjtytp/BlQbjUUkdQG9AJN5AMvLG6nAaSd9OT9RWLbLg+21PSsLsOADg04OAQfzC0qviqrmvcV0iJEsUwlbr5bE4bj6OCRzOcoq7VcBz0008PwnSSPhY94DNRDwyPpHY2+iW/5h51HQcEVVfcaqjZVxtNLTR1DnCJ79TXhpADWgknwx1dqZV8cXSurhWVTYZJBSS0uzcAteCCcDrwQP8IT4+NpozO5ttpmvqadlPNI2SRrnNZp07h2x8AcvOi+kE/B9c2jbWUzxWQytaad0DHO6cnOprRjOW6Tq7PrCvw9zyrmtNFcW18DWVcZe1j2OBHgPfgbYd8w5xyyO1YU97qZbbTUDP4MdNJK9hjcQf4mMjny8ELbou6HcKK3wUMdDSuiihbC7WXkvaA4D+tgfPduMEonpj27hy43W1VtypITJDRFofgbuycbduMgn0rVh4Fkqq2a3Ul0pqq4U8bnTU0TH5Y5pALdRABwTgkHAwVUpeLaygmh7yhjpqWLXmkY5/Ryaxh2rJydsde2BhTs42qYa2pr6e3UtPXVTC2WpiLw4k4OoDVgHIzsN0X0fQcEm5zSMortTysimdC6TS4N1BurI8xAfj+6fMlj4Glfapbh8IM0wljXsED3aXOYHgEgEN2cAScDOyrU/GdxobrWXC3Rw0bqwtMkUYOgODg7IB5Z3HocUM4wqu9qqGopYajvmrNW5znPbh5GOQIBHmOUPSrW8PyUXwtrqGO+C6hsD8NPhklwyP8pWQV0dRxaKmSufJZ6M9/yNlmbqkwZAXEO+d/aO3Jc4iUIQhEewdyTxVqfXn+4xCO5J4q1Prz/cYhZrtj0zbtwjfam8VlRDQa45ah72O6VgyC4kHcqq3gviAb/B+P8A80f7kIWdPROfKKdy4E4mqIWtituoh2f6eMdX95Zvyc8WeSvxEX7kIWp6cc/53dHyc8WeSvxEX7lPBwJxnTAiG2lodz/4iL9yEJffaYy43eNbNw4O4jFFF3hbwKjI1kSxg8t+Z7VQdwx3QHQGB1K8xk509PDjP+ZCFnxn4auWd/7VEOD+OgzQKA6ezp4f3Lap+GeKaWzDoaVzK4N59NHnOfTjkhCeOP4Xzz/+qwq/gnja51HfFZbzNLgN1uqIs4H+JVvk54s8lfiIv3IQtbcrju7o+TnizyV+Ii/cj5OeLPJX4iL9yEJs8IPk54s8lfiIv3I+TnizyV+Ii/chCbPCD5OeLPJX4iL9yPk54s8lfiIv3IQmzwg+TnizyT+Ii/cj5OeLPJP4iL9yEJs8IPk54s8lfiIv3I+TnizyV+Ii/chCbPCF+TnizyV+Ii/cj5OeLPJX4iL9yEJs8IPk54s8lfiIv3I+TnizyV+Ii/chCbPCD5OeLPJX4iL9yPk54s8lfiIv3IQmzwg+TnizyV+Ii/ck+TnizyV+Ii/chCbPCD5OeLPJX4iL9yPk54s8lfiIv3IQmzwj0judWW42KwT0typ+gmfVOka3W12WlrBnLSRzBQhCNSaf/9k=%20"/>
          <p:cNvSpPr>
            <a:spLocks noChangeAspect="1" noChangeArrowheads="1"/>
          </p:cNvSpPr>
          <p:nvPr/>
        </p:nvSpPr>
        <p:spPr bwMode="auto">
          <a:xfrm>
            <a:off x="92075" y="-1571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509" name="Rectangle 5">
            <a:hlinkClick r:id="rId3"/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7935" tIns="33327" rIns="91440" bIns="73002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1510" name="Rectangle 6">
            <a:hlinkClick r:id="rId3"/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7935" tIns="33327" rIns="91440" bIns="73002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1512" name="Picture 8" descr="Product Details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500298" y="2500306"/>
            <a:ext cx="3643338" cy="3286148"/>
          </a:xfrm>
          <a:prstGeom prst="rect">
            <a:avLst/>
          </a:prstGeom>
          <a:noFill/>
        </p:spPr>
      </p:pic>
    </p:spTree>
  </p:cSld>
  <p:clrMapOvr>
    <a:masterClrMapping/>
  </p:clrMapOvr>
  <p:transition spd="slow" advClick="0" advTm="3000">
    <p:wheel spokes="2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AutoShape 2" descr="data:image/jpeg;base64,/9j/4AAQSkZJRgABAQAAAQABAAD/2wBDAAoHBwgHBgoICAgLCgoLDhgQDg0NDh0VFhEYIx8lJCIfIiEmKzcvJik0KSEiMEExNDk7Pj4+JS5ESUM8SDc9Pjv/2wBDAQoLCw4NDhwQEBw7KCIoOzs7Ozs7Ozs7Ozs7Ozs7Ozs7Ozs7Ozs7Ozs7Ozs7Ozs7Ozs7Ozs7Ozs7Ozs7Ozs7Ozv/wAARCAFOAQQDASIAAhEBAxEB/8QAHAAAAQUBAQEAAAAAAAAAAAAAAAEDBAUGAgcI/8QAVRAAAQMDAgIECAkFDAkDBQAAAQACAwQFERIhBjETQVGyBxQXImFxdJMVMjU2VIGR0dIjQlVzoRYkN1JiZGaUpMHh4iUzNERFkqKxwnKC8CZTY4Oz/8QAGQEBAAMBAQAAAAAAAAAAAAAAAAECAwQF/8QALhEAAgIBAwQBAwMEAwEAAAAAAAECEQMSITETMkFRBBQiMwVhcRVS0fAjQ5HB/9oADAMBAAIRAxEAPwDP32+XWG+18MNzq2NbUyNa1s7gGjUcADKr/h+8tGkXeuJ9NS/70cRHTxFcg0bmql7xUOGMtGXc16kYqlsdSVllHebyN3XeuJ7PGH/enPhq8H/itb/WH/eoMYyU+1oyoaXo1jBExl1vDud1rf6w/wC9SY7pdcb3OsP/AO933qFCPOUjYLN16OiGOJJ+FrmB8pVfvnfeuHXi5jlcqv3zvvUcu581w7ziopFnGPo7mv10hjdIblVnHV07vvVfT8RXZ0oMt4rRnk3p3/enKyLMBBHNVNK1/jD3MYTpOHY5hq1jGLXBy5FUki/qb1d9QLLrWbHdvTOH9+6IOIbq6fon3KryeX5d2/7VV1NSHVDHMY9rS4Bur7Co5JFY0tO4OU0KuA2lLY1Tbvc8/KNV7533pz4WuJ/4hVfVM771WxyB7AR1hdgrFxR1pR9FgbtcsYFfVeszO+9cC7XP9I1Xvnfeohd6SjKjSi2mL8E0Xa5AZ+EKr3zvvXD7vcv0jVe+d96ilybeVKiiGo+hu4X+7sbpZdKtpPWJ3feo54ivIkja261pIj1YNQ7zjnr37EzVxl5JUbxcSyQcwchuR1LdRjXBxSX3cFpW8Q3bocNuFfFpbu81Dxk/am6biG7mWMOutaQ5ozmofzx61X1kTpp3x9M97GHG52TtLBmUOxsNgmmKRFXM0Ed4uZBzcqv37vvXfwvc/wBI1XvnfeoABbyXWSsdKOxRXomfC9z/AEjVe+d965N3un6Sq/fO+9RQjtSkHGPolG73TPylV+/d96Q3e6fpKr9+771F1BcueOeVOleiNMfRL+GLp+kqv37vvQbzdP0lV+/d96g6weopcppXorUfRM+Gbof+JVfv3feozrzdmuI+Fa3+sP8AvTJOEzMM7qyivRSUV6PR+Baqoq7LNJU1Es7xUuaHSvLiBpbtkoTHg7ObBP7U7uMQuDL3s8+fczA3yPPElzJ+ly94qMdgAFY3xoF+uJ/nUneKrwN8lelF7I64qkdxNGMBSGtKahGG5Kkhwwqs2ijphxunC4EJjIzsV1yCq0apnQOSugdJTaCcnCCxJTrBCq9AhfJIxz2SDfIPNW427PsVXXO6J4f1HmFeBjlXkSqpz00Ly8vOkOJJTVOxxkLsZwcJZJmsLW75e0HdSqeHDQCcYCt4MquWw9HIGtAOycFQOrJXIjAGxS8lnsdCtC+MN68o8abnCaeWnnsmDjq5KUirm0T+laRsf2pHPGFB1OzsV15x5lNJOs6mmYBgglRYpgZejG2kF2ezCdLCTySwtihc9z49Rc3HqV9jJ22RopRPISNhnJParGF7GDZQoY2QZ68nsUlkg2GEe4htySunbhcuqA3qXI3A5LlzRzJVKRs5MebIXDIH7UzPVsh2Jy48mhIxwAwCoFQCJg4qYxKTm0izhBfC6eTDWgZwFW1NZI2QhkjSAMlozkBSqiT/AELLg7HAOPWq7xYGk6aJxe8nBIbgAKYr2UyN7JFhRz9MzfmP2qXjr6lEoYujjHqUtxwzJ5KsuTSF6dzgAucuXgJTM1reaZFQx5I1DKJMNo9D8HgxYqgfzt3cYhL4PvkKf2p3dYhcGXvZ58+5mIvgLuILh7TJ3ioZbthTr55t9uB/nMneKhsGpd64R2xWwgyI9s8lC+Ey2UtIw0Hc5U8DScFQpbcZZ3NB0sI1ZG+6vGvJE9XgsS1zYRMSCw75CWKVsrMtOQm6VpbaBHr1BjiM9u6qmTPgqMs3BO4zzVUrsvKemv3LwEJC8BMtkD2Bw6wmXvJOFFFnMffNthRnNDzuNxuCUreeXJ0FmOYU1RRvUNVDGzPY7SBpGAGhDZXs6srtz2Dkm3HPIKSOHaHPGX9iTpXuXAHYE41ibE2znBKUMPWnQxdBuFFk6RtrF2GLsAJcKLLUNli5LE6fUkISw0R3QgpvQWHYqURuuS0EclNlXEabI4cikeXuO5Q5uN8JMnPJSVDQWjIJTNU7XDkg5apTXEDkmpgXtcNPNERJbHceJbPM0cwB+xRqPz2hgcdJ3I7EkUs7KGYBh0jCSl1NbrxjOymuSrdtFnlrGYzjCjifxmYQwkkZ3PUmKgPljIBOOtJaToqQ30qK2svrbkkSbn0dNG4b55N9aq6AOkqRnPblWl1DDXQiVuphJzk7Lmlp2Q6iDqJPxlKdRKzjeT+D0fwfjFjn9qd3WoS8AfIc/tTu61C8zL3s5MnezC8QHF+r/aZO8VHiOyd4jdi/1/tMneKjUzwW7leiu1HZBj7253UWoy1uQcAdYUzIxzTFVHqgfgZ25KEaSWw606bUDgDJJwqqmZ0srnO5BOmerloHHT5ofpwBy2S0rNEIJG53V0qTMpPU0PYAGG8kaQeXNKduaXXjqUFgEaHADrykL3H0LlBsB57JQEoC7a1BQNanAEgSqC6FCEmd0uVBY6ShchLndQSKUiMoQg5K5XRK5ypRBy5uybIwnjuuHNUlWjhrtJ9C78124wuCMJOXJSVscIBaWfmu5jtXHRNHoQHkc90usHrQnZiHDepRYcRXFuORcCpR5dqjywPfKwsOntd2KUUlzaJd186ojbtucLpgw0D0KG+Gfx/znl7GnIJOQprAWhVeyouncm6PQeARixz+0u7rUJeAvkOb2l3dahedk72cWTvZgOIfO4iuA/nMneKq5NUYJad+pWl6GeI7kT9Kk7xUOSML0o8I3StWc2bMtURJlwAzuU7dJmxT6IiQRzwVHttR4pVSExl4weXUmZHeOVT3tzgnrU191ltX/Gl5JkEolixjr3HVlKXJuOExtwDhKB2nKEq63FyV1zSADCUbqCQwlAJSgLsDAQtQgGF0EgShQWoVBykG5V7Z+F6i82quuEVRHGyiBLmuBy7AzsqtpchtJblHgrobIRhSSGV11LnGF0EZImfQgpcK84e4ZdfqSvqBVCHxJgeRo1ashx7f5Kq3XJEmkrZRehIWpfThJzVgcI+pBGEgO6khiELghaGw8My32hr6plS2IUTNZaW5Ltif7lREZUJpuitpjRQuiMK14ZsI4ivDaA1TKYFhdrcMk46gOs/4qW6Vsq9in3HJdNdnmFJu1B8F3WpoembN0EhZ0jOTvSonpClU0Ex5rhlO6sjCjNIyo1RUva7S3YJVltelbnqHAPyHNt/vLu61C48HU3TcNvPW2ocD69LULzcvezhybyZhr23/AOobj7VJ3io2AQpl8GL/AHA/zqTvFRGnIwQvRXCOyHA2xhie5zNi4YK5ihbFnHM9qf0+tJhTZbSjhxz1o0YC65JN3FBRzhdBqUN7V0gSEGyVGUKCQyhIdylCEigr0LgT5mcQ/q3f/wAyvPRyW84Kq6eDhC/RTTxRvexwY1zwC7zDyCzy8GeTtHOGbVYn8D1FzutIJDBK7L25DiBjDR6+X1qwt9BwtxTYp6qO2fB4o35kMeNWkb8xzyMqot9VTs8FdfTunjEzpyWxl41HdvUnOCqung4RvsU08cb5I3aWueAXeYeSxae7/cyae7/csLRT8McWW6upqSzNopKdmWSbazkHBz9XI5ULgu02aq4ZuNbdqZrxTyOzJ+c1oaDsmvBpVU9LPc/GJ44g+FoaXuAyd+1WHAkdLPwXd4qyTo6d8rhI/wDijQN0latCVxtWzi0TcJcTzOtLLKKKV7D0MoxqOB2jr9eV1wdRPtsfFFFIQ50DAwntwH7rqzcP2rhSqN7rL3BUMiYehazGXZGO05PqTPC95gq3cUVk8jIDVtDmMe8AnZ+AO3qUe64D3T08EPhuy2i38NScSXyDxhhdphh5g745dpOefYrbhtvCXFFZLosrKaoiZkxfmub2jHX96ruG6y3X7hN3DNfVNpJo3aoJHHAO+Rz9JO3YrfhSzWnha4Sme9U89XLGQ0BwaGtyPTzJwkvN8kS83yVHBNltFyivLrjSskZA7zXHmxvnZx9imWWn4U4shrLdSWcUj4GZjm5vI5B2efPGxUPg2spoLXxI2WoiYZWu0BzwNWzuXaovgxq4KW8Vj6ieOJroMAyODQTkdqs092TJPdlz4PauhHDVxi8R/KUzCal2f9eDqIH2bKNwvbbLcbfc7xDZm1kwmPRULnA6G7YAzt2/YonAlXTU9m4hbNPHG6SLDA94Bd5ruSicGWrxmlkraHiJlvuLHgdE47FnpB5qGuSGuWVPFT7a+64t1tlt4a0CWKQYw7rwOpPcB0FNcOLKenq4RLEWPJae0NOFaeEmuoaquoooJo56qGItqZYsYJ2wP+/2qB4Pp4abi+nlnlZGwMflz3AAeaeta/8AWX5xl3wtYLTXcVX+lq6OOSCmceja7PmDUeSlWCDg/iWoq7NTWUQ9CwllQca3gHGc8wckLnhaupIeKOJ5ZKmJjJdWhzngB3nO5dqqPBjUwUnEtTJUTRxMNM4B0jgATqb2rNp7szabsx1XT+K1k1PnV0UjmZ7cHCizx9I3lurG64ddat7cOa6d5BHIjUVFx6F0p7G9Wje+DIEcO1IPMVju4xCf8H3yFP7U7utQvPy97OKaqTRjb2Ab9X5H+8yd4qI1gUy9H/T1w9pk7xUQLtXCPQjwIQuSuyVyVZFmcEZ6kvRuAzpOO1bjhGx2ymss/E17YJaeIkRQkZBI2zjr32CeHhPj6XonWKn8T5aAfOx9mFR5HdJGLnvUVZgACTgDJShjy7S1jiRuQAtvR1FirfCDa5bJTOije7MrS3DdRB2A6v8AsrqlmrYPCBfWUFDT1JMTC4Sv0aRpHI4PbuFDyNeCHkrweVpepXtt4WuvEMNVW0MUThFKWuZqwdXPAH1qVcfB/fLbbn1sjIZGRt1SNiflzR1nlv8AUr643VltaujNBji3XpOnOM42SLa0tRXjwYVDBQU5pdZaZi/zh5w/NxzyeeVTWPhC78QRmakhayAHHSyu0tJ9HWVCmt7CmvJSZS5V9e+CrxYqbxqojjlgHOSF2oN9fWE3YeErtxCx8tHGxkLDgyyu0tJ7B2qdUauy2qNXZTZ2XQB06sHHbhaaXwdX+LpnObB0cTNevpNnDflt6FYULW+SG4OwMipG+P5bFVzVWiryLlbmIC0Vo4nZbOG7haDSukdWF2JA7AbloHJZvK9Wq7zScN8I2aqdaoKo1ELGu1AA/EBzyKie1Khklwqs8sJSL0OrorLxnw/VXG1UbaKvpBqfG0Aats4OOeRyKxtksFx4gndFQRBwYMvkccNb6ypU01uWU01vsV6QrR3XgO9WujdVubDUQs3eYH6i0erCh2bha536knqaBsb2wHDmudgk4zsp1RaslTjV2VHUkLSRkBaau8H19oLc+teyGRsbdT4435c0dfUtLwTYZ5ODbgXMiLq9jugJ6tiN+zdVlkilZSWSKVnmJY7RqDTpBxnGy4zhb7FzoPB7caF9BSuhgndFJN0nnA6hnbG5ydjnkqm3eDy+3O3Nro2wRMkbqjZK/DnDqPLZWU1TsrrXky25OwSg9q9C8Gtgqob3W1FXFGGU7XU8jHHJD8g8v71U1vAN7qbtXtgZA8xv6QtEm5DydONvQnUjbRHUV0ZUJRsdlo38B3eOWphZJSzS0sQlljjkJcAQSOrfkqq02mrvVeyio2B0rgT52waAOZPUp1JmikmQ+fUjCfrqN9vrpqSR7HvhcWOLDkZHNM5Ulz0DgAYsc/tLu61CXgL5Dm9pd3WoXn5e9nn5O9mKvW1+uHtMneKiZKl3v5duHtMneKhrvXCO+PAEoSJMqSx6JbqZ9/8ABa6gojrqqWUuMQO7sOLsfWD+xYAUtSZ+gFPKZc46PQdWezCl2a+19hrPGaCbQ47Pad2vHYQtX5Va7RkWuk6bHx8nH2f4rOpRbpGFSi3RW8OWivs/G9qhr6d0L3vD256wQetbOz/wkcQfqGf9mrzt3Fdzlv8ADeamRs88ByxjtmN9AAUul44r6W+Vt3ZT05mrGBj2kO0gDHLf0KsoSZWUJSNDwdUy0fBHENRC8skjke5rhzB0DdJ4N6maa2XyKWV8jRGHYc7O5Dsn9iylBxPV2+z11rihidFXEl7nA6m5GNt0WDiar4ehq4qaGKQVbQ1/SZ2G/LB9KPG6YeN0zT0v8DlV+v8A/Nqe4wlqqbguzMtbnsoHRASmLrOkYBI9OfrWSZxNVR8MSWBsMRp5H6y/B15yD246lKsHG9zsVN4oGR1VLnIimBOn1FND5/cOD5/crHVl4NnMLp6v4PL8EEnoy7s/wW2vElTD4LLZ8Gl7YnaRUOi2OMHOcdWrms9fuOrlfKM0XQwUtM74zIhu71k/3Jrh7jO48PQupomx1FM85MMvIH0dilxk1dFnFtXRqvB5NXycPXds7pXUrYz0OsnAOk5A/YoFB/A/cfaR32KNL4TLtI2aJtJSthlZoEYacMznON/SqSHiOph4ZmsIhiNPM/W55B1A5B7cdQVdEm7orok3ZU5XoPGMckvAnDojY55DGZ0jP5i89+pbGh8Jd1oKCCjjo6RzIIxG0uDskAY7VpNO00Xmm2mi34DpKiy2C7XW4RvghfF5gkGC4AHfB9JwE/wrJQU/g4mlmbUGMyu8Z8V/1g3H7MY+pY2/cZXfiGIQVUjI4Ac9FEMNJ7T2prh/ii48OSvNIWvik/1kMm7Xen1rN45NN+SjhJpvybKy8Q8KWds8tBBdnRubiUOaXs9Z3wjgupEHDXEVTRF0bWPe+EnYtGkkKiuXhFuNbQyUlNSU1EyUEPdE3zj2qrtPE9XaLTW22GGJ8VYCHufnIyMbbp03THTdM1fgzq56gXiKaV8jTEH4e7PnHVkrngh7v3F8Q+cfNY7G/LzCsrw/xLVcOOqTSwxSeMsDHdIDsBnlg+lLauJqu0Wqut8MML460EPc8HI2xturSxveiZY3br9jS0BJ8EVwJOT4x2/ymKXabtQ8RUFutVzFXb7hE0CjqYstDtsAg/V/isdBxJVQcNTWFsMRp5n63PIOrmD246lc0XhKuVHQx07qKkmfC3THK5pBA9Q/wVXB77ESg99iy4Ht89p8IVwt80xldFC7Ls/GyWkE+nBTvClRNDbuLp2SOEkbnljs7ggPwslbOLLhbL5UXgNjnqagEP6QHG+Ow+hJQcVVlvpbpTxwQObc89KXA5bnPLf0qXCTIeOTsd4EvTrTxVA+WQ9DVfkZS49vI/bhbh9sg4Epr5emvaX1DtNI0/m53A+0/Y1eY2q3S3S601DAcPmeGh38UdZ+oLW+E289PcKezwv1RUTAXuzkueR1+of9yk43NJCUbkkYx8j5Xuke4ue4kuJ6ykXIISrejpPQuAfkOb2l3dahHAPyHP7S7utQvOy97PPyd7MVe/l6v9pk7xULKm3v5dr/AGmTvFQcr0I8I7o8C80iMoKksCEIQgEIQgBCEIAQhCAEIQgBCFdU3DzZbfFVVFwipnTtcYWPGzgO09SxzZ8eFJzfJKTZSoXccEszi2KN8hHUxpcuSxzXaC0h2caSN8rTVHixQiE5JTzwgGWGSMHkXNIygU8zojK2GQxjm8MOPtUdSFXYobQu44JpRmOJ7wTjLWk79iR0UjZOjdG4P5aSN/sU643VijnqQrGG0SvttZVyl8LqXT+Tewgu1HC4tFrN2rDTiYRYYXlxGdgsfqcSjKV7R5Jog53SKfcqCnojH4vXxVmvOejHJdUdnlqYap8uuA08JlAdGfP9Cj6rF0+o3sRT4K9IruDh9tVVQwQ1Rfrp+mc7oj5p7FCqaBlPb6eoE+qWVzmviLCNGPT1qI/LwzkoJ7/7/gnSyECWnLSQe0JDknJOSetOyU80TQ+SGRjXci5pAKVtJUP3ZBKRjVsw8u1b64VdlaGMYSpSkVweh+D/AOQp/and1qEcAfIU/tLu61C87L3s4MnezF3z5duHtMneKgqdfPl2v9pk7xUFehHhHdHhAhCFJIIQhACEIQAhCEAIQhACEIQAtdYqKsqKCKjraZtRbahrnskDxmA4O/o9SyKcZUTxxOiZNI2N3NjXEA/UuP5nx5Z4KMWl/vgtF0zXWpsUVhLKE1UkjahzZnUbmh7tzpO/VjHJdNlhl4njEtOYqtlM4NM5aS+THmkkbZWOimlhdqhkfG7tY4grkucXai4lxOck7rg/pcnOUnPm/wCd/wD4W1l9cBxEKCQ3MyeLdINQk05z6Ov7Fdv+FDdqX4PwLRobjBHR6Medn081iZaiecASzPkDdgHOJx6kgnmbEYmzPEZ5sDjg/Urz/T5zilcVz4238/yRqNQazxGx3KW2ydG012I3M6m46lNa8S3qmmOg1cttDoi4jeT71iNTtGjUdJOdOdka3kgl7iW8jnkof6Xd/dvvv/KXP/hOs10vwuOFrl8LF2cs6PWRqxq35dSr+DMm8vDQHHoH4B6+SpJKiaXPSTSP1c9Ticrhj3xnLHFp7WnBWkfgS6GTE2vu9LZbEat7NfTtnbfqH4TtlLRbP6LowAHOxtndOQ/DnwfdvhUuMfQu0ayOf8nHUsa+WSTGuRzsctRzhdPqZ5PjzyO2xu8nbsWMv0yUq3XjxxTvbfz5J1m2o5pI7tQtY8ta62AuGeeAcKLRyRTUtikrXBzX1EznF55uycZ+vCyXTSggiR4IGAdXIdi5L3FoaXOLWnIGdgn9Kf8Ad/u/+RrNi74UNPdfhv8A2TondHrIxr/N0rr4Rqqep4epoZCyKSGPpGjbV1YKxz55pWtbJM97W/FDnEgepIZHktOt2WfFOeXqRfpdr7mv4S24oayTdwG3esa0YAmfsPWoiCSSSSSTzJKF7GOOiCj6KM9C4A+Qp/and1qEcAfIU/tTu61C4cvezz8nezF3z5duHtMneKgqdfPl2v8AaZO8VBXoR4R3R4QIQhSSCEIQAhCEAIQhACEYQgBCMIwgBCMIwgBCEIAQhCAEIQgBCEIAQhCAEIwhACExPVwU4894z2DcqunvD3ebCzQP4x3KsotlJZIx5LZ8jI26nuDR2kqBPd4mDELS89p2CqZJZJnapHlx9JXC1WP2c8s7fB7D4L6iSp4bqZJMZ8dcBjqGhiE34J/mvU+2v7jELyc/5GYXZmr58u1/tMneKgqdfPl24e0yd4qCu6PCPRjwgQhCkkEIQgBCEIATtWOgpKeVtQI9UZJY2JjiTqduS4H0JpSKluqnpQeuI99yxzNqJjmdRKFt+Je4Oq3NA5ZpYzn/AKVOhnnqrdJW09exwieGvY6njB3/APapV48GlwhqmmiLSx4aXMlOlzCQc+sbK0h4aqm2BlEzd8YyXNaPOJP7ea5NT9nJqfszFFca2rq20/TNbqbkOEMZA/6FJuNU+11Hi9RcR0mnJ00seO6pNs4WqYK2L8rlziGloapN+4Uqrs8OgbiePzdLttTduv0ZTVIapeykpbtJVSFjKl3b/s0X4VdtgzbJak1LZvPY0NMbWOYd88gMjZJLweOH6CCofKJZJXFryCOfoHPG3NJEf3hUN6g+P/yV4SepF8bepbjluIa+Y9DHKRHsJBsPObv9mVLnhfL/ALOKcO6miFmD+xQKUkRVONyYh32qxo4K10QMbMNPW7Yn1Lm+ZknHLSZ7vx8UJwbkVla6tgwDEyJ3pgZg/sUSK6TRk9IyJ+f/AMLB/cr6ooq6oAY+V0jABsW59aqau2tj2LwDjqC5l8iXsT+Hq4G47lJKTiOEeuJn3LuGukkkcDGwho30wNP/AIqTS2mJzCWyOcAN9sKZYquioquWjfI1rSfjuVllm/JhLGovS0RaRz6mqjBEXRlwBb0TNx9iYomNkrqeNwy10rQQesErUmltclQJYZWGUb/kwdysrRzRxXGl1vDSZmYB9YXf8OUpKVszzRUeD3EcF8N4+SKf7Cl/cXw3+h6f7CotNxNUue+OanYCORGQpBvlc1up1IzlnGSFzfUx9nn9PIdfuL4b/Q9P9hSHgnhpwwbPT4PoKcF9lx51K3PYH/4JufiiCmdiWneBjJcCCApXyI+yNGUY8nvCJ3NhpP8AlP3o8nnCP6BpP+U/epM3FVDB0ZeyUCTkdO2FY2+401zpvGKVxdHqLckEbj1q6zOXEjNxkuT528JVto7TxtV0dvp2U9OxkZbGzkMtBP7VlVtPC3/CHXfq4u4Fi17eLsRU9d8E/wA16n21/cYhHgn+a9T7a/uMQvJz/kZJk7nUdNf7qw/GjrJW/VrOEwoV2qPF+M7oSfNfWytP/OVNXoVSR24paoghCFBqCEIQAhCEALuruVDStpIquVzMwn4rScee5cKNc6JtfVUUIpXyyeLndr8YGt3NY5+0wz9prbNx1w3R2+CCrulXLIxxLjJSiQAb4AOzscutVt344o+j02m4QZ2wXUkjHcv/AFELLVXCtTDE+ZlPKWtGSA9u3PZV1DQeN1jaeOF7pMag0vG+FxHGXFt4gqIasST3WENyCXOhe7G+dgAttSeECxNy+puETHaMAQ2+R++ADu92PzQeXX9vnVfTGhe6Ce3GJxBwekykPD9T4iKxsEjonNDgQ4dYylg9CuHFfBtxc6bxurqK7DWxyzM0BrR1aWgNHX6d1RQ19FWUtU2kkLy17C4kEfxll7ZZ/hOV0UIfraAcZCt7RQyW9ldDLG5rsx8znPxuSvj70aY+9FzbnOb4y5hAcIhjPX57VbwcQF4HTtaHRuwQfN6vR2YVbZaY1b6qJvxjBkesOaqi9TPjqWjcSgHpARjzs/tXL8xJ5qPfwSjHF9yLaSrrb3WGKGQ0zWNALosj7E3VUL7brkragzAnDXnnnHWl4Yzp6QgFzj+crHiGNkkLQIslzwSN1R44qByw+VN/J+17cFZR1scmtscoIa0uDHHGdlVQurGiSoa+RgccANAw52ez7FYx2ky/Fpyd+xLU2mop4QdJYAcgB3IrGEkjv+V8eWRLdWSKOSTx0RNkJlBIe5vaBushbXukvFG5ziSZ48k/+oLdcKWzD6uqmBJbG7Tq7SDk/sWDtfytR/r2d4L1v06nGdHkfOk7ipeD6Qgjh6RztGQwnzuz1J9zY3RGVsZc0bZzzTFve3S7JjY3Bdl78DBJSC5Q01HHTMaHtLzG1+rbOea8r6fI27RzS+VjSTsYr5309L41Sx9JsdLe3ZZ2gbPcbJV1U07pNEj2+dzOw29Supbk5kG8bXR0zgHNz8ZV1RJFStkp6SCKngnY5+gPJDuXaVrH4mSjkl8/FrUr2Itxa5ojiY1zuhjaSRyydgFtuFaN9FYYWSf6yQmR3oJP3YWCmr3wyhuuM7te3Iy12OWf/nUt9w9eBdaeUFgZJC4AgciDyK1x4JY92S/mQzPTE8N8Lf8ACHXfq4u4Fi1tPC3/AAhV36uLuBYte9i/Gix674J/mvU+2v7jEI8E/wA16n21/cYheVn/ACMk824n+dN19sl75Uy31HjFK0k+c3zSofE/zpuvtkvfKYtdR0NUGE+bJsf7l6tXBGmKWmReoQhYncCEIQAhCEAKRc76y02OnpqOld49VNOqoLOTA92GtPrzn6lHTPEFHUG20NZHICwNLdBAODrcc+hY5+0wz9pAhuF0sk0NTIHPY9o6RrjkHc81HqszVzn0cEsMsgMjWkFmncEY7RhXVBFDe7HDQPqy2riy5jCBjOezkq60VclFew6uqXMZoewyEbjIwuKqORuzqS5T3a1ubW00rnUgIdO2MnBPIOPVvsmqC6V1qmbGI3yUtS0BsPxgcjGw7U5e7dPa9L6epMtNUN1tIAwfXjmp4pReLXFUUtdmoo6duYXAebgZOEIKmpjmpqmYUcNRBUwODnB4LHNxnIx61dUNwmutsmqpoXhzTHGZdPmuPndfaqy0VGqoqYKmtdTdM0M6UgHUSeRUi4U9TaaSqp2znoi+JzC3YEEO32WuJXNItF6XZouGHsdc5Yula2Qw+bk8jranOPLewRxVrGjWHaH4HMLJ8OSSsqKuSL44p85Of47exX0vwrc4RTv/ACj3EOOo+nK5vmw05rPVw5NcSRw40CNo21HkOtXksZfVY0+cwcsLz+poY6a4yQS1I1xuAz2HmtVYDNT0ZM9Q+YvOxcc4APas5NaTlhGXUsu3y9Cw775+L1KBU1ED26cEkb6SMhdVNQHNO5yqvpC6TGVideqXLZoLfXUppJmtDY3mMgt5E7Lyq1/K1H+vZ3gtu1n5Vp9KxFqH+lqP9ezvBet+n7RkcPyt2j3yCpBnaxsbHnBwD2J+bSYsGFgMTcq1bwtRNkMgkmDj1lwP9yV/DNM5pHTzb7cx9ydSJ4H0+UzdY5gicAW6NILsfndaz9VVBr2M+McE4xnSOxb53CFG8YdUVBHXuN/2LhnBVvjLtL3kH+MAT9qdRFfpMl2zzzxOaZrZJPNaPOx6FvOBdMlLWTtGD0rWfY0fiVhDwtb44ix5lkz1l2Pq2U622ujtUDoaOLo2PfrdlxOT27+oLOc01SOnB8ecJ6pHgXhb/hDrv1cXcCxa2nhb/hCrv1cXcCxa9bF+NHceu+Cf5r1Ptr+4xCPBP816n21/cYheTn/IyTzbif503X2yXvlVfWrTif503X2ybvlVa9iPaiDRUU/jFMx/53J3rUhUlpqBFUGJx82Tl61drCSpnfjlqiCEIVTQEIQgBPOkhlhZHKJSGs0lrXgA7k55elMKPPX08Gznhzuxu6hwUtmVmotfcdfBtE2pZUMfVskZyIkb+FdXCK2T+fN00OWaXaZR55znJyDuqqe7zSZEQEY7eZUFz3Pdqe4uJ6yVK+LHyckpY/CLM11BHSOo2sq5YvzS6VoLPV5qZhq6OnqxUxx1Yftn8s3B9fmqAhX+mx+jEtLjXW24VM8woZ6dszw/oopmhrSB1At9a7qb1HLYvgttO4npmyCeR4c/ABGnIA23yqhCtHBji7SBY2a5x2uolklgMzZItGkO04OoHPI9is6Piinpax1S6mqpXOBAa6oGB/0rNoUZMGPI7ki8ZyjwXs17t81VJUOt8xdI4uIMzT/4KVBxVRU8DYWW6cNaNv3wPwLMIWf0eH0Sss07TNU7i+kPO3T/ANYH4E0OJ6IO1eIT/wBYH4FmkJ9Fg9Fuvk9mp/dbSA5bbps9WagfhWbpJ/FquGo06uika/TnGcHOE0hbY8MMaqKM5ScuT17y8f0d/tf+RHl5/o7/AGv/ACLyFCp9Ni9FT17y8/0d/tf+RHl5/o7/AGv/ACLyFCfTYvQPXvLz/R3+1/5EeXn+jv8Aa/8AIvIUJ9Ni9AuuLuIf3U8Qz3bxbxbpmtHR69WNIA54HYqVCFvFKKpA9d8E/wA16n21/cYhHgn+a9T7a/uMQvGz/kZJ5txP86br7ZL3yqtWnE/zpuvtkvfKq17Ee1ECtcWuDgcEbgrR0s4qKdkg6xv61m1ZWeo0yugdyfu31qs1aNsMqdFwhMzVUNOPyjwD2cyq6e8uORAzT/KdzWSi2dUskY8stXOaxup7g0dpKgz3eGPaIGQ9vIKolmkmOZHlx9K4Wixryc8s7fBJnr6ifZz9LexuyjIQtEkuDBtvkEIQpIBCEIAQhCAEIQgBCEIAQhCAEIQgBCEIAQhCAEIQgBCEID13wT/Nep9tf3GIR4J/mvU+2v7jELxc/wCRknm3E/zpuvtkvfKq1acT/Om6+2S98qrXsQ7UQCVri0hzTgjkUiFYASSck5J7UIQgBCEIAQhCAEIQgBCEIAQhCAEIQgBCEIAQhCAEIQgBC0OIBYbfCJY4pKmJ2rNGx2o9K4ZMh3bsBy5YUmgt1F4zUQRQTskgqYojLM1rwcuwTgtwDtyOVnrQMqhab4Nt1TSUczwYGx0Alk87HSOMrm5JDTj14PUPSo1VarfRNkqCZ6mHVG1jGHQ5upurJJbuOobDPNNaBRIWiFFTfurqaUwSGFsMv5MRjXtETy7cj7UyyzUlZSxS0onZNVCRtPA4h5c9mknfAyC0kDbmMKdaBRoUivhip62WCFxcyI6C4nOSNiR6M5wo6sD13wT/ADXqfbX9xiEeCf5r1Ptr+4xC8bP+Rknm3E/zpuvtk3fKq1acT/Om6+2Td8qrXsQ7UQCEIVgCEIQAhCEAIQhACEIQAhCEAIQhACELVeDiCnqOLWsqmQuiFNM4maMPY0hhIJB545qspaYtgyqF6jdrPSVs94oaWOCnk/eEMkzYGsjke9+DIwb6WkEcjvhUtNbbDT8WW+jo6a4mWC5RwSuqmtMUg1YO2Nj6OxZLMmuAYhC3/wC5GyXiuhmoJquGA1lTFUseGlzujbr/ACYHLI2A3S0XCPDlxoILlELnBTvZUvfFK5mr8k1p804wc5/+YU9aIPP0L0jhvh+w013sjpqetqJ7hG+pi+K6GNnnAMdtuQBudt+pU3g+p7c7iCrq7rCyWio6Z75GvGRuQ0d5Oqt3XAMw24VjKXxVtVMICCOiEh0789l065172sY6tqHNZjSDKdsclvb7wtR2Pgu4W9zGSXKCYVnS4BcIDIY2jPpADvrTfCVRZbdwQ6uu8NO+N1wfG9r6USvlb0YOhrttG++VHVWnUkDBRVlVA9kkVRKxzG6Wua8gtHYPRuu47jWxTPmjq52yyfHeJCHO9Z61s7VwjY55LTR1fwg+qukDqhskGnoo2+dhpyMkjG56k/WWKzSW6Ovr2TtiobPSyllLpa6VznlpySP2p1o3wDAiqqBUdOJ5BN/9wOOr7U8y6VgrWVjp3yTsBDXvcSW7EberOQtnX8GWMvr6K31NWKuk8XkEk5b0ZZM5oAwN8gPG/XupM/AXD/wjBQw3NwmZWMp5WGdrnStJwSGgeaRzwc7J1oA843Qpt4ipILrUQ0LZW08TyxvSuBccbEnHaVCWy3QPXfBP816n21/cYhHgn+a9T7a/uMQvGz/kZJ5txP8AOm6+2S98qrVpxP8AOm6+2Td8qrXsQ7UQCEIVgCFqqHhGW72qzeKRww1Fe6o/LSTEhwj33bjzcAHtypNn4BZU3e0MqrpSy0Nwe9okpnOJLmfGYMjn6eX9+TyxQMYhayq4Rgnnqaumr6Khtcc4p4pppXua9/PSDpySBzOMBMngW4QR10lbV0dHHQzCGV8shwS5uppbgHIIwpWWL8gzKFrIvB9XSxtxcre2Z1G2tbC6QhxiIznlgYHpUKu4UkoKihE1zozTV0RliqmF7mEA4I2bnOfQnUj7BQIVlfbHUWCtjpqiSOUSwtmikiJ0vY7kRkA9R5hVqummrQBCEKQCEIQAn6StqaCYzUkz4ZCxzC5hwdLhgj6wUwhQCc+93OSm8WfXTGLQyPSXbaWHLB9ROykVHFN9q+g8YutTJ4s8SRan/FcOTvX6VUoUaV6BasqL3T22G4sqZo6bxxxie2TBE+kFxA55wRuuqjiq/wBXvPdamQFr27v20uGHD1EBWVCbdVcEx089xp4ZqSvkqHU8mrVMwsaMNwMZOCN1o+IeJLVPSONJUUEsE00TqeKSSRxpQ0g56PRhoAGCAdxnmsHLetIMrYrhxMaCeC1XOaCmpA2R7em0tYHODds9WSM/aqmZ9ZbJq2gbUjDyYp+ifqZIA7PPrGRleiXO/wBmdcKmd12imknpYg8McXRtcKhri1hLQcacnB5csp2n4msjfG3UlZSQubcJ5phNI+NtSwuyzZrTrGNtJVeo+dIMBS1N+vdcaOnnqaqpqohTlmrJfG3cNPoGM/Un7pZb5abQ1lRLHJbxPkiCoZKxkpHXpJw7AT3Dl4oKXiCskqf3nS18M0AfECfFw/kQOeBy9SjXez0Vrow6K/0tfK+QYhpWuIDcHznEgAH0LW3qoEu11HFtNRW6mttbURU9wlcykY2YAOcDhw5+bufUqqpud1DJqKeslLQxtPIwuyNLHZa0+gFbHhvi2itNu4apHeJP6KqldVPnh1vp2l4ILT1bZ5difs9+tscFI5l4pqOmp6md9xpZIi51Y1ziW42OrLdsHlzVHJpv7QYSS73GY1DpKyVxqWMjmJd8drcaQfVgY9SkTcUX6oNOZbrUvNK4SRan7scOTvX6VsbRxHwzLbImXJmmWcvt7884aUkua/lzaSB/7U/bOKrVUyXEx1EFBUGsBikkldEHU7WhrGhzWnOMZLTzyjm/7QeaPkfLI6R7i5zyXOJ6yVyp98qoa691lVTxRxRSyuc1sWdA9IyAcHny61AXQuAeu+Cf5r1Ptr+4xCPBP816n21/cYheNn/IyTzbif503X2yXvlVatOJ/nTdfbJe+VVr2IdqIBCEKwNdZ+NWWqls8LqF0nwb4zv0mOk6UY7OpcWXjFlqprLG6idILVVSzkh+NYeMActsYVTSXWGKnigmpw8RsIDtIOkku39PxhtnqUoX2hZRmCGmcxzyS54aNiWkbD0EkjsWLgvQHqTiOgktUlpvNBPPTCsNVCYJhG9jjsWnIOQR9advXGhvVtuNK+j6M1lXHMwtfkRtYzQG+k4xuq6W7UlVKXzQuYS/USxjcuGpxAPL+MPXj613VXmimjnZFRMjD2lrCY2nGS7PeG/VpChQV3QLBvGsYuLKrxJ3mWb4M09J16dOvl+xO23jimo6KhpZqCU+KUUtL00UobI0vdq1sJB0kcljkKzxQfgF3xRf4+IaminZBJCaakZTnpJekLtJODnrO+6pEIV4xUVSAIQhWAIQhACEIQAhCEBa8M2YcQX+mtZmMIn1ee1mojDSeWd+Ss7rwNX0tzipLeJKoSUvjR6ZggdEzJB1hxw3l2qs4ZvDbDfqe5PidI2EO81pwd2kf3qTZuIY4H18N4bUVtNcIRFM5suJRpcHNIcfSOSxlr1WuAR63he825srqqjMbYoWzvOtpAjc7SHbHrKequGaig4fmuFYXRTxVMcXQ7HLXs1h2QezCuJeMrPO8Uj7bVi2OtzKJzBODKND9bXB2MKHfuLorzb6ylbSOhE1VFLFl2dLGR6AD2nG6hSyOrQKqgtArLHc7kZiw0HRYZp+PrcRz6sYV5wtwKOJLP46KyWGR1SYGBtMZGNIaHanuB80elQGXu103CVRa6SiqGVtYYxUzPlBYQxxcC0YyDv+xMxcRSU/CXwLAZonuqzO+RkmkOaWBuk49Sl62tttwLR8HX6vgjmpaHWyXJjzKwF4HMtBOSNuakz8GV7xTG3N8ZElDFVTF72sEWskYyTy25qwtXGVqpnWusr7bVS19sh8XidDMGxuZvgluOY1H1qLWcYQ1NmnoG0sjHS2+npA7UMAxyaifUVW8t8AgV3B1/t0Ek1VbnMbE5rXgPaXNycNOAc4J5HkUScH36KSKN1Dl8srYQ1srHFr3cmuAPmk+nCs5eN2+PXKsipna6uGlZGHkENdCWHJ7QdB+1WU/hIgdXU9VBBWNBqmT1UL3R6HBpzpaQwHnyJKasvoGHrqKe3VklJUta2aM4e1rw7SezIJCjp6snFVWTzgECWRzwD1ZOUyt1dbg9d8E/zXqfbX9xiEeCf5r1Ptr+4xC8bP+Rknm3E/zpuvtk3fKq16JePBlerheq2thqqBsdRUPlYHyPBAc4kZ83moXkmv30u3e8f+BepHJHStyDEIW38k1++l273j/wACPJNfvpdu94/8Ct1YewYhC2/kmv30u3e8f+BHkmv30u3e8f8AgTqw9gxCFt/JNfvpdu94/wDAjyTX76XbveP/AAJ1YewYhC2/kmv30u3e8f8AgR5Jr99Lt3vH/gTqw9gxCFt/JNfvpdu94/8AAjyTX76XbveP/AnVh7BiELb+Sa/fS7d7x/4EeSa/fS7d7x/4E6sPYMQhbfyTX76XbveP/AjyTX76XbveP/AnVh7BiELb+Sa/fS7d7x/4EeSa/fS7d7x/4E6sPYMQhbfyTX76XbveP/AjyTX76XbveP8AwJ1YewYhC2/kmv30u3e8f+BHkmv30u3e8f8AgTqx9gxCFt/JNfvpdu94/wDAjyTX76XbveP/AAJ1YewYhC2/kmv30u3e8f8AgR5Jr99Lt3vH/gTqw9gxCFt/JNfvpdu94/8AAjyTX76XbveP/AnVh7BiELb+Sa/fS7d7x/4EeSa/fS7d7x/4E6sPYMQhbfyTX76XbveP/AjyTX76XbveP/AnVh7BpvBP816n21/cYhWnBHD1Xw1ZpqKtkhkkfUOlBhcSMFrR1gb+aULyczvI2iT/2Q==%20"/>
          <p:cNvSpPr>
            <a:spLocks noChangeAspect="1" noChangeArrowheads="1"/>
          </p:cNvSpPr>
          <p:nvPr/>
        </p:nvSpPr>
        <p:spPr bwMode="auto">
          <a:xfrm>
            <a:off x="92075" y="-1571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124" name="AutoShape 4" descr="data:image/jpeg;base64,/9j/4AAQSkZJRgABAQAAAQABAAD/2wBDAAoHBwgHBgoICAgLCgoLDhgQDg0NDh0VFhEYIx8lJCIfIiEmKzcvJik0KSEiMEExNDk7Pj4+JS5ESUM8SDc9Pjv/2wBDAQoLCw4NDhwQEBw7KCIoOzs7Ozs7Ozs7Ozs7Ozs7Ozs7Ozs7Ozs7Ozs7Ozs7Ozs7Ozs7Ozs7Ozs7Ozs7Ozs7Ozv/wAARCAFOAQQDASIAAhEBAxEB/8QAHAAAAQUBAQEAAAAAAAAAAAAAAAEDBAUGAgcI/8QAVRAAAQMDAgIECAkFDAkDBQAAAQACAwQFERIhBjETQVGyBxQXImFxdJMVMjU2VIGR0dIjQlVzoRYkN1JiZGaUpMHh4iUzNERFkqKxwnKC8CZTY4Oz/8QAGQEBAAMBAQAAAAAAAAAAAAAAAAECAwQF/8QALhEAAgIBAwQBAwMEAwEAAAAAAAECEQMSITETMkFRBBQiMwVhcRVS0fAjQ5HB/9oADAMBAAIRAxEAPwDP32+XWG+18MNzq2NbUyNa1s7gGjUcADKr/h+8tGkXeuJ9NS/70cRHTxFcg0bmql7xUOGMtGXc16kYqlsdSVllHebyN3XeuJ7PGH/enPhq8H/itb/WH/eoMYyU+1oyoaXo1jBExl1vDud1rf6w/wC9SY7pdcb3OsP/AO933qFCPOUjYLN16OiGOJJ+FrmB8pVfvnfeuHXi5jlcqv3zvvUcu581w7ziopFnGPo7mv10hjdIblVnHV07vvVfT8RXZ0oMt4rRnk3p3/enKyLMBBHNVNK1/jD3MYTpOHY5hq1jGLXBy5FUki/qb1d9QLLrWbHdvTOH9+6IOIbq6fon3KryeX5d2/7VV1NSHVDHMY9rS4Bur7Co5JFY0tO4OU0KuA2lLY1Tbvc8/KNV7533pz4WuJ/4hVfVM771WxyB7AR1hdgrFxR1pR9FgbtcsYFfVeszO+9cC7XP9I1Xvnfeohd6SjKjSi2mL8E0Xa5AZ+EKr3zvvXD7vcv0jVe+d96ilybeVKiiGo+hu4X+7sbpZdKtpPWJ3feo54ivIkja261pIj1YNQ7zjnr37EzVxl5JUbxcSyQcwchuR1LdRjXBxSX3cFpW8Q3bocNuFfFpbu81Dxk/am6biG7mWMOutaQ5ozmofzx61X1kTpp3x9M97GHG52TtLBmUOxsNgmmKRFXM0Ed4uZBzcqv37vvXfwvc/wBI1XvnfeoABbyXWSsdKOxRXomfC9z/AEjVe+d965N3un6Sq/fO+9RQjtSkHGPolG73TPylV+/d96Q3e6fpKr9+771F1BcueOeVOleiNMfRL+GLp+kqv37vvQbzdP0lV+/d96g6weopcppXorUfRM+Gbof+JVfv3feozrzdmuI+Fa3+sP8AvTJOEzMM7qyivRSUV6PR+Baqoq7LNJU1Es7xUuaHSvLiBpbtkoTHg7ObBP7U7uMQuDL3s8+fczA3yPPElzJ+ly94qMdgAFY3xoF+uJ/nUneKrwN8lelF7I64qkdxNGMBSGtKahGG5Kkhwwqs2ijphxunC4EJjIzsV1yCq0apnQOSugdJTaCcnCCxJTrBCq9AhfJIxz2SDfIPNW427PsVXXO6J4f1HmFeBjlXkSqpz00Ly8vOkOJJTVOxxkLsZwcJZJmsLW75e0HdSqeHDQCcYCt4MquWw9HIGtAOycFQOrJXIjAGxS8lnsdCtC+MN68o8abnCaeWnnsmDjq5KUirm0T+laRsf2pHPGFB1OzsV15x5lNJOs6mmYBgglRYpgZejG2kF2ezCdLCTySwtihc9z49Rc3HqV9jJ22RopRPISNhnJParGF7GDZQoY2QZ68nsUlkg2GEe4htySunbhcuqA3qXI3A5LlzRzJVKRs5MebIXDIH7UzPVsh2Jy48mhIxwAwCoFQCJg4qYxKTm0izhBfC6eTDWgZwFW1NZI2QhkjSAMlozkBSqiT/AELLg7HAOPWq7xYGk6aJxe8nBIbgAKYr2UyN7JFhRz9MzfmP2qXjr6lEoYujjHqUtxwzJ5KsuTSF6dzgAucuXgJTM1reaZFQx5I1DKJMNo9D8HgxYqgfzt3cYhL4PvkKf2p3dYhcGXvZ58+5mIvgLuILh7TJ3ioZbthTr55t9uB/nMneKhsGpd64R2xWwgyI9s8lC+Ey2UtIw0Hc5U8DScFQpbcZZ3NB0sI1ZG+6vGvJE9XgsS1zYRMSCw75CWKVsrMtOQm6VpbaBHr1BjiM9u6qmTPgqMs3BO4zzVUrsvKemv3LwEJC8BMtkD2Bw6wmXvJOFFFnMffNthRnNDzuNxuCUreeXJ0FmOYU1RRvUNVDGzPY7SBpGAGhDZXs6srtz2Dkm3HPIKSOHaHPGX9iTpXuXAHYE41ibE2znBKUMPWnQxdBuFFk6RtrF2GLsAJcKLLUNli5LE6fUkISw0R3QgpvQWHYqURuuS0EclNlXEabI4cikeXuO5Q5uN8JMnPJSVDQWjIJTNU7XDkg5apTXEDkmpgXtcNPNERJbHceJbPM0cwB+xRqPz2hgcdJ3I7EkUs7KGYBh0jCSl1NbrxjOymuSrdtFnlrGYzjCjifxmYQwkkZ3PUmKgPljIBOOtJaToqQ30qK2svrbkkSbn0dNG4b55N9aq6AOkqRnPblWl1DDXQiVuphJzk7Lmlp2Q6iDqJPxlKdRKzjeT+D0fwfjFjn9qd3WoS8AfIc/tTu61C8zL3s5MnezC8QHF+r/aZO8VHiOyd4jdi/1/tMneKjUzwW7leiu1HZBj7253UWoy1uQcAdYUzIxzTFVHqgfgZ25KEaSWw606bUDgDJJwqqmZ0srnO5BOmerloHHT5ofpwBy2S0rNEIJG53V0qTMpPU0PYAGG8kaQeXNKduaXXjqUFgEaHADrykL3H0LlBsB57JQEoC7a1BQNanAEgSqC6FCEmd0uVBY6ShchLndQSKUiMoQg5K5XRK5ypRBy5uybIwnjuuHNUlWjhrtJ9C78124wuCMJOXJSVscIBaWfmu5jtXHRNHoQHkc90usHrQnZiHDepRYcRXFuORcCpR5dqjywPfKwsOntd2KUUlzaJd186ojbtucLpgw0D0KG+Gfx/znl7GnIJOQprAWhVeyouncm6PQeARixz+0u7rUJeAvkOb2l3dahedk72cWTvZgOIfO4iuA/nMneKq5NUYJad+pWl6GeI7kT9Kk7xUOSML0o8I3StWc2bMtURJlwAzuU7dJmxT6IiQRzwVHttR4pVSExl4weXUmZHeOVT3tzgnrU191ltX/Gl5JkEolixjr3HVlKXJuOExtwDhKB2nKEq63FyV1zSADCUbqCQwlAJSgLsDAQtQgGF0EgShQWoVBykG5V7Z+F6i82quuEVRHGyiBLmuBy7AzsqtpchtJblHgrobIRhSSGV11LnGF0EZImfQgpcK84e4ZdfqSvqBVCHxJgeRo1ashx7f5Kq3XJEmkrZRehIWpfThJzVgcI+pBGEgO6khiELghaGw8My32hr6plS2IUTNZaW5Ltif7lREZUJpuitpjRQuiMK14ZsI4ivDaA1TKYFhdrcMk46gOs/4qW6Vsq9in3HJdNdnmFJu1B8F3WpoembN0EhZ0jOTvSonpClU0Ex5rhlO6sjCjNIyo1RUva7S3YJVltelbnqHAPyHNt/vLu61C48HU3TcNvPW2ocD69LULzcvezhybyZhr23/AOobj7VJ3io2AQpl8GL/AHA/zqTvFRGnIwQvRXCOyHA2xhie5zNi4YK5ihbFnHM9qf0+tJhTZbSjhxz1o0YC65JN3FBRzhdBqUN7V0gSEGyVGUKCQyhIdylCEigr0LgT5mcQ/q3f/wAyvPRyW84Kq6eDhC/RTTxRvexwY1zwC7zDyCzy8GeTtHOGbVYn8D1FzutIJDBK7L25DiBjDR6+X1qwt9BwtxTYp6qO2fB4o35kMeNWkb8xzyMqot9VTs8FdfTunjEzpyWxl41HdvUnOCqung4RvsU08cb5I3aWueAXeYeSxae7/cyae7/csLRT8McWW6upqSzNopKdmWSbazkHBz9XI5ULgu02aq4ZuNbdqZrxTyOzJ+c1oaDsmvBpVU9LPc/GJ44g+FoaXuAyd+1WHAkdLPwXd4qyTo6d8rhI/wDijQN0latCVxtWzi0TcJcTzOtLLKKKV7D0MoxqOB2jr9eV1wdRPtsfFFFIQ50DAwntwH7rqzcP2rhSqN7rL3BUMiYehazGXZGO05PqTPC95gq3cUVk8jIDVtDmMe8AnZ+AO3qUe64D3T08EPhuy2i38NScSXyDxhhdphh5g745dpOefYrbhtvCXFFZLosrKaoiZkxfmub2jHX96ruG6y3X7hN3DNfVNpJo3aoJHHAO+Rz9JO3YrfhSzWnha4Sme9U89XLGQ0BwaGtyPTzJwkvN8kS83yVHBNltFyivLrjSskZA7zXHmxvnZx9imWWn4U4shrLdSWcUj4GZjm5vI5B2efPGxUPg2spoLXxI2WoiYZWu0BzwNWzuXaovgxq4KW8Vj6ieOJroMAyODQTkdqs092TJPdlz4PauhHDVxi8R/KUzCal2f9eDqIH2bKNwvbbLcbfc7xDZm1kwmPRULnA6G7YAzt2/YonAlXTU9m4hbNPHG6SLDA94Bd5ruSicGWrxmlkraHiJlvuLHgdE47FnpB5qGuSGuWVPFT7a+64t1tlt4a0CWKQYw7rwOpPcB0FNcOLKenq4RLEWPJae0NOFaeEmuoaquoooJo56qGItqZYsYJ2wP+/2qB4Pp4abi+nlnlZGwMflz3AAeaeta/8AWX5xl3wtYLTXcVX+lq6OOSCmceja7PmDUeSlWCDg/iWoq7NTWUQ9CwllQca3gHGc8wckLnhaupIeKOJ5ZKmJjJdWhzngB3nO5dqqPBjUwUnEtTJUTRxMNM4B0jgATqb2rNp7szabsx1XT+K1k1PnV0UjmZ7cHCizx9I3lurG64ddat7cOa6d5BHIjUVFx6F0p7G9Wje+DIEcO1IPMVju4xCf8H3yFP7U7utQvPy97OKaqTRjb2Ab9X5H+8yd4qI1gUy9H/T1w9pk7xUQLtXCPQjwIQuSuyVyVZFmcEZ6kvRuAzpOO1bjhGx2ymss/E17YJaeIkRQkZBI2zjr32CeHhPj6XonWKn8T5aAfOx9mFR5HdJGLnvUVZgACTgDJShjy7S1jiRuQAtvR1FirfCDa5bJTOije7MrS3DdRB2A6v8AsrqlmrYPCBfWUFDT1JMTC4Sv0aRpHI4PbuFDyNeCHkrweVpepXtt4WuvEMNVW0MUThFKWuZqwdXPAH1qVcfB/fLbbn1sjIZGRt1SNiflzR1nlv8AUr643VltaujNBji3XpOnOM42SLa0tRXjwYVDBQU5pdZaZi/zh5w/NxzyeeVTWPhC78QRmakhayAHHSyu0tJ9HWVCmt7CmvJSZS5V9e+CrxYqbxqojjlgHOSF2oN9fWE3YeErtxCx8tHGxkLDgyyu0tJ7B2qdUauy2qNXZTZ2XQB06sHHbhaaXwdX+LpnObB0cTNevpNnDflt6FYULW+SG4OwMipG+P5bFVzVWiryLlbmIC0Vo4nZbOG7haDSukdWF2JA7AbloHJZvK9Wq7zScN8I2aqdaoKo1ELGu1AA/EBzyKie1Khklwqs8sJSL0OrorLxnw/VXG1UbaKvpBqfG0Aats4OOeRyKxtksFx4gndFQRBwYMvkccNb6ypU01uWU01vsV6QrR3XgO9WujdVubDUQs3eYH6i0erCh2bha536knqaBsb2wHDmudgk4zsp1RaslTjV2VHUkLSRkBaau8H19oLc+teyGRsbdT4435c0dfUtLwTYZ5ODbgXMiLq9jugJ6tiN+zdVlkilZSWSKVnmJY7RqDTpBxnGy4zhb7FzoPB7caF9BSuhgndFJN0nnA6hnbG5ydjnkqm3eDy+3O3Nro2wRMkbqjZK/DnDqPLZWU1TsrrXky25OwSg9q9C8Gtgqob3W1FXFGGU7XU8jHHJD8g8v71U1vAN7qbtXtgZA8xv6QtEm5DydONvQnUjbRHUV0ZUJRsdlo38B3eOWphZJSzS0sQlljjkJcAQSOrfkqq02mrvVeyio2B0rgT52waAOZPUp1JmikmQ+fUjCfrqN9vrpqSR7HvhcWOLDkZHNM5Ulz0DgAYsc/tLu61CXgL5Dm9pd3WoXn5e9nn5O9mKvW1+uHtMneKiZKl3v5duHtMneKhrvXCO+PAEoSJMqSx6JbqZ9/8ABa6gojrqqWUuMQO7sOLsfWD+xYAUtSZ+gFPKZc46PQdWezCl2a+19hrPGaCbQ47Pad2vHYQtX5Va7RkWuk6bHx8nH2f4rOpRbpGFSi3RW8OWivs/G9qhr6d0L3vD256wQetbOz/wkcQfqGf9mrzt3Fdzlv8ADeamRs88ByxjtmN9AAUul44r6W+Vt3ZT05mrGBj2kO0gDHLf0KsoSZWUJSNDwdUy0fBHENRC8skjke5rhzB0DdJ4N6maa2XyKWV8jRGHYc7O5Dsn9iylBxPV2+z11rihidFXEl7nA6m5GNt0WDiar4ehq4qaGKQVbQ1/SZ2G/LB9KPG6YeN0zT0v8DlV+v8A/Nqe4wlqqbguzMtbnsoHRASmLrOkYBI9OfrWSZxNVR8MSWBsMRp5H6y/B15yD246lKsHG9zsVN4oGR1VLnIimBOn1FND5/cOD5/crHVl4NnMLp6v4PL8EEnoy7s/wW2vElTD4LLZ8Gl7YnaRUOi2OMHOcdWrms9fuOrlfKM0XQwUtM74zIhu71k/3Jrh7jO48PQupomx1FM85MMvIH0dilxk1dFnFtXRqvB5NXycPXds7pXUrYz0OsnAOk5A/YoFB/A/cfaR32KNL4TLtI2aJtJSthlZoEYacMznON/SqSHiOph4ZmsIhiNPM/W55B1A5B7cdQVdEm7orok3ZU5XoPGMckvAnDojY55DGZ0jP5i89+pbGh8Jd1oKCCjjo6RzIIxG0uDskAY7VpNO00Xmm2mi34DpKiy2C7XW4RvghfF5gkGC4AHfB9JwE/wrJQU/g4mlmbUGMyu8Z8V/1g3H7MY+pY2/cZXfiGIQVUjI4Ac9FEMNJ7T2prh/ii48OSvNIWvik/1kMm7Xen1rN45NN+SjhJpvybKy8Q8KWds8tBBdnRubiUOaXs9Z3wjgupEHDXEVTRF0bWPe+EnYtGkkKiuXhFuNbQyUlNSU1EyUEPdE3zj2qrtPE9XaLTW22GGJ8VYCHufnIyMbbp03THTdM1fgzq56gXiKaV8jTEH4e7PnHVkrngh7v3F8Q+cfNY7G/LzCsrw/xLVcOOqTSwxSeMsDHdIDsBnlg+lLauJqu0Wqut8MML460EPc8HI2xturSxveiZY3br9jS0BJ8EVwJOT4x2/ymKXabtQ8RUFutVzFXb7hE0CjqYstDtsAg/V/isdBxJVQcNTWFsMRp5n63PIOrmD246lc0XhKuVHQx07qKkmfC3THK5pBA9Q/wVXB77ESg99iy4Ht89p8IVwt80xldFC7Ls/GyWkE+nBTvClRNDbuLp2SOEkbnljs7ggPwslbOLLhbL5UXgNjnqagEP6QHG+Ow+hJQcVVlvpbpTxwQObc89KXA5bnPLf0qXCTIeOTsd4EvTrTxVA+WQ9DVfkZS49vI/bhbh9sg4Epr5emvaX1DtNI0/m53A+0/Y1eY2q3S3S601DAcPmeGh38UdZ+oLW+E289PcKezwv1RUTAXuzkueR1+of9yk43NJCUbkkYx8j5Xuke4ue4kuJ6ykXIISrejpPQuAfkOb2l3dahHAPyHP7S7utQvOy97PPyd7MVe/l6v9pk7xULKm3v5dr/AGmTvFQcr0I8I7o8C80iMoKksCEIQgEIQgBCEIAQhCAEIQgBCFdU3DzZbfFVVFwipnTtcYWPGzgO09SxzZ8eFJzfJKTZSoXccEszi2KN8hHUxpcuSxzXaC0h2caSN8rTVHixQiE5JTzwgGWGSMHkXNIygU8zojK2GQxjm8MOPtUdSFXYobQu44JpRmOJ7wTjLWk79iR0UjZOjdG4P5aSN/sU643VijnqQrGG0SvttZVyl8LqXT+Tewgu1HC4tFrN2rDTiYRYYXlxGdgsfqcSjKV7R5Jog53SKfcqCnojH4vXxVmvOejHJdUdnlqYap8uuA08JlAdGfP9Cj6rF0+o3sRT4K9IruDh9tVVQwQ1Rfrp+mc7oj5p7FCqaBlPb6eoE+qWVzmviLCNGPT1qI/LwzkoJ7/7/gnSyECWnLSQe0JDknJOSetOyU80TQ+SGRjXci5pAKVtJUP3ZBKRjVsw8u1b64VdlaGMYSpSkVweh+D/AOQp/and1qEcAfIU/tLu61C87L3s4MnezF3z5duHtMneKgqdfPl2v9pk7xUFehHhHdHhAhCFJIIQhACEIQAhCEAIQhACEIQAtdYqKsqKCKjraZtRbahrnskDxmA4O/o9SyKcZUTxxOiZNI2N3NjXEA/UuP5nx5Z4KMWl/vgtF0zXWpsUVhLKE1UkjahzZnUbmh7tzpO/VjHJdNlhl4njEtOYqtlM4NM5aS+THmkkbZWOimlhdqhkfG7tY4grkucXai4lxOck7rg/pcnOUnPm/wCd/wD4W1l9cBxEKCQ3MyeLdINQk05z6Ov7Fdv+FDdqX4PwLRobjBHR6Medn081iZaiecASzPkDdgHOJx6kgnmbEYmzPEZ5sDjg/Urz/T5zilcVz4238/yRqNQazxGx3KW2ydG012I3M6m46lNa8S3qmmOg1cttDoi4jeT71iNTtGjUdJOdOdka3kgl7iW8jnkof6Xd/dvvv/KXP/hOs10vwuOFrl8LF2cs6PWRqxq35dSr+DMm8vDQHHoH4B6+SpJKiaXPSTSP1c9Ticrhj3xnLHFp7WnBWkfgS6GTE2vu9LZbEat7NfTtnbfqH4TtlLRbP6LowAHOxtndOQ/DnwfdvhUuMfQu0ayOf8nHUsa+WSTGuRzsctRzhdPqZ5PjzyO2xu8nbsWMv0yUq3XjxxTvbfz5J1m2o5pI7tQtY8ta62AuGeeAcKLRyRTUtikrXBzX1EznF55uycZ+vCyXTSggiR4IGAdXIdi5L3FoaXOLWnIGdgn9Kf8Ad/u/+RrNi74UNPdfhv8A2TondHrIxr/N0rr4Rqqep4epoZCyKSGPpGjbV1YKxz55pWtbJM97W/FDnEgepIZHktOt2WfFOeXqRfpdr7mv4S24oayTdwG3esa0YAmfsPWoiCSSSSSTzJKF7GOOiCj6KM9C4A+Qp/and1qEcAfIU/tTu61C4cvezz8nezF3z5duHtMneKgqdfPl2v8AaZO8VBXoR4R3R4QIQhSSCEIQAhCEAIQhACEYQgBCMIwgBCMIwgBCEIAQhCAEIQgBCEIAQhCAEIwhACExPVwU4894z2DcqunvD3ebCzQP4x3KsotlJZIx5LZ8jI26nuDR2kqBPd4mDELS89p2CqZJZJnapHlx9JXC1WP2c8s7fB7D4L6iSp4bqZJMZ8dcBjqGhiE34J/mvU+2v7jELyc/5GYXZmr58u1/tMneKgqdfPl24e0yd4qCu6PCPRjwgQhCkkEIQgBCEIATtWOgpKeVtQI9UZJY2JjiTqduS4H0JpSKluqnpQeuI99yxzNqJjmdRKFt+Je4Oq3NA5ZpYzn/AKVOhnnqrdJW09exwieGvY6njB3/APapV48GlwhqmmiLSx4aXMlOlzCQc+sbK0h4aqm2BlEzd8YyXNaPOJP7ea5NT9nJqfszFFca2rq20/TNbqbkOEMZA/6FJuNU+11Hi9RcR0mnJ00seO6pNs4WqYK2L8rlziGloapN+4Uqrs8OgbiePzdLttTduv0ZTVIapeykpbtJVSFjKl3b/s0X4VdtgzbJak1LZvPY0NMbWOYd88gMjZJLweOH6CCofKJZJXFryCOfoHPG3NJEf3hUN6g+P/yV4SepF8bepbjluIa+Y9DHKRHsJBsPObv9mVLnhfL/ALOKcO6miFmD+xQKUkRVONyYh32qxo4K10QMbMNPW7Yn1Lm+ZknHLSZ7vx8UJwbkVla6tgwDEyJ3pgZg/sUSK6TRk9IyJ+f/AMLB/cr6ooq6oAY+V0jABsW59aqau2tj2LwDjqC5l8iXsT+Hq4G47lJKTiOEeuJn3LuGukkkcDGwho30wNP/AIqTS2mJzCWyOcAN9sKZYquioquWjfI1rSfjuVllm/JhLGovS0RaRz6mqjBEXRlwBb0TNx9iYomNkrqeNwy10rQQesErUmltclQJYZWGUb/kwdysrRzRxXGl1vDSZmYB9YXf8OUpKVszzRUeD3EcF8N4+SKf7Cl/cXw3+h6f7CotNxNUue+OanYCORGQpBvlc1up1IzlnGSFzfUx9nn9PIdfuL4b/Q9P9hSHgnhpwwbPT4PoKcF9lx51K3PYH/4JufiiCmdiWneBjJcCCApXyI+yNGUY8nvCJ3NhpP8AlP3o8nnCP6BpP+U/epM3FVDB0ZeyUCTkdO2FY2+401zpvGKVxdHqLckEbj1q6zOXEjNxkuT528JVto7TxtV0dvp2U9OxkZbGzkMtBP7VlVtPC3/CHXfq4u4Fi17eLsRU9d8E/wA16n21/cYhHgn+a9T7a/uMQvJz/kZJk7nUdNf7qw/GjrJW/VrOEwoV2qPF+M7oSfNfWytP/OVNXoVSR24paoghCFBqCEIQAhCEALuruVDStpIquVzMwn4rScee5cKNc6JtfVUUIpXyyeLndr8YGt3NY5+0wz9prbNx1w3R2+CCrulXLIxxLjJSiQAb4AOzscutVt344o+j02m4QZ2wXUkjHcv/AFELLVXCtTDE+ZlPKWtGSA9u3PZV1DQeN1jaeOF7pMag0vG+FxHGXFt4gqIasST3WENyCXOhe7G+dgAttSeECxNy+puETHaMAQ2+R++ADu92PzQeXX9vnVfTGhe6Ce3GJxBwekykPD9T4iKxsEjonNDgQ4dYylg9CuHFfBtxc6bxurqK7DWxyzM0BrR1aWgNHX6d1RQ19FWUtU2kkLy17C4kEfxll7ZZ/hOV0UIfraAcZCt7RQyW9ldDLG5rsx8znPxuSvj70aY+9FzbnOb4y5hAcIhjPX57VbwcQF4HTtaHRuwQfN6vR2YVbZaY1b6qJvxjBkesOaqi9TPjqWjcSgHpARjzs/tXL8xJ5qPfwSjHF9yLaSrrb3WGKGQ0zWNALosj7E3VUL7brkragzAnDXnnnHWl4Yzp6QgFzj+crHiGNkkLQIslzwSN1R44qByw+VN/J+17cFZR1scmtscoIa0uDHHGdlVQurGiSoa+RgccANAw52ez7FYx2ky/Fpyd+xLU2mop4QdJYAcgB3IrGEkjv+V8eWRLdWSKOSTx0RNkJlBIe5vaBushbXukvFG5ziSZ48k/+oLdcKWzD6uqmBJbG7Tq7SDk/sWDtfytR/r2d4L1v06nGdHkfOk7ipeD6Qgjh6RztGQwnzuz1J9zY3RGVsZc0bZzzTFve3S7JjY3Bdl78DBJSC5Q01HHTMaHtLzG1+rbOea8r6fI27RzS+VjSTsYr5309L41Sx9JsdLe3ZZ2gbPcbJV1U07pNEj2+dzOw29Supbk5kG8bXR0zgHNz8ZV1RJFStkp6SCKngnY5+gPJDuXaVrH4mSjkl8/FrUr2Itxa5ojiY1zuhjaSRyydgFtuFaN9FYYWSf6yQmR3oJP3YWCmr3wyhuuM7te3Iy12OWf/nUt9w9eBdaeUFgZJC4AgciDyK1x4JY92S/mQzPTE8N8Lf8ACHXfq4u4Fi1tPC3/AAhV36uLuBYte9i/Gix674J/mvU+2v7jEI8E/wA16n21/cYheVn/ACMk824n+dN19sl75Uy31HjFK0k+c3zSofE/zpuvtkvfKYtdR0NUGE+bJsf7l6tXBGmKWmReoQhYncCEIQAhCEAKRc76y02OnpqOld49VNOqoLOTA92GtPrzn6lHTPEFHUG20NZHICwNLdBAODrcc+hY5+0wz9pAhuF0sk0NTIHPY9o6RrjkHc81HqszVzn0cEsMsgMjWkFmncEY7RhXVBFDe7HDQPqy2riy5jCBjOezkq60VclFew6uqXMZoewyEbjIwuKqORuzqS5T3a1ubW00rnUgIdO2MnBPIOPVvsmqC6V1qmbGI3yUtS0BsPxgcjGw7U5e7dPa9L6epMtNUN1tIAwfXjmp4pReLXFUUtdmoo6duYXAebgZOEIKmpjmpqmYUcNRBUwODnB4LHNxnIx61dUNwmutsmqpoXhzTHGZdPmuPndfaqy0VGqoqYKmtdTdM0M6UgHUSeRUi4U9TaaSqp2znoi+JzC3YEEO32WuJXNItF6XZouGHsdc5Yula2Qw+bk8jranOPLewRxVrGjWHaH4HMLJ8OSSsqKuSL44p85Of47exX0vwrc4RTv/ACj3EOOo+nK5vmw05rPVw5NcSRw40CNo21HkOtXksZfVY0+cwcsLz+poY6a4yQS1I1xuAz2HmtVYDNT0ZM9Q+YvOxcc4APas5NaTlhGXUsu3y9Cw775+L1KBU1ED26cEkb6SMhdVNQHNO5yqvpC6TGVideqXLZoLfXUppJmtDY3mMgt5E7Lyq1/K1H+vZ3gtu1n5Vp9KxFqH+lqP9ezvBet+n7RkcPyt2j3yCpBnaxsbHnBwD2J+bSYsGFgMTcq1bwtRNkMgkmDj1lwP9yV/DNM5pHTzb7cx9ydSJ4H0+UzdY5gicAW6NILsfndaz9VVBr2M+McE4xnSOxb53CFG8YdUVBHXuN/2LhnBVvjLtL3kH+MAT9qdRFfpMl2zzzxOaZrZJPNaPOx6FvOBdMlLWTtGD0rWfY0fiVhDwtb44ix5lkz1l2Pq2U622ujtUDoaOLo2PfrdlxOT27+oLOc01SOnB8ecJ6pHgXhb/hDrv1cXcCxa2nhb/hCrv1cXcCxa9bF+NHceu+Cf5r1Ptr+4xCPBP816n21/cYheTn/IyTzbif503X2yXvlVfWrTif503X2ybvlVa9iPaiDRUU/jFMx/53J3rUhUlpqBFUGJx82Tl61drCSpnfjlqiCEIVTQEIQgBPOkhlhZHKJSGs0lrXgA7k55elMKPPX08Gznhzuxu6hwUtmVmotfcdfBtE2pZUMfVskZyIkb+FdXCK2T+fN00OWaXaZR55znJyDuqqe7zSZEQEY7eZUFz3Pdqe4uJ6yVK+LHyckpY/CLM11BHSOo2sq5YvzS6VoLPV5qZhq6OnqxUxx1Yftn8s3B9fmqAhX+mx+jEtLjXW24VM8woZ6dszw/oopmhrSB1At9a7qb1HLYvgttO4npmyCeR4c/ABGnIA23yqhCtHBji7SBY2a5x2uolklgMzZItGkO04OoHPI9is6Piinpax1S6mqpXOBAa6oGB/0rNoUZMGPI7ki8ZyjwXs17t81VJUOt8xdI4uIMzT/4KVBxVRU8DYWW6cNaNv3wPwLMIWf0eH0Sss07TNU7i+kPO3T/ANYH4E0OJ6IO1eIT/wBYH4FmkJ9Fg9Fuvk9mp/dbSA5bbps9WagfhWbpJ/FquGo06uika/TnGcHOE0hbY8MMaqKM5ScuT17y8f0d/tf+RHl5/o7/AGv/ACLyFCp9Ni9FT17y8/0d/tf+RHl5/o7/AGv/ACLyFCfTYvQPXvLz/R3+1/5EeXn+jv8Aa/8AIvIUJ9Ni9AuuLuIf3U8Qz3bxbxbpmtHR69WNIA54HYqVCFvFKKpA9d8E/wA16n21/cYhHgn+a9T7a/uMQvGz/kZJ5txP86br7ZL3yqtWnE/zpuvtkvfKq17Ee1ECtcWuDgcEbgrR0s4qKdkg6xv61m1ZWeo0yugdyfu31qs1aNsMqdFwhMzVUNOPyjwD2cyq6e8uORAzT/KdzWSi2dUskY8stXOaxup7g0dpKgz3eGPaIGQ9vIKolmkmOZHlx9K4Wixryc8s7fBJnr6ifZz9LexuyjIQtEkuDBtvkEIQpIBCEIAQhCAEIQgBCEIAQhCAEIQgBCEIAQhCAEIQgBCEID13wT/Nep9tf3GIR4J/mvU+2v7jELxc/wCRknm3E/zpuvtkvfKq1acT/Om6+2S98qrXsQ7UQCVri0hzTgjkUiFYASSck5J7UIQgBCEIAQhCAEIQgBCEIAQhCAEIQgBCEIAQhCAEIQgBC0OIBYbfCJY4pKmJ2rNGx2o9K4ZMh3bsBy5YUmgt1F4zUQRQTskgqYojLM1rwcuwTgtwDtyOVnrQMqhab4Nt1TSUczwYGx0Alk87HSOMrm5JDTj14PUPSo1VarfRNkqCZ6mHVG1jGHQ5upurJJbuOobDPNNaBRIWiFFTfurqaUwSGFsMv5MRjXtETy7cj7UyyzUlZSxS0onZNVCRtPA4h5c9mknfAyC0kDbmMKdaBRoUivhip62WCFxcyI6C4nOSNiR6M5wo6sD13wT/ADXqfbX9xiEeCf5r1Ptr+4xC8bP+Rknm3E/zpuvtk3fKq1acT/Om6+2Td8qrXsQ7UQCEIVgCEIQAhCEAIQhACEIQAhCEAIQhACELVeDiCnqOLWsqmQuiFNM4maMPY0hhIJB545qspaYtgyqF6jdrPSVs94oaWOCnk/eEMkzYGsjke9+DIwb6WkEcjvhUtNbbDT8WW+jo6a4mWC5RwSuqmtMUg1YO2Nj6OxZLMmuAYhC3/wC5GyXiuhmoJquGA1lTFUseGlzujbr/ACYHLI2A3S0XCPDlxoILlELnBTvZUvfFK5mr8k1p804wc5/+YU9aIPP0L0jhvh+w013sjpqetqJ7hG+pi+K6GNnnAMdtuQBudt+pU3g+p7c7iCrq7rCyWio6Z75GvGRuQ0d5Oqt3XAMw24VjKXxVtVMICCOiEh0789l065172sY6tqHNZjSDKdsclvb7wtR2Pgu4W9zGSXKCYVnS4BcIDIY2jPpADvrTfCVRZbdwQ6uu8NO+N1wfG9r6USvlb0YOhrttG++VHVWnUkDBRVlVA9kkVRKxzG6Wua8gtHYPRuu47jWxTPmjq52yyfHeJCHO9Z61s7VwjY55LTR1fwg+qukDqhskGnoo2+dhpyMkjG56k/WWKzSW6Ovr2TtiobPSyllLpa6VznlpySP2p1o3wDAiqqBUdOJ5BN/9wOOr7U8y6VgrWVjp3yTsBDXvcSW7EberOQtnX8GWMvr6K31NWKuk8XkEk5b0ZZM5oAwN8gPG/XupM/AXD/wjBQw3NwmZWMp5WGdrnStJwSGgeaRzwc7J1oA843Qpt4ipILrUQ0LZW08TyxvSuBccbEnHaVCWy3QPXfBP816n21/cYhHgn+a9T7a/uMQvGz/kZJ5txP8AOm6+2S98qrVpxP8AOm6+2Td8qrXsQ7UQCEIVgCFqqHhGW72qzeKRww1Fe6o/LSTEhwj33bjzcAHtypNn4BZU3e0MqrpSy0Nwe9okpnOJLmfGYMjn6eX9+TyxQMYhayq4Rgnnqaumr6Khtcc4p4pppXua9/PSDpySBzOMBMngW4QR10lbV0dHHQzCGV8shwS5uppbgHIIwpWWL8gzKFrIvB9XSxtxcre2Z1G2tbC6QhxiIznlgYHpUKu4UkoKihE1zozTV0RliqmF7mEA4I2bnOfQnUj7BQIVlfbHUWCtjpqiSOUSwtmikiJ0vY7kRkA9R5hVqummrQBCEKQCEIQAn6StqaCYzUkz4ZCxzC5hwdLhgj6wUwhQCc+93OSm8WfXTGLQyPSXbaWHLB9ROykVHFN9q+g8YutTJ4s8SRan/FcOTvX6VUoUaV6BasqL3T22G4sqZo6bxxxie2TBE+kFxA55wRuuqjiq/wBXvPdamQFr27v20uGHD1EBWVCbdVcEx089xp4ZqSvkqHU8mrVMwsaMNwMZOCN1o+IeJLVPSONJUUEsE00TqeKSSRxpQ0g56PRhoAGCAdxnmsHLetIMrYrhxMaCeC1XOaCmpA2R7em0tYHODds9WSM/aqmZ9ZbJq2gbUjDyYp+ifqZIA7PPrGRleiXO/wBmdcKmd12imknpYg8McXRtcKhri1hLQcacnB5csp2n4msjfG3UlZSQubcJ5phNI+NtSwuyzZrTrGNtJVeo+dIMBS1N+vdcaOnnqaqpqohTlmrJfG3cNPoGM/Un7pZb5abQ1lRLHJbxPkiCoZKxkpHXpJw7AT3Dl4oKXiCskqf3nS18M0AfECfFw/kQOeBy9SjXez0Vrow6K/0tfK+QYhpWuIDcHznEgAH0LW3qoEu11HFtNRW6mttbURU9wlcykY2YAOcDhw5+bufUqqpud1DJqKeslLQxtPIwuyNLHZa0+gFbHhvi2itNu4apHeJP6KqldVPnh1vp2l4ILT1bZ5difs9+tscFI5l4pqOmp6md9xpZIi51Y1ziW42OrLdsHlzVHJpv7QYSS73GY1DpKyVxqWMjmJd8drcaQfVgY9SkTcUX6oNOZbrUvNK4SRan7scOTvX6VsbRxHwzLbImXJmmWcvt7884aUkua/lzaSB/7U/bOKrVUyXEx1EFBUGsBikkldEHU7WhrGhzWnOMZLTzyjm/7QeaPkfLI6R7i5zyXOJ6yVyp98qoa691lVTxRxRSyuc1sWdA9IyAcHny61AXQuAeu+Cf5r1Ptr+4xCPBP816n21/cYheNn/IyTzbif503X2yXvlVatOJ/nTdfbJe+VVr2IdqIBCEKwNdZ+NWWqls8LqF0nwb4zv0mOk6UY7OpcWXjFlqprLG6idILVVSzkh+NYeMActsYVTSXWGKnigmpw8RsIDtIOkku39PxhtnqUoX2hZRmCGmcxzyS54aNiWkbD0EkjsWLgvQHqTiOgktUlpvNBPPTCsNVCYJhG9jjsWnIOQR9advXGhvVtuNK+j6M1lXHMwtfkRtYzQG+k4xuq6W7UlVKXzQuYS/USxjcuGpxAPL+MPXj613VXmimjnZFRMjD2lrCY2nGS7PeG/VpChQV3QLBvGsYuLKrxJ3mWb4M09J16dOvl+xO23jimo6KhpZqCU+KUUtL00UobI0vdq1sJB0kcljkKzxQfgF3xRf4+IaminZBJCaakZTnpJekLtJODnrO+6pEIV4xUVSAIQhWAIQhACEIQAhCEBa8M2YcQX+mtZmMIn1ee1mojDSeWd+Ss7rwNX0tzipLeJKoSUvjR6ZggdEzJB1hxw3l2qs4ZvDbDfqe5PidI2EO81pwd2kf3qTZuIY4H18N4bUVtNcIRFM5suJRpcHNIcfSOSxlr1WuAR63he825srqqjMbYoWzvOtpAjc7SHbHrKequGaig4fmuFYXRTxVMcXQ7HLXs1h2QezCuJeMrPO8Uj7bVi2OtzKJzBODKND9bXB2MKHfuLorzb6ylbSOhE1VFLFl2dLGR6AD2nG6hSyOrQKqgtArLHc7kZiw0HRYZp+PrcRz6sYV5wtwKOJLP46KyWGR1SYGBtMZGNIaHanuB80elQGXu103CVRa6SiqGVtYYxUzPlBYQxxcC0YyDv+xMxcRSU/CXwLAZonuqzO+RkmkOaWBuk49Sl62tttwLR8HX6vgjmpaHWyXJjzKwF4HMtBOSNuakz8GV7xTG3N8ZElDFVTF72sEWskYyTy25qwtXGVqpnWusr7bVS19sh8XidDMGxuZvgluOY1H1qLWcYQ1NmnoG0sjHS2+npA7UMAxyaifUVW8t8AgV3B1/t0Ek1VbnMbE5rXgPaXNycNOAc4J5HkUScH36KSKN1Dl8srYQ1srHFr3cmuAPmk+nCs5eN2+PXKsipna6uGlZGHkENdCWHJ7QdB+1WU/hIgdXU9VBBWNBqmT1UL3R6HBpzpaQwHnyJKasvoGHrqKe3VklJUta2aM4e1rw7SezIJCjp6snFVWTzgECWRzwD1ZOUyt1dbg9d8E/zXqfbX9xiEeCf5r1Ptr+4xC8bP+Rknm3E/zpuvtk3fKq16JePBlerheq2thqqBsdRUPlYHyPBAc4kZ83moXkmv30u3e8f+BepHJHStyDEIW38k1++l273j/wACPJNfvpdu94/8Ct1YewYhC2/kmv30u3e8f+BHkmv30u3e8f8AgTqw9gxCFt/JNfvpdu94/wDAjyTX76XbveP/AAJ1YewYhC2/kmv30u3e8f8AgR5Jr99Lt3vH/gTqw9gxCFt/JNfvpdu94/8AAjyTX76XbveP/AnVh7BiELb+Sa/fS7d7x/4EeSa/fS7d7x/4E6sPYMQhbfyTX76XbveP/AjyTX76XbveP/AnVh7BiELb+Sa/fS7d7x/4EeSa/fS7d7x/4E6sPYMQhbfyTX76XbveP/AjyTX76XbveP8AwJ1YewYhC2/kmv30u3e8f+BHkmv30u3e8f8AgTqx9gxCFt/JNfvpdu94/wDAjyTX76XbveP/AAJ1YewYhC2/kmv30u3e8f8AgR5Jr99Lt3vH/gTqw9gxCFt/JNfvpdu94/8AAjyTX76XbveP/AnVh7BiELb+Sa/fS7d7x/4EeSa/fS7d7x/4E6sPYMQhbfyTX76XbveP/AjyTX76XbveP/AnVh7BpvBP816n21/cYhWnBHD1Xw1ZpqKtkhkkfUOlBhcSMFrR1gb+aULyczvI2iT/2Q==%20"/>
          <p:cNvSpPr>
            <a:spLocks noChangeAspect="1" noChangeArrowheads="1"/>
          </p:cNvSpPr>
          <p:nvPr/>
        </p:nvSpPr>
        <p:spPr bwMode="auto">
          <a:xfrm>
            <a:off x="92075" y="-1571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126" name="AutoShape 6" descr="data:image/jpeg;base64,/9j/4AAQSkZJRgABAQAAAQABAAD/2wBDAAoHBwgHBgoICAgLCgoLDhgQDg0NDh0VFhEYIx8lJCIfIiEmKzcvJik0KSEiMEExNDk7Pj4+JS5ESUM8SDc9Pjv/2wBDAQoLCw4NDhwQEBw7KCIoOzs7Ozs7Ozs7Ozs7Ozs7Ozs7Ozs7Ozs7Ozs7Ozs7Ozs7Ozs7Ozs7Ozs7Ozs7Ozs7Ozv/wAARCAFOAQQDASIAAhEBAxEB/8QAHAAAAQUBAQEAAAAAAAAAAAAAAAEDBAUGAgcI/8QAVRAAAQMDAgIECAkFDAkDBQAAAQACAwQFERIhBjETQVGyBxQXImFxdJMVMjU2VIGR0dIjQlVzoRYkN1JiZGaUpMHh4iUzNERFkqKxwnKC8CZTY4Oz/8QAGQEBAAMBAQAAAAAAAAAAAAAAAAECAwQF/8QALhEAAgIBAwQBAwMEAwEAAAAAAAECEQMSITETMkFRBBQiMwVhcRVS0fAjQ5HB/9oADAMBAAIRAxEAPwDP32+XWG+18MNzq2NbUyNa1s7gGjUcADKr/h+8tGkXeuJ9NS/70cRHTxFcg0bmql7xUOGMtGXc16kYqlsdSVllHebyN3XeuJ7PGH/enPhq8H/itb/WH/eoMYyU+1oyoaXo1jBExl1vDud1rf6w/wC9SY7pdcb3OsP/AO933qFCPOUjYLN16OiGOJJ+FrmB8pVfvnfeuHXi5jlcqv3zvvUcu581w7ziopFnGPo7mv10hjdIblVnHV07vvVfT8RXZ0oMt4rRnk3p3/enKyLMBBHNVNK1/jD3MYTpOHY5hq1jGLXBy5FUki/qb1d9QLLrWbHdvTOH9+6IOIbq6fon3KryeX5d2/7VV1NSHVDHMY9rS4Bur7Co5JFY0tO4OU0KuA2lLY1Tbvc8/KNV7533pz4WuJ/4hVfVM771WxyB7AR1hdgrFxR1pR9FgbtcsYFfVeszO+9cC7XP9I1Xvnfeohd6SjKjSi2mL8E0Xa5AZ+EKr3zvvXD7vcv0jVe+d96ilybeVKiiGo+hu4X+7sbpZdKtpPWJ3feo54ivIkja261pIj1YNQ7zjnr37EzVxl5JUbxcSyQcwchuR1LdRjXBxSX3cFpW8Q3bocNuFfFpbu81Dxk/am6biG7mWMOutaQ5ozmofzx61X1kTpp3x9M97GHG52TtLBmUOxsNgmmKRFXM0Ed4uZBzcqv37vvXfwvc/wBI1XvnfeoABbyXWSsdKOxRXomfC9z/AEjVe+d965N3un6Sq/fO+9RQjtSkHGPolG73TPylV+/d96Q3e6fpKr9+771F1BcueOeVOleiNMfRL+GLp+kqv37vvQbzdP0lV+/d96g6weopcppXorUfRM+Gbof+JVfv3feozrzdmuI+Fa3+sP8AvTJOEzMM7qyivRSUV6PR+Baqoq7LNJU1Es7xUuaHSvLiBpbtkoTHg7ObBP7U7uMQuDL3s8+fczA3yPPElzJ+ly94qMdgAFY3xoF+uJ/nUneKrwN8lelF7I64qkdxNGMBSGtKahGG5Kkhwwqs2ijphxunC4EJjIzsV1yCq0apnQOSugdJTaCcnCCxJTrBCq9AhfJIxz2SDfIPNW427PsVXXO6J4f1HmFeBjlXkSqpz00Ly8vOkOJJTVOxxkLsZwcJZJmsLW75e0HdSqeHDQCcYCt4MquWw9HIGtAOycFQOrJXIjAGxS8lnsdCtC+MN68o8abnCaeWnnsmDjq5KUirm0T+laRsf2pHPGFB1OzsV15x5lNJOs6mmYBgglRYpgZejG2kF2ezCdLCTySwtihc9z49Rc3HqV9jJ22RopRPISNhnJParGF7GDZQoY2QZ68nsUlkg2GEe4htySunbhcuqA3qXI3A5LlzRzJVKRs5MebIXDIH7UzPVsh2Jy48mhIxwAwCoFQCJg4qYxKTm0izhBfC6eTDWgZwFW1NZI2QhkjSAMlozkBSqiT/AELLg7HAOPWq7xYGk6aJxe8nBIbgAKYr2UyN7JFhRz9MzfmP2qXjr6lEoYujjHqUtxwzJ5KsuTSF6dzgAucuXgJTM1reaZFQx5I1DKJMNo9D8HgxYqgfzt3cYhL4PvkKf2p3dYhcGXvZ58+5mIvgLuILh7TJ3ioZbthTr55t9uB/nMneKhsGpd64R2xWwgyI9s8lC+Ey2UtIw0Hc5U8DScFQpbcZZ3NB0sI1ZG+6vGvJE9XgsS1zYRMSCw75CWKVsrMtOQm6VpbaBHr1BjiM9u6qmTPgqMs3BO4zzVUrsvKemv3LwEJC8BMtkD2Bw6wmXvJOFFFnMffNthRnNDzuNxuCUreeXJ0FmOYU1RRvUNVDGzPY7SBpGAGhDZXs6srtz2Dkm3HPIKSOHaHPGX9iTpXuXAHYE41ibE2znBKUMPWnQxdBuFFk6RtrF2GLsAJcKLLUNli5LE6fUkISw0R3QgpvQWHYqURuuS0EclNlXEabI4cikeXuO5Q5uN8JMnPJSVDQWjIJTNU7XDkg5apTXEDkmpgXtcNPNERJbHceJbPM0cwB+xRqPz2hgcdJ3I7EkUs7KGYBh0jCSl1NbrxjOymuSrdtFnlrGYzjCjifxmYQwkkZ3PUmKgPljIBOOtJaToqQ30qK2svrbkkSbn0dNG4b55N9aq6AOkqRnPblWl1DDXQiVuphJzk7Lmlp2Q6iDqJPxlKdRKzjeT+D0fwfjFjn9qd3WoS8AfIc/tTu61C8zL3s5MnezC8QHF+r/aZO8VHiOyd4jdi/1/tMneKjUzwW7leiu1HZBj7253UWoy1uQcAdYUzIxzTFVHqgfgZ25KEaSWw606bUDgDJJwqqmZ0srnO5BOmerloHHT5ofpwBy2S0rNEIJG53V0qTMpPU0PYAGG8kaQeXNKduaXXjqUFgEaHADrykL3H0LlBsB57JQEoC7a1BQNanAEgSqC6FCEmd0uVBY6ShchLndQSKUiMoQg5K5XRK5ypRBy5uybIwnjuuHNUlWjhrtJ9C78124wuCMJOXJSVscIBaWfmu5jtXHRNHoQHkc90usHrQnZiHDepRYcRXFuORcCpR5dqjywPfKwsOntd2KUUlzaJd186ojbtucLpgw0D0KG+Gfx/znl7GnIJOQprAWhVeyouncm6PQeARixz+0u7rUJeAvkOb2l3dahedk72cWTvZgOIfO4iuA/nMneKq5NUYJad+pWl6GeI7kT9Kk7xUOSML0o8I3StWc2bMtURJlwAzuU7dJmxT6IiQRzwVHttR4pVSExl4weXUmZHeOVT3tzgnrU191ltX/Gl5JkEolixjr3HVlKXJuOExtwDhKB2nKEq63FyV1zSADCUbqCQwlAJSgLsDAQtQgGF0EgShQWoVBykG5V7Z+F6i82quuEVRHGyiBLmuBy7AzsqtpchtJblHgrobIRhSSGV11LnGF0EZImfQgpcK84e4ZdfqSvqBVCHxJgeRo1ashx7f5Kq3XJEmkrZRehIWpfThJzVgcI+pBGEgO6khiELghaGw8My32hr6plS2IUTNZaW5Ltif7lREZUJpuitpjRQuiMK14ZsI4ivDaA1TKYFhdrcMk46gOs/4qW6Vsq9in3HJdNdnmFJu1B8F3WpoembN0EhZ0jOTvSonpClU0Ex5rhlO6sjCjNIyo1RUva7S3YJVltelbnqHAPyHNt/vLu61C48HU3TcNvPW2ocD69LULzcvezhybyZhr23/AOobj7VJ3io2AQpl8GL/AHA/zqTvFRGnIwQvRXCOyHA2xhie5zNi4YK5ihbFnHM9qf0+tJhTZbSjhxz1o0YC65JN3FBRzhdBqUN7V0gSEGyVGUKCQyhIdylCEigr0LgT5mcQ/q3f/wAyvPRyW84Kq6eDhC/RTTxRvexwY1zwC7zDyCzy8GeTtHOGbVYn8D1FzutIJDBK7L25DiBjDR6+X1qwt9BwtxTYp6qO2fB4o35kMeNWkb8xzyMqot9VTs8FdfTunjEzpyWxl41HdvUnOCqung4RvsU08cb5I3aWueAXeYeSxae7/cyae7/csLRT8McWW6upqSzNopKdmWSbazkHBz9XI5ULgu02aq4ZuNbdqZrxTyOzJ+c1oaDsmvBpVU9LPc/GJ44g+FoaXuAyd+1WHAkdLPwXd4qyTo6d8rhI/wDijQN0latCVxtWzi0TcJcTzOtLLKKKV7D0MoxqOB2jr9eV1wdRPtsfFFFIQ50DAwntwH7rqzcP2rhSqN7rL3BUMiYehazGXZGO05PqTPC95gq3cUVk8jIDVtDmMe8AnZ+AO3qUe64D3T08EPhuy2i38NScSXyDxhhdphh5g745dpOefYrbhtvCXFFZLosrKaoiZkxfmub2jHX96ruG6y3X7hN3DNfVNpJo3aoJHHAO+Rz9JO3YrfhSzWnha4Sme9U89XLGQ0BwaGtyPTzJwkvN8kS83yVHBNltFyivLrjSskZA7zXHmxvnZx9imWWn4U4shrLdSWcUj4GZjm5vI5B2efPGxUPg2spoLXxI2WoiYZWu0BzwNWzuXaovgxq4KW8Vj6ieOJroMAyODQTkdqs092TJPdlz4PauhHDVxi8R/KUzCal2f9eDqIH2bKNwvbbLcbfc7xDZm1kwmPRULnA6G7YAzt2/YonAlXTU9m4hbNPHG6SLDA94Bd5ruSicGWrxmlkraHiJlvuLHgdE47FnpB5qGuSGuWVPFT7a+64t1tlt4a0CWKQYw7rwOpPcB0FNcOLKenq4RLEWPJae0NOFaeEmuoaquoooJo56qGItqZYsYJ2wP+/2qB4Pp4abi+nlnlZGwMflz3AAeaeta/8AWX5xl3wtYLTXcVX+lq6OOSCmceja7PmDUeSlWCDg/iWoq7NTWUQ9CwllQca3gHGc8wckLnhaupIeKOJ5ZKmJjJdWhzngB3nO5dqqPBjUwUnEtTJUTRxMNM4B0jgATqb2rNp7szabsx1XT+K1k1PnV0UjmZ7cHCizx9I3lurG64ddat7cOa6d5BHIjUVFx6F0p7G9Wje+DIEcO1IPMVju4xCf8H3yFP7U7utQvPy97OKaqTRjb2Ab9X5H+8yd4qI1gUy9H/T1w9pk7xUQLtXCPQjwIQuSuyVyVZFmcEZ6kvRuAzpOO1bjhGx2ymss/E17YJaeIkRQkZBI2zjr32CeHhPj6XonWKn8T5aAfOx9mFR5HdJGLnvUVZgACTgDJShjy7S1jiRuQAtvR1FirfCDa5bJTOije7MrS3DdRB2A6v8AsrqlmrYPCBfWUFDT1JMTC4Sv0aRpHI4PbuFDyNeCHkrweVpepXtt4WuvEMNVW0MUThFKWuZqwdXPAH1qVcfB/fLbbn1sjIZGRt1SNiflzR1nlv8AUr643VltaujNBji3XpOnOM42SLa0tRXjwYVDBQU5pdZaZi/zh5w/NxzyeeVTWPhC78QRmakhayAHHSyu0tJ9HWVCmt7CmvJSZS5V9e+CrxYqbxqojjlgHOSF2oN9fWE3YeErtxCx8tHGxkLDgyyu0tJ7B2qdUauy2qNXZTZ2XQB06sHHbhaaXwdX+LpnObB0cTNevpNnDflt6FYULW+SG4OwMipG+P5bFVzVWiryLlbmIC0Vo4nZbOG7haDSukdWF2JA7AbloHJZvK9Wq7zScN8I2aqdaoKo1ELGu1AA/EBzyKie1Khklwqs8sJSL0OrorLxnw/VXG1UbaKvpBqfG0Aats4OOeRyKxtksFx4gndFQRBwYMvkccNb6ypU01uWU01vsV6QrR3XgO9WujdVubDUQs3eYH6i0erCh2bha536knqaBsb2wHDmudgk4zsp1RaslTjV2VHUkLSRkBaau8H19oLc+teyGRsbdT4435c0dfUtLwTYZ5ODbgXMiLq9jugJ6tiN+zdVlkilZSWSKVnmJY7RqDTpBxnGy4zhb7FzoPB7caF9BSuhgndFJN0nnA6hnbG5ydjnkqm3eDy+3O3Nro2wRMkbqjZK/DnDqPLZWU1TsrrXky25OwSg9q9C8Gtgqob3W1FXFGGU7XU8jHHJD8g8v71U1vAN7qbtXtgZA8xv6QtEm5DydONvQnUjbRHUV0ZUJRsdlo38B3eOWphZJSzS0sQlljjkJcAQSOrfkqq02mrvVeyio2B0rgT52waAOZPUp1JmikmQ+fUjCfrqN9vrpqSR7HvhcWOLDkZHNM5Ulz0DgAYsc/tLu61CXgL5Dm9pd3WoXn5e9nn5O9mKvW1+uHtMneKiZKl3v5duHtMneKhrvXCO+PAEoSJMqSx6JbqZ9/8ABa6gojrqqWUuMQO7sOLsfWD+xYAUtSZ+gFPKZc46PQdWezCl2a+19hrPGaCbQ47Pad2vHYQtX5Va7RkWuk6bHx8nH2f4rOpRbpGFSi3RW8OWivs/G9qhr6d0L3vD256wQetbOz/wkcQfqGf9mrzt3Fdzlv8ADeamRs88ByxjtmN9AAUul44r6W+Vt3ZT05mrGBj2kO0gDHLf0KsoSZWUJSNDwdUy0fBHENRC8skjke5rhzB0DdJ4N6maa2XyKWV8jRGHYc7O5Dsn9iylBxPV2+z11rihidFXEl7nA6m5GNt0WDiar4ehq4qaGKQVbQ1/SZ2G/LB9KPG6YeN0zT0v8DlV+v8A/Nqe4wlqqbguzMtbnsoHRASmLrOkYBI9OfrWSZxNVR8MSWBsMRp5H6y/B15yD246lKsHG9zsVN4oGR1VLnIimBOn1FND5/cOD5/crHVl4NnMLp6v4PL8EEnoy7s/wW2vElTD4LLZ8Gl7YnaRUOi2OMHOcdWrms9fuOrlfKM0XQwUtM74zIhu71k/3Jrh7jO48PQupomx1FM85MMvIH0dilxk1dFnFtXRqvB5NXycPXds7pXUrYz0OsnAOk5A/YoFB/A/cfaR32KNL4TLtI2aJtJSthlZoEYacMznON/SqSHiOph4ZmsIhiNPM/W55B1A5B7cdQVdEm7orok3ZU5XoPGMckvAnDojY55DGZ0jP5i89+pbGh8Jd1oKCCjjo6RzIIxG0uDskAY7VpNO00Xmm2mi34DpKiy2C7XW4RvghfF5gkGC4AHfB9JwE/wrJQU/g4mlmbUGMyu8Z8V/1g3H7MY+pY2/cZXfiGIQVUjI4Ac9FEMNJ7T2prh/ii48OSvNIWvik/1kMm7Xen1rN45NN+SjhJpvybKy8Q8KWds8tBBdnRubiUOaXs9Z3wjgupEHDXEVTRF0bWPe+EnYtGkkKiuXhFuNbQyUlNSU1EyUEPdE3zj2qrtPE9XaLTW22GGJ8VYCHufnIyMbbp03THTdM1fgzq56gXiKaV8jTEH4e7PnHVkrngh7v3F8Q+cfNY7G/LzCsrw/xLVcOOqTSwxSeMsDHdIDsBnlg+lLauJqu0Wqut8MML460EPc8HI2xturSxveiZY3br9jS0BJ8EVwJOT4x2/ymKXabtQ8RUFutVzFXb7hE0CjqYstDtsAg/V/isdBxJVQcNTWFsMRp5n63PIOrmD246lc0XhKuVHQx07qKkmfC3THK5pBA9Q/wVXB77ESg99iy4Ht89p8IVwt80xldFC7Ls/GyWkE+nBTvClRNDbuLp2SOEkbnljs7ggPwslbOLLhbL5UXgNjnqagEP6QHG+Ow+hJQcVVlvpbpTxwQObc89KXA5bnPLf0qXCTIeOTsd4EvTrTxVA+WQ9DVfkZS49vI/bhbh9sg4Epr5emvaX1DtNI0/m53A+0/Y1eY2q3S3S601DAcPmeGh38UdZ+oLW+E289PcKezwv1RUTAXuzkueR1+of9yk43NJCUbkkYx8j5Xuke4ue4kuJ6ykXIISrejpPQuAfkOb2l3dahHAPyHP7S7utQvOy97PPyd7MVe/l6v9pk7xULKm3v5dr/AGmTvFQcr0I8I7o8C80iMoKksCEIQgEIQgBCEIAQhCAEIQgBCFdU3DzZbfFVVFwipnTtcYWPGzgO09SxzZ8eFJzfJKTZSoXccEszi2KN8hHUxpcuSxzXaC0h2caSN8rTVHixQiE5JTzwgGWGSMHkXNIygU8zojK2GQxjm8MOPtUdSFXYobQu44JpRmOJ7wTjLWk79iR0UjZOjdG4P5aSN/sU643VijnqQrGG0SvttZVyl8LqXT+Tewgu1HC4tFrN2rDTiYRYYXlxGdgsfqcSjKV7R5Jog53SKfcqCnojH4vXxVmvOejHJdUdnlqYap8uuA08JlAdGfP9Cj6rF0+o3sRT4K9IruDh9tVVQwQ1Rfrp+mc7oj5p7FCqaBlPb6eoE+qWVzmviLCNGPT1qI/LwzkoJ7/7/gnSyECWnLSQe0JDknJOSetOyU80TQ+SGRjXci5pAKVtJUP3ZBKRjVsw8u1b64VdlaGMYSpSkVweh+D/AOQp/and1qEcAfIU/tLu61C87L3s4MnezF3z5duHtMneKgqdfPl2v9pk7xUFehHhHdHhAhCFJIIQhACEIQAhCEAIQhACEIQAtdYqKsqKCKjraZtRbahrnskDxmA4O/o9SyKcZUTxxOiZNI2N3NjXEA/UuP5nx5Z4KMWl/vgtF0zXWpsUVhLKE1UkjahzZnUbmh7tzpO/VjHJdNlhl4njEtOYqtlM4NM5aS+THmkkbZWOimlhdqhkfG7tY4grkucXai4lxOck7rg/pcnOUnPm/wCd/wD4W1l9cBxEKCQ3MyeLdINQk05z6Ov7Fdv+FDdqX4PwLRobjBHR6Medn081iZaiecASzPkDdgHOJx6kgnmbEYmzPEZ5sDjg/Urz/T5zilcVz4238/yRqNQazxGx3KW2ydG012I3M6m46lNa8S3qmmOg1cttDoi4jeT71iNTtGjUdJOdOdka3kgl7iW8jnkof6Xd/dvvv/KXP/hOs10vwuOFrl8LF2cs6PWRqxq35dSr+DMm8vDQHHoH4B6+SpJKiaXPSTSP1c9Ticrhj3xnLHFp7WnBWkfgS6GTE2vu9LZbEat7NfTtnbfqH4TtlLRbP6LowAHOxtndOQ/DnwfdvhUuMfQu0ayOf8nHUsa+WSTGuRzsctRzhdPqZ5PjzyO2xu8nbsWMv0yUq3XjxxTvbfz5J1m2o5pI7tQtY8ta62AuGeeAcKLRyRTUtikrXBzX1EznF55uycZ+vCyXTSggiR4IGAdXIdi5L3FoaXOLWnIGdgn9Kf8Ad/u/+RrNi74UNPdfhv8A2TondHrIxr/N0rr4Rqqep4epoZCyKSGPpGjbV1YKxz55pWtbJM97W/FDnEgepIZHktOt2WfFOeXqRfpdr7mv4S24oayTdwG3esa0YAmfsPWoiCSSSSSTzJKF7GOOiCj6KM9C4A+Qp/and1qEcAfIU/tTu61C4cvezz8nezF3z5duHtMneKgqdfPl2v8AaZO8VBXoR4R3R4QIQhSSCEIQAhCEAIQhACEYQgBCMIwgBCMIwgBCEIAQhCAEIQgBCEIAQhCAEIwhACExPVwU4894z2DcqunvD3ebCzQP4x3KsotlJZIx5LZ8jI26nuDR2kqBPd4mDELS89p2CqZJZJnapHlx9JXC1WP2c8s7fB7D4L6iSp4bqZJMZ8dcBjqGhiE34J/mvU+2v7jELyc/5GYXZmr58u1/tMneKgqdfPl24e0yd4qCu6PCPRjwgQhCkkEIQgBCEIATtWOgpKeVtQI9UZJY2JjiTqduS4H0JpSKluqnpQeuI99yxzNqJjmdRKFt+Je4Oq3NA5ZpYzn/AKVOhnnqrdJW09exwieGvY6njB3/APapV48GlwhqmmiLSx4aXMlOlzCQc+sbK0h4aqm2BlEzd8YyXNaPOJP7ea5NT9nJqfszFFca2rq20/TNbqbkOEMZA/6FJuNU+11Hi9RcR0mnJ00seO6pNs4WqYK2L8rlziGloapN+4Uqrs8OgbiePzdLttTduv0ZTVIapeykpbtJVSFjKl3b/s0X4VdtgzbJak1LZvPY0NMbWOYd88gMjZJLweOH6CCofKJZJXFryCOfoHPG3NJEf3hUN6g+P/yV4SepF8bepbjluIa+Y9DHKRHsJBsPObv9mVLnhfL/ALOKcO6miFmD+xQKUkRVONyYh32qxo4K10QMbMNPW7Yn1Lm+ZknHLSZ7vx8UJwbkVla6tgwDEyJ3pgZg/sUSK6TRk9IyJ+f/AMLB/cr6ooq6oAY+V0jABsW59aqau2tj2LwDjqC5l8iXsT+Hq4G47lJKTiOEeuJn3LuGukkkcDGwho30wNP/AIqTS2mJzCWyOcAN9sKZYquioquWjfI1rSfjuVllm/JhLGovS0RaRz6mqjBEXRlwBb0TNx9iYomNkrqeNwy10rQQesErUmltclQJYZWGUb/kwdysrRzRxXGl1vDSZmYB9YXf8OUpKVszzRUeD3EcF8N4+SKf7Cl/cXw3+h6f7CotNxNUue+OanYCORGQpBvlc1up1IzlnGSFzfUx9nn9PIdfuL4b/Q9P9hSHgnhpwwbPT4PoKcF9lx51K3PYH/4JufiiCmdiWneBjJcCCApXyI+yNGUY8nvCJ3NhpP8AlP3o8nnCP6BpP+U/epM3FVDB0ZeyUCTkdO2FY2+401zpvGKVxdHqLckEbj1q6zOXEjNxkuT528JVto7TxtV0dvp2U9OxkZbGzkMtBP7VlVtPC3/CHXfq4u4Fi17eLsRU9d8E/wA16n21/cYhHgn+a9T7a/uMQvJz/kZJk7nUdNf7qw/GjrJW/VrOEwoV2qPF+M7oSfNfWytP/OVNXoVSR24paoghCFBqCEIQAhCEALuruVDStpIquVzMwn4rScee5cKNc6JtfVUUIpXyyeLndr8YGt3NY5+0wz9prbNx1w3R2+CCrulXLIxxLjJSiQAb4AOzscutVt344o+j02m4QZ2wXUkjHcv/AFELLVXCtTDE+ZlPKWtGSA9u3PZV1DQeN1jaeOF7pMag0vG+FxHGXFt4gqIasST3WENyCXOhe7G+dgAttSeECxNy+puETHaMAQ2+R++ADu92PzQeXX9vnVfTGhe6Ce3GJxBwekykPD9T4iKxsEjonNDgQ4dYylg9CuHFfBtxc6bxurqK7DWxyzM0BrR1aWgNHX6d1RQ19FWUtU2kkLy17C4kEfxll7ZZ/hOV0UIfraAcZCt7RQyW9ldDLG5rsx8znPxuSvj70aY+9FzbnOb4y5hAcIhjPX57VbwcQF4HTtaHRuwQfN6vR2YVbZaY1b6qJvxjBkesOaqi9TPjqWjcSgHpARjzs/tXL8xJ5qPfwSjHF9yLaSrrb3WGKGQ0zWNALosj7E3VUL7brkragzAnDXnnnHWl4Yzp6QgFzj+crHiGNkkLQIslzwSN1R44qByw+VN/J+17cFZR1scmtscoIa0uDHHGdlVQurGiSoa+RgccANAw52ez7FYx2ky/Fpyd+xLU2mop4QdJYAcgB3IrGEkjv+V8eWRLdWSKOSTx0RNkJlBIe5vaBushbXukvFG5ziSZ48k/+oLdcKWzD6uqmBJbG7Tq7SDk/sWDtfytR/r2d4L1v06nGdHkfOk7ipeD6Qgjh6RztGQwnzuz1J9zY3RGVsZc0bZzzTFve3S7JjY3Bdl78DBJSC5Q01HHTMaHtLzG1+rbOea8r6fI27RzS+VjSTsYr5309L41Sx9JsdLe3ZZ2gbPcbJV1U07pNEj2+dzOw29Supbk5kG8bXR0zgHNz8ZV1RJFStkp6SCKngnY5+gPJDuXaVrH4mSjkl8/FrUr2Itxa5ojiY1zuhjaSRyydgFtuFaN9FYYWSf6yQmR3oJP3YWCmr3wyhuuM7te3Iy12OWf/nUt9w9eBdaeUFgZJC4AgciDyK1x4JY92S/mQzPTE8N8Lf8ACHXfq4u4Fi1tPC3/AAhV36uLuBYte9i/Gix674J/mvU+2v7jEI8E/wA16n21/cYheVn/ACMk824n+dN19sl75Uy31HjFK0k+c3zSofE/zpuvtkvfKYtdR0NUGE+bJsf7l6tXBGmKWmReoQhYncCEIQAhCEAKRc76y02OnpqOld49VNOqoLOTA92GtPrzn6lHTPEFHUG20NZHICwNLdBAODrcc+hY5+0wz9pAhuF0sk0NTIHPY9o6RrjkHc81HqszVzn0cEsMsgMjWkFmncEY7RhXVBFDe7HDQPqy2riy5jCBjOezkq60VclFew6uqXMZoewyEbjIwuKqORuzqS5T3a1ubW00rnUgIdO2MnBPIOPVvsmqC6V1qmbGI3yUtS0BsPxgcjGw7U5e7dPa9L6epMtNUN1tIAwfXjmp4pReLXFUUtdmoo6duYXAebgZOEIKmpjmpqmYUcNRBUwODnB4LHNxnIx61dUNwmutsmqpoXhzTHGZdPmuPndfaqy0VGqoqYKmtdTdM0M6UgHUSeRUi4U9TaaSqp2znoi+JzC3YEEO32WuJXNItF6XZouGHsdc5Yula2Qw+bk8jranOPLewRxVrGjWHaH4HMLJ8OSSsqKuSL44p85Of47exX0vwrc4RTv/ACj3EOOo+nK5vmw05rPVw5NcSRw40CNo21HkOtXksZfVY0+cwcsLz+poY6a4yQS1I1xuAz2HmtVYDNT0ZM9Q+YvOxcc4APas5NaTlhGXUsu3y9Cw775+L1KBU1ED26cEkb6SMhdVNQHNO5yqvpC6TGVideqXLZoLfXUppJmtDY3mMgt5E7Lyq1/K1H+vZ3gtu1n5Vp9KxFqH+lqP9ezvBet+n7RkcPyt2j3yCpBnaxsbHnBwD2J+bSYsGFgMTcq1bwtRNkMgkmDj1lwP9yV/DNM5pHTzb7cx9ydSJ4H0+UzdY5gicAW6NILsfndaz9VVBr2M+McE4xnSOxb53CFG8YdUVBHXuN/2LhnBVvjLtL3kH+MAT9qdRFfpMl2zzzxOaZrZJPNaPOx6FvOBdMlLWTtGD0rWfY0fiVhDwtb44ix5lkz1l2Pq2U622ujtUDoaOLo2PfrdlxOT27+oLOc01SOnB8ecJ6pHgXhb/hDrv1cXcCxa2nhb/hCrv1cXcCxa9bF+NHceu+Cf5r1Ptr+4xCPBP816n21/cYheTn/IyTzbif503X2yXvlVfWrTif503X2ybvlVa9iPaiDRUU/jFMx/53J3rUhUlpqBFUGJx82Tl61drCSpnfjlqiCEIVTQEIQgBPOkhlhZHKJSGs0lrXgA7k55elMKPPX08Gznhzuxu6hwUtmVmotfcdfBtE2pZUMfVskZyIkb+FdXCK2T+fN00OWaXaZR55znJyDuqqe7zSZEQEY7eZUFz3Pdqe4uJ6yVK+LHyckpY/CLM11BHSOo2sq5YvzS6VoLPV5qZhq6OnqxUxx1Yftn8s3B9fmqAhX+mx+jEtLjXW24VM8woZ6dszw/oopmhrSB1At9a7qb1HLYvgttO4npmyCeR4c/ABGnIA23yqhCtHBji7SBY2a5x2uolklgMzZItGkO04OoHPI9is6Piinpax1S6mqpXOBAa6oGB/0rNoUZMGPI7ki8ZyjwXs17t81VJUOt8xdI4uIMzT/4KVBxVRU8DYWW6cNaNv3wPwLMIWf0eH0Sss07TNU7i+kPO3T/ANYH4E0OJ6IO1eIT/wBYH4FmkJ9Fg9Fuvk9mp/dbSA5bbps9WagfhWbpJ/FquGo06uika/TnGcHOE0hbY8MMaqKM5ScuT17y8f0d/tf+RHl5/o7/AGv/ACLyFCp9Ni9FT17y8/0d/tf+RHl5/o7/AGv/ACLyFCfTYvQPXvLz/R3+1/5EeXn+jv8Aa/8AIvIUJ9Ni9AuuLuIf3U8Qz3bxbxbpmtHR69WNIA54HYqVCFvFKKpA9d8E/wA16n21/cYhHgn+a9T7a/uMQvGz/kZJ5txP86br7ZL3yqtWnE/zpuvtkvfKq17Ee1ECtcWuDgcEbgrR0s4qKdkg6xv61m1ZWeo0yugdyfu31qs1aNsMqdFwhMzVUNOPyjwD2cyq6e8uORAzT/KdzWSi2dUskY8stXOaxup7g0dpKgz3eGPaIGQ9vIKolmkmOZHlx9K4Wixryc8s7fBJnr6ifZz9LexuyjIQtEkuDBtvkEIQpIBCEIAQhCAEIQgBCEIAQhCAEIQgBCEIAQhCAEIQgBCEID13wT/Nep9tf3GIR4J/mvU+2v7jELxc/wCRknm3E/zpuvtkvfKq1acT/Om6+2S98qrXsQ7UQCVri0hzTgjkUiFYASSck5J7UIQgBCEIAQhCAEIQgBCEIAQhCAEIQgBCEIAQhCAEIQgBC0OIBYbfCJY4pKmJ2rNGx2o9K4ZMh3bsBy5YUmgt1F4zUQRQTskgqYojLM1rwcuwTgtwDtyOVnrQMqhab4Nt1TSUczwYGx0Alk87HSOMrm5JDTj14PUPSo1VarfRNkqCZ6mHVG1jGHQ5upurJJbuOobDPNNaBRIWiFFTfurqaUwSGFsMv5MRjXtETy7cj7UyyzUlZSxS0onZNVCRtPA4h5c9mknfAyC0kDbmMKdaBRoUivhip62WCFxcyI6C4nOSNiR6M5wo6sD13wT/ADXqfbX9xiEeCf5r1Ptr+4xC8bP+Rknm3E/zpuvtk3fKq1acT/Om6+2Td8qrXsQ7UQCEIVgCEIQAhCEAIQhACEIQAhCEAIQhACELVeDiCnqOLWsqmQuiFNM4maMPY0hhIJB545qspaYtgyqF6jdrPSVs94oaWOCnk/eEMkzYGsjke9+DIwb6WkEcjvhUtNbbDT8WW+jo6a4mWC5RwSuqmtMUg1YO2Nj6OxZLMmuAYhC3/wC5GyXiuhmoJquGA1lTFUseGlzujbr/ACYHLI2A3S0XCPDlxoILlELnBTvZUvfFK5mr8k1p804wc5/+YU9aIPP0L0jhvh+w013sjpqetqJ7hG+pi+K6GNnnAMdtuQBudt+pU3g+p7c7iCrq7rCyWio6Z75GvGRuQ0d5Oqt3XAMw24VjKXxVtVMICCOiEh0789l065172sY6tqHNZjSDKdsclvb7wtR2Pgu4W9zGSXKCYVnS4BcIDIY2jPpADvrTfCVRZbdwQ6uu8NO+N1wfG9r6USvlb0YOhrttG++VHVWnUkDBRVlVA9kkVRKxzG6Wua8gtHYPRuu47jWxTPmjq52yyfHeJCHO9Z61s7VwjY55LTR1fwg+qukDqhskGnoo2+dhpyMkjG56k/WWKzSW6Ovr2TtiobPSyllLpa6VznlpySP2p1o3wDAiqqBUdOJ5BN/9wOOr7U8y6VgrWVjp3yTsBDXvcSW7EberOQtnX8GWMvr6K31NWKuk8XkEk5b0ZZM5oAwN8gPG/XupM/AXD/wjBQw3NwmZWMp5WGdrnStJwSGgeaRzwc7J1oA843Qpt4ipILrUQ0LZW08TyxvSuBccbEnHaVCWy3QPXfBP816n21/cYhHgn+a9T7a/uMQvGz/kZJ5txP8AOm6+2S98qrVpxP8AOm6+2Td8qrXsQ7UQCEIVgCFqqHhGW72qzeKRww1Fe6o/LSTEhwj33bjzcAHtypNn4BZU3e0MqrpSy0Nwe9okpnOJLmfGYMjn6eX9+TyxQMYhayq4Rgnnqaumr6Khtcc4p4pppXua9/PSDpySBzOMBMngW4QR10lbV0dHHQzCGV8shwS5uppbgHIIwpWWL8gzKFrIvB9XSxtxcre2Z1G2tbC6QhxiIznlgYHpUKu4UkoKihE1zozTV0RliqmF7mEA4I2bnOfQnUj7BQIVlfbHUWCtjpqiSOUSwtmikiJ0vY7kRkA9R5hVqummrQBCEKQCEIQAn6StqaCYzUkz4ZCxzC5hwdLhgj6wUwhQCc+93OSm8WfXTGLQyPSXbaWHLB9ROykVHFN9q+g8YutTJ4s8SRan/FcOTvX6VUoUaV6BasqL3T22G4sqZo6bxxxie2TBE+kFxA55wRuuqjiq/wBXvPdamQFr27v20uGHD1EBWVCbdVcEx089xp4ZqSvkqHU8mrVMwsaMNwMZOCN1o+IeJLVPSONJUUEsE00TqeKSSRxpQ0g56PRhoAGCAdxnmsHLetIMrYrhxMaCeC1XOaCmpA2R7em0tYHODds9WSM/aqmZ9ZbJq2gbUjDyYp+ifqZIA7PPrGRleiXO/wBmdcKmd12imknpYg8McXRtcKhri1hLQcacnB5csp2n4msjfG3UlZSQubcJ5phNI+NtSwuyzZrTrGNtJVeo+dIMBS1N+vdcaOnnqaqpqohTlmrJfG3cNPoGM/Un7pZb5abQ1lRLHJbxPkiCoZKxkpHXpJw7AT3Dl4oKXiCskqf3nS18M0AfECfFw/kQOeBy9SjXez0Vrow6K/0tfK+QYhpWuIDcHznEgAH0LW3qoEu11HFtNRW6mttbURU9wlcykY2YAOcDhw5+bufUqqpud1DJqKeslLQxtPIwuyNLHZa0+gFbHhvi2itNu4apHeJP6KqldVPnh1vp2l4ILT1bZ5difs9+tscFI5l4pqOmp6md9xpZIi51Y1ziW42OrLdsHlzVHJpv7QYSS73GY1DpKyVxqWMjmJd8drcaQfVgY9SkTcUX6oNOZbrUvNK4SRan7scOTvX6VsbRxHwzLbImXJmmWcvt7884aUkua/lzaSB/7U/bOKrVUyXEx1EFBUGsBikkldEHU7WhrGhzWnOMZLTzyjm/7QeaPkfLI6R7i5zyXOJ6yVyp98qoa691lVTxRxRSyuc1sWdA9IyAcHny61AXQuAeu+Cf5r1Ptr+4xCPBP816n21/cYheNn/IyTzbif503X2yXvlVatOJ/nTdfbJe+VVr2IdqIBCEKwNdZ+NWWqls8LqF0nwb4zv0mOk6UY7OpcWXjFlqprLG6idILVVSzkh+NYeMActsYVTSXWGKnigmpw8RsIDtIOkku39PxhtnqUoX2hZRmCGmcxzyS54aNiWkbD0EkjsWLgvQHqTiOgktUlpvNBPPTCsNVCYJhG9jjsWnIOQR9advXGhvVtuNK+j6M1lXHMwtfkRtYzQG+k4xuq6W7UlVKXzQuYS/USxjcuGpxAPL+MPXj613VXmimjnZFRMjD2lrCY2nGS7PeG/VpChQV3QLBvGsYuLKrxJ3mWb4M09J16dOvl+xO23jimo6KhpZqCU+KUUtL00UobI0vdq1sJB0kcljkKzxQfgF3xRf4+IaminZBJCaakZTnpJekLtJODnrO+6pEIV4xUVSAIQhWAIQhACEIQAhCEBa8M2YcQX+mtZmMIn1ee1mojDSeWd+Ss7rwNX0tzipLeJKoSUvjR6ZggdEzJB1hxw3l2qs4ZvDbDfqe5PidI2EO81pwd2kf3qTZuIY4H18N4bUVtNcIRFM5suJRpcHNIcfSOSxlr1WuAR63he825srqqjMbYoWzvOtpAjc7SHbHrKequGaig4fmuFYXRTxVMcXQ7HLXs1h2QezCuJeMrPO8Uj7bVi2OtzKJzBODKND9bXB2MKHfuLorzb6ylbSOhE1VFLFl2dLGR6AD2nG6hSyOrQKqgtArLHc7kZiw0HRYZp+PrcRz6sYV5wtwKOJLP46KyWGR1SYGBtMZGNIaHanuB80elQGXu103CVRa6SiqGVtYYxUzPlBYQxxcC0YyDv+xMxcRSU/CXwLAZonuqzO+RkmkOaWBuk49Sl62tttwLR8HX6vgjmpaHWyXJjzKwF4HMtBOSNuakz8GV7xTG3N8ZElDFVTF72sEWskYyTy25qwtXGVqpnWusr7bVS19sh8XidDMGxuZvgluOY1H1qLWcYQ1NmnoG0sjHS2+npA7UMAxyaifUVW8t8AgV3B1/t0Ek1VbnMbE5rXgPaXNycNOAc4J5HkUScH36KSKN1Dl8srYQ1srHFr3cmuAPmk+nCs5eN2+PXKsipna6uGlZGHkENdCWHJ7QdB+1WU/hIgdXU9VBBWNBqmT1UL3R6HBpzpaQwHnyJKasvoGHrqKe3VklJUta2aM4e1rw7SezIJCjp6snFVWTzgECWRzwD1ZOUyt1dbg9d8E/zXqfbX9xiEeCf5r1Ptr+4xC8bP+Rknm3E/zpuvtk3fKq16JePBlerheq2thqqBsdRUPlYHyPBAc4kZ83moXkmv30u3e8f+BepHJHStyDEIW38k1++l273j/wACPJNfvpdu94/8Ct1YewYhC2/kmv30u3e8f+BHkmv30u3e8f8AgTqw9gxCFt/JNfvpdu94/wDAjyTX76XbveP/AAJ1YewYhC2/kmv30u3e8f8AgR5Jr99Lt3vH/gTqw9gxCFt/JNfvpdu94/8AAjyTX76XbveP/AnVh7BiELb+Sa/fS7d7x/4EeSa/fS7d7x/4E6sPYMQhbfyTX76XbveP/AjyTX76XbveP/AnVh7BiELb+Sa/fS7d7x/4EeSa/fS7d7x/4E6sPYMQhbfyTX76XbveP/AjyTX76XbveP8AwJ1YewYhC2/kmv30u3e8f+BHkmv30u3e8f8AgTqx9gxCFt/JNfvpdu94/wDAjyTX76XbveP/AAJ1YewYhC2/kmv30u3e8f8AgR5Jr99Lt3vH/gTqw9gxCFt/JNfvpdu94/8AAjyTX76XbveP/AnVh7BiELb+Sa/fS7d7x/4EeSa/fS7d7x/4E6sPYMQhbfyTX76XbveP/AjyTX76XbveP/AnVh7BpvBP816n21/cYhWnBHD1Xw1ZpqKtkhkkfUOlBhcSMFrR1gb+aULyczvI2iT/2Q==%20"/>
          <p:cNvSpPr>
            <a:spLocks noChangeAspect="1" noChangeArrowheads="1"/>
          </p:cNvSpPr>
          <p:nvPr/>
        </p:nvSpPr>
        <p:spPr bwMode="auto">
          <a:xfrm>
            <a:off x="92075" y="-1571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130" name="Rectangle 10"/>
          <p:cNvSpPr>
            <a:spLocks noChangeArrowheads="1"/>
          </p:cNvSpPr>
          <p:nvPr/>
        </p:nvSpPr>
        <p:spPr bwMode="auto">
          <a:xfrm>
            <a:off x="214282" y="6295273"/>
            <a:ext cx="243528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sz="1200" b="1" i="1" u="none" strike="noStrike" cap="none" normalizeH="0" baseline="0" dirty="0" smtClean="0">
                <a:ln>
                  <a:noFill/>
                </a:ln>
                <a:solidFill>
                  <a:srgbClr val="548DD4"/>
                </a:solidFill>
                <a:effectLst/>
                <a:latin typeface="Tahoma" pitchFamily="34" charset="0"/>
                <a:ea typeface="Calibri" pitchFamily="34" charset="0"/>
                <a:cs typeface="Tahoma" pitchFamily="34" charset="0"/>
              </a:rPr>
              <a:t>تازه های کتاب</a:t>
            </a:r>
            <a:r>
              <a:rPr kumimoji="0" lang="en-US" sz="1200" b="1" i="1" u="none" strike="noStrike" cap="none" normalizeH="0" baseline="0" dirty="0" smtClean="0">
                <a:ln>
                  <a:noFill/>
                </a:ln>
                <a:solidFill>
                  <a:srgbClr val="548DD4"/>
                </a:solidFill>
                <a:effectLst/>
                <a:latin typeface="Tahoma" pitchFamily="34" charset="0"/>
                <a:ea typeface="Calibri" pitchFamily="34" charset="0"/>
                <a:cs typeface="Tahoma" pitchFamily="34" charset="0"/>
              </a:rPr>
              <a:t> </a:t>
            </a:r>
            <a:r>
              <a:rPr kumimoji="0" lang="fa-IR" sz="1200" b="1" i="1" u="none" strike="noStrike" cap="none" normalizeH="0" baseline="0" dirty="0" smtClean="0">
                <a:ln>
                  <a:noFill/>
                </a:ln>
                <a:solidFill>
                  <a:srgbClr val="548DD4"/>
                </a:solidFill>
                <a:effectLst/>
                <a:latin typeface="Tahoma" pitchFamily="34" charset="0"/>
                <a:ea typeface="Calibri" pitchFamily="34" charset="0"/>
                <a:cs typeface="Tahoma" pitchFamily="34" charset="0"/>
              </a:rPr>
              <a:t>شهریورماه</a:t>
            </a:r>
            <a:r>
              <a:rPr kumimoji="0" lang="en-US" sz="1200" b="1" i="1" u="none" strike="noStrike" cap="none" normalizeH="0" baseline="0" dirty="0" smtClean="0">
                <a:ln>
                  <a:noFill/>
                </a:ln>
                <a:solidFill>
                  <a:srgbClr val="548DD4"/>
                </a:solidFill>
                <a:effectLst/>
                <a:latin typeface="Tahoma" pitchFamily="34" charset="0"/>
                <a:ea typeface="Calibri" pitchFamily="34" charset="0"/>
                <a:cs typeface="Tahoma" pitchFamily="34" charset="0"/>
              </a:rPr>
              <a:t>   </a:t>
            </a:r>
            <a:r>
              <a:rPr kumimoji="0" lang="fa-IR" sz="1200" b="1" i="1" u="none" strike="noStrike" cap="none" normalizeH="0" baseline="0" dirty="0" smtClean="0">
                <a:ln>
                  <a:noFill/>
                </a:ln>
                <a:solidFill>
                  <a:srgbClr val="548DD4"/>
                </a:solidFill>
                <a:effectLst/>
                <a:latin typeface="Tahoma" pitchFamily="34" charset="0"/>
                <a:ea typeface="Calibri" pitchFamily="34" charset="0"/>
                <a:cs typeface="Tahoma" pitchFamily="34" charset="0"/>
              </a:rPr>
              <a:t>93</a:t>
            </a:r>
            <a:r>
              <a:rPr kumimoji="0" lang="en-US" sz="1200" b="1" i="1" u="none" strike="noStrike" cap="none" normalizeH="0" baseline="0" dirty="0" smtClean="0">
                <a:ln>
                  <a:noFill/>
                </a:ln>
                <a:solidFill>
                  <a:srgbClr val="548DD4"/>
                </a:solidFill>
                <a:effectLst/>
                <a:latin typeface="Tahoma" pitchFamily="34" charset="0"/>
                <a:ea typeface="Calibri" pitchFamily="34" charset="0"/>
                <a:cs typeface="Tahoma" pitchFamily="34" charset="0"/>
              </a:rPr>
              <a:t> 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775526"/>
            <a:ext cx="8229600" cy="1939094"/>
          </a:xfrm>
        </p:spPr>
        <p:txBody>
          <a:bodyPr>
            <a:normAutofit fontScale="90000"/>
          </a:bodyPr>
          <a:lstStyle/>
          <a:p>
            <a:r>
              <a:rPr lang="en-US" sz="3100" b="1" dirty="0" smtClean="0"/>
              <a:t/>
            </a:r>
            <a:br>
              <a:rPr lang="en-US" sz="3100" b="1" dirty="0" smtClean="0"/>
            </a:br>
            <a:r>
              <a:rPr lang="en-US" sz="4000" b="1" dirty="0" smtClean="0"/>
              <a:t/>
            </a:r>
            <a:br>
              <a:rPr lang="en-US" sz="4000" b="1" dirty="0" smtClean="0"/>
            </a:br>
            <a:r>
              <a:rPr lang="en-US" sz="4000" b="1" i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Head </a:t>
            </a:r>
            <a:r>
              <a:rPr lang="en-US" sz="3100" b="1" i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and Neck Radiology /</a:t>
            </a:r>
            <a:r>
              <a:rPr lang="en-US" sz="3100" b="1" i="1" dirty="0" smtClean="0"/>
              <a:t/>
            </a:r>
            <a:br>
              <a:rPr lang="en-US" sz="3100" b="1" i="1" dirty="0" smtClean="0"/>
            </a:br>
            <a:r>
              <a:rPr lang="en-US" sz="3100" b="1" i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               </a:t>
            </a:r>
            <a:r>
              <a:rPr lang="en-US" sz="3100" b="1" i="1" dirty="0" smtClean="0">
                <a:latin typeface="Tahoma" pitchFamily="34" charset="0"/>
                <a:ea typeface="Tahoma" pitchFamily="34" charset="0"/>
                <a:cs typeface="Tahoma" pitchFamily="34" charset="0"/>
                <a:hlinkClick r:id="rId2" tooltip="See all books by "/>
              </a:rPr>
              <a:t>Anthony A. Mancuso</a:t>
            </a:r>
            <a:r>
              <a:rPr lang="en-US" sz="3100" b="1" i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   2010 </a:t>
            </a:r>
            <a:br>
              <a:rPr lang="en-US" sz="3100" b="1" i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endParaRPr lang="en-US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20482" name="Picture 2" descr="http://cache2.bdcdn.net/assets/images/book/large/9781/6054/9781605477152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619388" y="2571744"/>
            <a:ext cx="3452810" cy="3286148"/>
          </a:xfrm>
          <a:prstGeom prst="rect">
            <a:avLst/>
          </a:prstGeom>
          <a:noFill/>
        </p:spPr>
      </p:pic>
    </p:spTree>
  </p:cSld>
  <p:clrMapOvr>
    <a:masterClrMapping/>
  </p:clrMapOvr>
  <p:transition spd="slow" advClick="0" advTm="3000">
    <p:wheel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AutoShape 2" descr="data:image/jpeg;base64,/9j/4AAQSkZJRgABAQAAAQABAAD/2wBDAAoHBwgHBgoICAgLCgoLDhgQDg0NDh0VFhEYIx8lJCIfIiEmKzcvJik0KSEiMEExNDk7Pj4+JS5ESUM8SDc9Pjv/2wBDAQoLCw4NDhwQEBw7KCIoOzs7Ozs7Ozs7Ozs7Ozs7Ozs7Ozs7Ozs7Ozs7Ozs7Ozs7Ozs7Ozs7Ozs7Ozs7Ozs7Ozv/wAARCAFOAQQDASIAAhEBAxEB/8QAHAAAAQUBAQEAAAAAAAAAAAAAAAEDBAUGAgcI/8QAVRAAAQMDAgIECAkFDAkDBQAAAQACAwQFERIhBjETQVGyBxQXImFxdJMVMjU2VIGR0dIjQlVzoRYkN1JiZGaUpMHh4iUzNERFkqKxwnKC8CZTY4Oz/8QAGQEBAAMBAQAAAAAAAAAAAAAAAAECAwQF/8QALhEAAgIBAwQBAwMEAwEAAAAAAAECEQMSITETMkFRBBQiMwVhcRVS0fAjQ5HB/9oADAMBAAIRAxEAPwDP32+XWG+18MNzq2NbUyNa1s7gGjUcADKr/h+8tGkXeuJ9NS/70cRHTxFcg0bmql7xUOGMtGXc16kYqlsdSVllHebyN3XeuJ7PGH/enPhq8H/itb/WH/eoMYyU+1oyoaXo1jBExl1vDud1rf6w/wC9SY7pdcb3OsP/AO933qFCPOUjYLN16OiGOJJ+FrmB8pVfvnfeuHXi5jlcqv3zvvUcu581w7ziopFnGPo7mv10hjdIblVnHV07vvVfT8RXZ0oMt4rRnk3p3/enKyLMBBHNVNK1/jD3MYTpOHY5hq1jGLXBy5FUki/qb1d9QLLrWbHdvTOH9+6IOIbq6fon3KryeX5d2/7VV1NSHVDHMY9rS4Bur7Co5JFY0tO4OU0KuA2lLY1Tbvc8/KNV7533pz4WuJ/4hVfVM771WxyB7AR1hdgrFxR1pR9FgbtcsYFfVeszO+9cC7XP9I1Xvnfeohd6SjKjSi2mL8E0Xa5AZ+EKr3zvvXD7vcv0jVe+d96ilybeVKiiGo+hu4X+7sbpZdKtpPWJ3feo54ivIkja261pIj1YNQ7zjnr37EzVxl5JUbxcSyQcwchuR1LdRjXBxSX3cFpW8Q3bocNuFfFpbu81Dxk/am6biG7mWMOutaQ5ozmofzx61X1kTpp3x9M97GHG52TtLBmUOxsNgmmKRFXM0Ed4uZBzcqv37vvXfwvc/wBI1XvnfeoABbyXWSsdKOxRXomfC9z/AEjVe+d965N3un6Sq/fO+9RQjtSkHGPolG73TPylV+/d96Q3e6fpKr9+771F1BcueOeVOleiNMfRL+GLp+kqv37vvQbzdP0lV+/d96g6weopcppXorUfRM+Gbof+JVfv3feozrzdmuI+Fa3+sP8AvTJOEzMM7qyivRSUV6PR+Baqoq7LNJU1Es7xUuaHSvLiBpbtkoTHg7ObBP7U7uMQuDL3s8+fczA3yPPElzJ+ly94qMdgAFY3xoF+uJ/nUneKrwN8lelF7I64qkdxNGMBSGtKahGG5Kkhwwqs2ijphxunC4EJjIzsV1yCq0apnQOSugdJTaCcnCCxJTrBCq9AhfJIxz2SDfIPNW427PsVXXO6J4f1HmFeBjlXkSqpz00Ly8vOkOJJTVOxxkLsZwcJZJmsLW75e0HdSqeHDQCcYCt4MquWw9HIGtAOycFQOrJXIjAGxS8lnsdCtC+MN68o8abnCaeWnnsmDjq5KUirm0T+laRsf2pHPGFB1OzsV15x5lNJOs6mmYBgglRYpgZejG2kF2ezCdLCTySwtihc9z49Rc3HqV9jJ22RopRPISNhnJParGF7GDZQoY2QZ68nsUlkg2GEe4htySunbhcuqA3qXI3A5LlzRzJVKRs5MebIXDIH7UzPVsh2Jy48mhIxwAwCoFQCJg4qYxKTm0izhBfC6eTDWgZwFW1NZI2QhkjSAMlozkBSqiT/AELLg7HAOPWq7xYGk6aJxe8nBIbgAKYr2UyN7JFhRz9MzfmP2qXjr6lEoYujjHqUtxwzJ5KsuTSF6dzgAucuXgJTM1reaZFQx5I1DKJMNo9D8HgxYqgfzt3cYhL4PvkKf2p3dYhcGXvZ58+5mIvgLuILh7TJ3ioZbthTr55t9uB/nMneKhsGpd64R2xWwgyI9s8lC+Ey2UtIw0Hc5U8DScFQpbcZZ3NB0sI1ZG+6vGvJE9XgsS1zYRMSCw75CWKVsrMtOQm6VpbaBHr1BjiM9u6qmTPgqMs3BO4zzVUrsvKemv3LwEJC8BMtkD2Bw6wmXvJOFFFnMffNthRnNDzuNxuCUreeXJ0FmOYU1RRvUNVDGzPY7SBpGAGhDZXs6srtz2Dkm3HPIKSOHaHPGX9iTpXuXAHYE41ibE2znBKUMPWnQxdBuFFk6RtrF2GLsAJcKLLUNli5LE6fUkISw0R3QgpvQWHYqURuuS0EclNlXEabI4cikeXuO5Q5uN8JMnPJSVDQWjIJTNU7XDkg5apTXEDkmpgXtcNPNERJbHceJbPM0cwB+xRqPz2hgcdJ3I7EkUs7KGYBh0jCSl1NbrxjOymuSrdtFnlrGYzjCjifxmYQwkkZ3PUmKgPljIBOOtJaToqQ30qK2svrbkkSbn0dNG4b55N9aq6AOkqRnPblWl1DDXQiVuphJzk7Lmlp2Q6iDqJPxlKdRKzjeT+D0fwfjFjn9qd3WoS8AfIc/tTu61C8zL3s5MnezC8QHF+r/aZO8VHiOyd4jdi/1/tMneKjUzwW7leiu1HZBj7253UWoy1uQcAdYUzIxzTFVHqgfgZ25KEaSWw606bUDgDJJwqqmZ0srnO5BOmerloHHT5ofpwBy2S0rNEIJG53V0qTMpPU0PYAGG8kaQeXNKduaXXjqUFgEaHADrykL3H0LlBsB57JQEoC7a1BQNanAEgSqC6FCEmd0uVBY6ShchLndQSKUiMoQg5K5XRK5ypRBy5uybIwnjuuHNUlWjhrtJ9C78124wuCMJOXJSVscIBaWfmu5jtXHRNHoQHkc90usHrQnZiHDepRYcRXFuORcCpR5dqjywPfKwsOntd2KUUlzaJd186ojbtucLpgw0D0KG+Gfx/znl7GnIJOQprAWhVeyouncm6PQeARixz+0u7rUJeAvkOb2l3dahedk72cWTvZgOIfO4iuA/nMneKq5NUYJad+pWl6GeI7kT9Kk7xUOSML0o8I3StWc2bMtURJlwAzuU7dJmxT6IiQRzwVHttR4pVSExl4weXUmZHeOVT3tzgnrU191ltX/Gl5JkEolixjr3HVlKXJuOExtwDhKB2nKEq63FyV1zSADCUbqCQwlAJSgLsDAQtQgGF0EgShQWoVBykG5V7Z+F6i82quuEVRHGyiBLmuBy7AzsqtpchtJblHgrobIRhSSGV11LnGF0EZImfQgpcK84e4ZdfqSvqBVCHxJgeRo1ashx7f5Kq3XJEmkrZRehIWpfThJzVgcI+pBGEgO6khiELghaGw8My32hr6plS2IUTNZaW5Ltif7lREZUJpuitpjRQuiMK14ZsI4ivDaA1TKYFhdrcMk46gOs/4qW6Vsq9in3HJdNdnmFJu1B8F3WpoembN0EhZ0jOTvSonpClU0Ex5rhlO6sjCjNIyo1RUva7S3YJVltelbnqHAPyHNt/vLu61C48HU3TcNvPW2ocD69LULzcvezhybyZhr23/AOobj7VJ3io2AQpl8GL/AHA/zqTvFRGnIwQvRXCOyHA2xhie5zNi4YK5ihbFnHM9qf0+tJhTZbSjhxz1o0YC65JN3FBRzhdBqUN7V0gSEGyVGUKCQyhIdylCEigr0LgT5mcQ/q3f/wAyvPRyW84Kq6eDhC/RTTxRvexwY1zwC7zDyCzy8GeTtHOGbVYn8D1FzutIJDBK7L25DiBjDR6+X1qwt9BwtxTYp6qO2fB4o35kMeNWkb8xzyMqot9VTs8FdfTunjEzpyWxl41HdvUnOCqung4RvsU08cb5I3aWueAXeYeSxae7/cyae7/csLRT8McWW6upqSzNopKdmWSbazkHBz9XI5ULgu02aq4ZuNbdqZrxTyOzJ+c1oaDsmvBpVU9LPc/GJ44g+FoaXuAyd+1WHAkdLPwXd4qyTo6d8rhI/wDijQN0latCVxtWzi0TcJcTzOtLLKKKV7D0MoxqOB2jr9eV1wdRPtsfFFFIQ50DAwntwH7rqzcP2rhSqN7rL3BUMiYehazGXZGO05PqTPC95gq3cUVk8jIDVtDmMe8AnZ+AO3qUe64D3T08EPhuy2i38NScSXyDxhhdphh5g745dpOefYrbhtvCXFFZLosrKaoiZkxfmub2jHX96ruG6y3X7hN3DNfVNpJo3aoJHHAO+Rz9JO3YrfhSzWnha4Sme9U89XLGQ0BwaGtyPTzJwkvN8kS83yVHBNltFyivLrjSskZA7zXHmxvnZx9imWWn4U4shrLdSWcUj4GZjm5vI5B2efPGxUPg2spoLXxI2WoiYZWu0BzwNWzuXaovgxq4KW8Vj6ieOJroMAyODQTkdqs092TJPdlz4PauhHDVxi8R/KUzCal2f9eDqIH2bKNwvbbLcbfc7xDZm1kwmPRULnA6G7YAzt2/YonAlXTU9m4hbNPHG6SLDA94Bd5ruSicGWrxmlkraHiJlvuLHgdE47FnpB5qGuSGuWVPFT7a+64t1tlt4a0CWKQYw7rwOpPcB0FNcOLKenq4RLEWPJae0NOFaeEmuoaquoooJo56qGItqZYsYJ2wP+/2qB4Pp4abi+nlnlZGwMflz3AAeaeta/8AWX5xl3wtYLTXcVX+lq6OOSCmceja7PmDUeSlWCDg/iWoq7NTWUQ9CwllQca3gHGc8wckLnhaupIeKOJ5ZKmJjJdWhzngB3nO5dqqPBjUwUnEtTJUTRxMNM4B0jgATqb2rNp7szabsx1XT+K1k1PnV0UjmZ7cHCizx9I3lurG64ddat7cOa6d5BHIjUVFx6F0p7G9Wje+DIEcO1IPMVju4xCf8H3yFP7U7utQvPy97OKaqTRjb2Ab9X5H+8yd4qI1gUy9H/T1w9pk7xUQLtXCPQjwIQuSuyVyVZFmcEZ6kvRuAzpOO1bjhGx2ymss/E17YJaeIkRQkZBI2zjr32CeHhPj6XonWKn8T5aAfOx9mFR5HdJGLnvUVZgACTgDJShjy7S1jiRuQAtvR1FirfCDa5bJTOije7MrS3DdRB2A6v8AsrqlmrYPCBfWUFDT1JMTC4Sv0aRpHI4PbuFDyNeCHkrweVpepXtt4WuvEMNVW0MUThFKWuZqwdXPAH1qVcfB/fLbbn1sjIZGRt1SNiflzR1nlv8AUr643VltaujNBji3XpOnOM42SLa0tRXjwYVDBQU5pdZaZi/zh5w/NxzyeeVTWPhC78QRmakhayAHHSyu0tJ9HWVCmt7CmvJSZS5V9e+CrxYqbxqojjlgHOSF2oN9fWE3YeErtxCx8tHGxkLDgyyu0tJ7B2qdUauy2qNXZTZ2XQB06sHHbhaaXwdX+LpnObB0cTNevpNnDflt6FYULW+SG4OwMipG+P5bFVzVWiryLlbmIC0Vo4nZbOG7haDSukdWF2JA7AbloHJZvK9Wq7zScN8I2aqdaoKo1ELGu1AA/EBzyKie1Khklwqs8sJSL0OrorLxnw/VXG1UbaKvpBqfG0Aats4OOeRyKxtksFx4gndFQRBwYMvkccNb6ypU01uWU01vsV6QrR3XgO9WujdVubDUQs3eYH6i0erCh2bha536knqaBsb2wHDmudgk4zsp1RaslTjV2VHUkLSRkBaau8H19oLc+teyGRsbdT4435c0dfUtLwTYZ5ODbgXMiLq9jugJ6tiN+zdVlkilZSWSKVnmJY7RqDTpBxnGy4zhb7FzoPB7caF9BSuhgndFJN0nnA6hnbG5ydjnkqm3eDy+3O3Nro2wRMkbqjZK/DnDqPLZWU1TsrrXky25OwSg9q9C8Gtgqob3W1FXFGGU7XU8jHHJD8g8v71U1vAN7qbtXtgZA8xv6QtEm5DydONvQnUjbRHUV0ZUJRsdlo38B3eOWphZJSzS0sQlljjkJcAQSOrfkqq02mrvVeyio2B0rgT52waAOZPUp1JmikmQ+fUjCfrqN9vrpqSR7HvhcWOLDkZHNM5Ulz0DgAYsc/tLu61CXgL5Dm9pd3WoXn5e9nn5O9mKvW1+uHtMneKiZKl3v5duHtMneKhrvXCO+PAEoSJMqSx6JbqZ9/8ABa6gojrqqWUuMQO7sOLsfWD+xYAUtSZ+gFPKZc46PQdWezCl2a+19hrPGaCbQ47Pad2vHYQtX5Va7RkWuk6bHx8nH2f4rOpRbpGFSi3RW8OWivs/G9qhr6d0L3vD256wQetbOz/wkcQfqGf9mrzt3Fdzlv8ADeamRs88ByxjtmN9AAUul44r6W+Vt3ZT05mrGBj2kO0gDHLf0KsoSZWUJSNDwdUy0fBHENRC8skjke5rhzB0DdJ4N6maa2XyKWV8jRGHYc7O5Dsn9iylBxPV2+z11rihidFXEl7nA6m5GNt0WDiar4ehq4qaGKQVbQ1/SZ2G/LB9KPG6YeN0zT0v8DlV+v8A/Nqe4wlqqbguzMtbnsoHRASmLrOkYBI9OfrWSZxNVR8MSWBsMRp5H6y/B15yD246lKsHG9zsVN4oGR1VLnIimBOn1FND5/cOD5/crHVl4NnMLp6v4PL8EEnoy7s/wW2vElTD4LLZ8Gl7YnaRUOi2OMHOcdWrms9fuOrlfKM0XQwUtM74zIhu71k/3Jrh7jO48PQupomx1FM85MMvIH0dilxk1dFnFtXRqvB5NXycPXds7pXUrYz0OsnAOk5A/YoFB/A/cfaR32KNL4TLtI2aJtJSthlZoEYacMznON/SqSHiOph4ZmsIhiNPM/W55B1A5B7cdQVdEm7orok3ZU5XoPGMckvAnDojY55DGZ0jP5i89+pbGh8Jd1oKCCjjo6RzIIxG0uDskAY7VpNO00Xmm2mi34DpKiy2C7XW4RvghfF5gkGC4AHfB9JwE/wrJQU/g4mlmbUGMyu8Z8V/1g3H7MY+pY2/cZXfiGIQVUjI4Ac9FEMNJ7T2prh/ii48OSvNIWvik/1kMm7Xen1rN45NN+SjhJpvybKy8Q8KWds8tBBdnRubiUOaXs9Z3wjgupEHDXEVTRF0bWPe+EnYtGkkKiuXhFuNbQyUlNSU1EyUEPdE3zj2qrtPE9XaLTW22GGJ8VYCHufnIyMbbp03THTdM1fgzq56gXiKaV8jTEH4e7PnHVkrngh7v3F8Q+cfNY7G/LzCsrw/xLVcOOqTSwxSeMsDHdIDsBnlg+lLauJqu0Wqut8MML460EPc8HI2xturSxveiZY3br9jS0BJ8EVwJOT4x2/ymKXabtQ8RUFutVzFXb7hE0CjqYstDtsAg/V/isdBxJVQcNTWFsMRp5n63PIOrmD246lc0XhKuVHQx07qKkmfC3THK5pBA9Q/wVXB77ESg99iy4Ht89p8IVwt80xldFC7Ls/GyWkE+nBTvClRNDbuLp2SOEkbnljs7ggPwslbOLLhbL5UXgNjnqagEP6QHG+Ow+hJQcVVlvpbpTxwQObc89KXA5bnPLf0qXCTIeOTsd4EvTrTxVA+WQ9DVfkZS49vI/bhbh9sg4Epr5emvaX1DtNI0/m53A+0/Y1eY2q3S3S601DAcPmeGh38UdZ+oLW+E289PcKezwv1RUTAXuzkueR1+of9yk43NJCUbkkYx8j5Xuke4ue4kuJ6ykXIISrejpPQuAfkOb2l3dahHAPyHP7S7utQvOy97PPyd7MVe/l6v9pk7xULKm3v5dr/AGmTvFQcr0I8I7o8C80iMoKksCEIQgEIQgBCEIAQhCAEIQgBCFdU3DzZbfFVVFwipnTtcYWPGzgO09SxzZ8eFJzfJKTZSoXccEszi2KN8hHUxpcuSxzXaC0h2caSN8rTVHixQiE5JTzwgGWGSMHkXNIygU8zojK2GQxjm8MOPtUdSFXYobQu44JpRmOJ7wTjLWk79iR0UjZOjdG4P5aSN/sU643VijnqQrGG0SvttZVyl8LqXT+Tewgu1HC4tFrN2rDTiYRYYXlxGdgsfqcSjKV7R5Jog53SKfcqCnojH4vXxVmvOejHJdUdnlqYap8uuA08JlAdGfP9Cj6rF0+o3sRT4K9IruDh9tVVQwQ1Rfrp+mc7oj5p7FCqaBlPb6eoE+qWVzmviLCNGPT1qI/LwzkoJ7/7/gnSyECWnLSQe0JDknJOSetOyU80TQ+SGRjXci5pAKVtJUP3ZBKRjVsw8u1b64VdlaGMYSpSkVweh+D/AOQp/and1qEcAfIU/tLu61C87L3s4MnezF3z5duHtMneKgqdfPl2v9pk7xUFehHhHdHhAhCFJIIQhACEIQAhCEAIQhACEIQAtdYqKsqKCKjraZtRbahrnskDxmA4O/o9SyKcZUTxxOiZNI2N3NjXEA/UuP5nx5Z4KMWl/vgtF0zXWpsUVhLKE1UkjahzZnUbmh7tzpO/VjHJdNlhl4njEtOYqtlM4NM5aS+THmkkbZWOimlhdqhkfG7tY4grkucXai4lxOck7rg/pcnOUnPm/wCd/wD4W1l9cBxEKCQ3MyeLdINQk05z6Ov7Fdv+FDdqX4PwLRobjBHR6Medn081iZaiecASzPkDdgHOJx6kgnmbEYmzPEZ5sDjg/Urz/T5zilcVz4238/yRqNQazxGx3KW2ydG012I3M6m46lNa8S3qmmOg1cttDoi4jeT71iNTtGjUdJOdOdka3kgl7iW8jnkof6Xd/dvvv/KXP/hOs10vwuOFrl8LF2cs6PWRqxq35dSr+DMm8vDQHHoH4B6+SpJKiaXPSTSP1c9Ticrhj3xnLHFp7WnBWkfgS6GTE2vu9LZbEat7NfTtnbfqH4TtlLRbP6LowAHOxtndOQ/DnwfdvhUuMfQu0ayOf8nHUsa+WSTGuRzsctRzhdPqZ5PjzyO2xu8nbsWMv0yUq3XjxxTvbfz5J1m2o5pI7tQtY8ta62AuGeeAcKLRyRTUtikrXBzX1EznF55uycZ+vCyXTSggiR4IGAdXIdi5L3FoaXOLWnIGdgn9Kf8Ad/u/+RrNi74UNPdfhv8A2TondHrIxr/N0rr4Rqqep4epoZCyKSGPpGjbV1YKxz55pWtbJM97W/FDnEgepIZHktOt2WfFOeXqRfpdr7mv4S24oayTdwG3esa0YAmfsPWoiCSSSSSTzJKF7GOOiCj6KM9C4A+Qp/and1qEcAfIU/tTu61C4cvezz8nezF3z5duHtMneKgqdfPl2v8AaZO8VBXoR4R3R4QIQhSSCEIQAhCEAIQhACEYQgBCMIwgBCMIwgBCEIAQhCAEIQgBCEIAQhCAEIwhACExPVwU4894z2DcqunvD3ebCzQP4x3KsotlJZIx5LZ8jI26nuDR2kqBPd4mDELS89p2CqZJZJnapHlx9JXC1WP2c8s7fB7D4L6iSp4bqZJMZ8dcBjqGhiE34J/mvU+2v7jELyc/5GYXZmr58u1/tMneKgqdfPl24e0yd4qCu6PCPRjwgQhCkkEIQgBCEIATtWOgpKeVtQI9UZJY2JjiTqduS4H0JpSKluqnpQeuI99yxzNqJjmdRKFt+Je4Oq3NA5ZpYzn/AKVOhnnqrdJW09exwieGvY6njB3/APapV48GlwhqmmiLSx4aXMlOlzCQc+sbK0h4aqm2BlEzd8YyXNaPOJP7ea5NT9nJqfszFFca2rq20/TNbqbkOEMZA/6FJuNU+11Hi9RcR0mnJ00seO6pNs4WqYK2L8rlziGloapN+4Uqrs8OgbiePzdLttTduv0ZTVIapeykpbtJVSFjKl3b/s0X4VdtgzbJak1LZvPY0NMbWOYd88gMjZJLweOH6CCofKJZJXFryCOfoHPG3NJEf3hUN6g+P/yV4SepF8bepbjluIa+Y9DHKRHsJBsPObv9mVLnhfL/ALOKcO6miFmD+xQKUkRVONyYh32qxo4K10QMbMNPW7Yn1Lm+ZknHLSZ7vx8UJwbkVla6tgwDEyJ3pgZg/sUSK6TRk9IyJ+f/AMLB/cr6ooq6oAY+V0jABsW59aqau2tj2LwDjqC5l8iXsT+Hq4G47lJKTiOEeuJn3LuGukkkcDGwho30wNP/AIqTS2mJzCWyOcAN9sKZYquioquWjfI1rSfjuVllm/JhLGovS0RaRz6mqjBEXRlwBb0TNx9iYomNkrqeNwy10rQQesErUmltclQJYZWGUb/kwdysrRzRxXGl1vDSZmYB9YXf8OUpKVszzRUeD3EcF8N4+SKf7Cl/cXw3+h6f7CotNxNUue+OanYCORGQpBvlc1up1IzlnGSFzfUx9nn9PIdfuL4b/Q9P9hSHgnhpwwbPT4PoKcF9lx51K3PYH/4JufiiCmdiWneBjJcCCApXyI+yNGUY8nvCJ3NhpP8AlP3o8nnCP6BpP+U/epM3FVDB0ZeyUCTkdO2FY2+401zpvGKVxdHqLckEbj1q6zOXEjNxkuT528JVto7TxtV0dvp2U9OxkZbGzkMtBP7VlVtPC3/CHXfq4u4Fi17eLsRU9d8E/wA16n21/cYhHgn+a9T7a/uMQvJz/kZJk7nUdNf7qw/GjrJW/VrOEwoV2qPF+M7oSfNfWytP/OVNXoVSR24paoghCFBqCEIQAhCEALuruVDStpIquVzMwn4rScee5cKNc6JtfVUUIpXyyeLndr8YGt3NY5+0wz9prbNx1w3R2+CCrulXLIxxLjJSiQAb4AOzscutVt344o+j02m4QZ2wXUkjHcv/AFELLVXCtTDE+ZlPKWtGSA9u3PZV1DQeN1jaeOF7pMag0vG+FxHGXFt4gqIasST3WENyCXOhe7G+dgAttSeECxNy+puETHaMAQ2+R++ADu92PzQeXX9vnVfTGhe6Ce3GJxBwekykPD9T4iKxsEjonNDgQ4dYylg9CuHFfBtxc6bxurqK7DWxyzM0BrR1aWgNHX6d1RQ19FWUtU2kkLy17C4kEfxll7ZZ/hOV0UIfraAcZCt7RQyW9ldDLG5rsx8znPxuSvj70aY+9FzbnOb4y5hAcIhjPX57VbwcQF4HTtaHRuwQfN6vR2YVbZaY1b6qJvxjBkesOaqi9TPjqWjcSgHpARjzs/tXL8xJ5qPfwSjHF9yLaSrrb3WGKGQ0zWNALosj7E3VUL7brkragzAnDXnnnHWl4Yzp6QgFzj+crHiGNkkLQIslzwSN1R44qByw+VN/J+17cFZR1scmtscoIa0uDHHGdlVQurGiSoa+RgccANAw52ez7FYx2ky/Fpyd+xLU2mop4QdJYAcgB3IrGEkjv+V8eWRLdWSKOSTx0RNkJlBIe5vaBushbXukvFG5ziSZ48k/+oLdcKWzD6uqmBJbG7Tq7SDk/sWDtfytR/r2d4L1v06nGdHkfOk7ipeD6Qgjh6RztGQwnzuz1J9zY3RGVsZc0bZzzTFve3S7JjY3Bdl78DBJSC5Q01HHTMaHtLzG1+rbOea8r6fI27RzS+VjSTsYr5309L41Sx9JsdLe3ZZ2gbPcbJV1U07pNEj2+dzOw29Supbk5kG8bXR0zgHNz8ZV1RJFStkp6SCKngnY5+gPJDuXaVrH4mSjkl8/FrUr2Itxa5ojiY1zuhjaSRyydgFtuFaN9FYYWSf6yQmR3oJP3YWCmr3wyhuuM7te3Iy12OWf/nUt9w9eBdaeUFgZJC4AgciDyK1x4JY92S/mQzPTE8N8Lf8ACHXfq4u4Fi1tPC3/AAhV36uLuBYte9i/Gix674J/mvU+2v7jEI8E/wA16n21/cYheVn/ACMk824n+dN19sl75Uy31HjFK0k+c3zSofE/zpuvtkvfKYtdR0NUGE+bJsf7l6tXBGmKWmReoQhYncCEIQAhCEAKRc76y02OnpqOld49VNOqoLOTA92GtPrzn6lHTPEFHUG20NZHICwNLdBAODrcc+hY5+0wz9pAhuF0sk0NTIHPY9o6RrjkHc81HqszVzn0cEsMsgMjWkFmncEY7RhXVBFDe7HDQPqy2riy5jCBjOezkq60VclFew6uqXMZoewyEbjIwuKqORuzqS5T3a1ubW00rnUgIdO2MnBPIOPVvsmqC6V1qmbGI3yUtS0BsPxgcjGw7U5e7dPa9L6epMtNUN1tIAwfXjmp4pReLXFUUtdmoo6duYXAebgZOEIKmpjmpqmYUcNRBUwODnB4LHNxnIx61dUNwmutsmqpoXhzTHGZdPmuPndfaqy0VGqoqYKmtdTdM0M6UgHUSeRUi4U9TaaSqp2znoi+JzC3YEEO32WuJXNItF6XZouGHsdc5Yula2Qw+bk8jranOPLewRxVrGjWHaH4HMLJ8OSSsqKuSL44p85Of47exX0vwrc4RTv/ACj3EOOo+nK5vmw05rPVw5NcSRw40CNo21HkOtXksZfVY0+cwcsLz+poY6a4yQS1I1xuAz2HmtVYDNT0ZM9Q+YvOxcc4APas5NaTlhGXUsu3y9Cw775+L1KBU1ED26cEkb6SMhdVNQHNO5yqvpC6TGVideqXLZoLfXUppJmtDY3mMgt5E7Lyq1/K1H+vZ3gtu1n5Vp9KxFqH+lqP9ezvBet+n7RkcPyt2j3yCpBnaxsbHnBwD2J+bSYsGFgMTcq1bwtRNkMgkmDj1lwP9yV/DNM5pHTzb7cx9ydSJ4H0+UzdY5gicAW6NILsfndaz9VVBr2M+McE4xnSOxb53CFG8YdUVBHXuN/2LhnBVvjLtL3kH+MAT9qdRFfpMl2zzzxOaZrZJPNaPOx6FvOBdMlLWTtGD0rWfY0fiVhDwtb44ix5lkz1l2Pq2U622ujtUDoaOLo2PfrdlxOT27+oLOc01SOnB8ecJ6pHgXhb/hDrv1cXcCxa2nhb/hCrv1cXcCxa9bF+NHceu+Cf5r1Ptr+4xCPBP816n21/cYheTn/IyTzbif503X2yXvlVfWrTif503X2ybvlVa9iPaiDRUU/jFMx/53J3rUhUlpqBFUGJx82Tl61drCSpnfjlqiCEIVTQEIQgBPOkhlhZHKJSGs0lrXgA7k55elMKPPX08Gznhzuxu6hwUtmVmotfcdfBtE2pZUMfVskZyIkb+FdXCK2T+fN00OWaXaZR55znJyDuqqe7zSZEQEY7eZUFz3Pdqe4uJ6yVK+LHyckpY/CLM11BHSOo2sq5YvzS6VoLPV5qZhq6OnqxUxx1Yftn8s3B9fmqAhX+mx+jEtLjXW24VM8woZ6dszw/oopmhrSB1At9a7qb1HLYvgttO4npmyCeR4c/ABGnIA23yqhCtHBji7SBY2a5x2uolklgMzZItGkO04OoHPI9is6Piinpax1S6mqpXOBAa6oGB/0rNoUZMGPI7ki8ZyjwXs17t81VJUOt8xdI4uIMzT/4KVBxVRU8DYWW6cNaNv3wPwLMIWf0eH0Sss07TNU7i+kPO3T/ANYH4E0OJ6IO1eIT/wBYH4FmkJ9Fg9Fuvk9mp/dbSA5bbps9WagfhWbpJ/FquGo06uika/TnGcHOE0hbY8MMaqKM5ScuT17y8f0d/tf+RHl5/o7/AGv/ACLyFCp9Ni9FT17y8/0d/tf+RHl5/o7/AGv/ACLyFCfTYvQPXvLz/R3+1/5EeXn+jv8Aa/8AIvIUJ9Ni9AuuLuIf3U8Qz3bxbxbpmtHR69WNIA54HYqVCFvFKKpA9d8E/wA16n21/cYhHgn+a9T7a/uMQvGz/kZJ5txP86br7ZL3yqtWnE/zpuvtkvfKq17Ee1ECtcWuDgcEbgrR0s4qKdkg6xv61m1ZWeo0yugdyfu31qs1aNsMqdFwhMzVUNOPyjwD2cyq6e8uORAzT/KdzWSi2dUskY8stXOaxup7g0dpKgz3eGPaIGQ9vIKolmkmOZHlx9K4Wixryc8s7fBJnr6ifZz9LexuyjIQtEkuDBtvkEIQpIBCEIAQhCAEIQgBCEIAQhCAEIQgBCEIAQhCAEIQgBCEID13wT/Nep9tf3GIR4J/mvU+2v7jELxc/wCRknm3E/zpuvtkvfKq1acT/Om6+2S98qrXsQ7UQCVri0hzTgjkUiFYASSck5J7UIQgBCEIAQhCAEIQgBCEIAQhCAEIQgBCEIAQhCAEIQgBC0OIBYbfCJY4pKmJ2rNGx2o9K4ZMh3bsBy5YUmgt1F4zUQRQTskgqYojLM1rwcuwTgtwDtyOVnrQMqhab4Nt1TSUczwYGx0Alk87HSOMrm5JDTj14PUPSo1VarfRNkqCZ6mHVG1jGHQ5upurJJbuOobDPNNaBRIWiFFTfurqaUwSGFsMv5MRjXtETy7cj7UyyzUlZSxS0onZNVCRtPA4h5c9mknfAyC0kDbmMKdaBRoUivhip62WCFxcyI6C4nOSNiR6M5wo6sD13wT/ADXqfbX9xiEeCf5r1Ptr+4xC8bP+Rknm3E/zpuvtk3fKq1acT/Om6+2Td8qrXsQ7UQCEIVgCEIQAhCEAIQhACEIQAhCEAIQhACELVeDiCnqOLWsqmQuiFNM4maMPY0hhIJB545qspaYtgyqF6jdrPSVs94oaWOCnk/eEMkzYGsjke9+DIwb6WkEcjvhUtNbbDT8WW+jo6a4mWC5RwSuqmtMUg1YO2Nj6OxZLMmuAYhC3/wC5GyXiuhmoJquGA1lTFUseGlzujbr/ACYHLI2A3S0XCPDlxoILlELnBTvZUvfFK5mr8k1p804wc5/+YU9aIPP0L0jhvh+w013sjpqetqJ7hG+pi+K6GNnnAMdtuQBudt+pU3g+p7c7iCrq7rCyWio6Z75GvGRuQ0d5Oqt3XAMw24VjKXxVtVMICCOiEh0789l065172sY6tqHNZjSDKdsclvb7wtR2Pgu4W9zGSXKCYVnS4BcIDIY2jPpADvrTfCVRZbdwQ6uu8NO+N1wfG9r6USvlb0YOhrttG++VHVWnUkDBRVlVA9kkVRKxzG6Wua8gtHYPRuu47jWxTPmjq52yyfHeJCHO9Z61s7VwjY55LTR1fwg+qukDqhskGnoo2+dhpyMkjG56k/WWKzSW6Ovr2TtiobPSyllLpa6VznlpySP2p1o3wDAiqqBUdOJ5BN/9wOOr7U8y6VgrWVjp3yTsBDXvcSW7EberOQtnX8GWMvr6K31NWKuk8XkEk5b0ZZM5oAwN8gPG/XupM/AXD/wjBQw3NwmZWMp5WGdrnStJwSGgeaRzwc7J1oA843Qpt4ipILrUQ0LZW08TyxvSuBccbEnHaVCWy3QPXfBP816n21/cYhHgn+a9T7a/uMQvGz/kZJ5txP8AOm6+2S98qrVpxP8AOm6+2Td8qrXsQ7UQCEIVgCFqqHhGW72qzeKRww1Fe6o/LSTEhwj33bjzcAHtypNn4BZU3e0MqrpSy0Nwe9okpnOJLmfGYMjn6eX9+TyxQMYhayq4Rgnnqaumr6Khtcc4p4pppXua9/PSDpySBzOMBMngW4QR10lbV0dHHQzCGV8shwS5uppbgHIIwpWWL8gzKFrIvB9XSxtxcre2Z1G2tbC6QhxiIznlgYHpUKu4UkoKihE1zozTV0RliqmF7mEA4I2bnOfQnUj7BQIVlfbHUWCtjpqiSOUSwtmikiJ0vY7kRkA9R5hVqummrQBCEKQCEIQAn6StqaCYzUkz4ZCxzC5hwdLhgj6wUwhQCc+93OSm8WfXTGLQyPSXbaWHLB9ROykVHFN9q+g8YutTJ4s8SRan/FcOTvX6VUoUaV6BasqL3T22G4sqZo6bxxxie2TBE+kFxA55wRuuqjiq/wBXvPdamQFr27v20uGHD1EBWVCbdVcEx089xp4ZqSvkqHU8mrVMwsaMNwMZOCN1o+IeJLVPSONJUUEsE00TqeKSSRxpQ0g56PRhoAGCAdxnmsHLetIMrYrhxMaCeC1XOaCmpA2R7em0tYHODds9WSM/aqmZ9ZbJq2gbUjDyYp+ifqZIA7PPrGRleiXO/wBmdcKmd12imknpYg8McXRtcKhri1hLQcacnB5csp2n4msjfG3UlZSQubcJ5phNI+NtSwuyzZrTrGNtJVeo+dIMBS1N+vdcaOnnqaqpqohTlmrJfG3cNPoGM/Un7pZb5abQ1lRLHJbxPkiCoZKxkpHXpJw7AT3Dl4oKXiCskqf3nS18M0AfECfFw/kQOeBy9SjXez0Vrow6K/0tfK+QYhpWuIDcHznEgAH0LW3qoEu11HFtNRW6mttbURU9wlcykY2YAOcDhw5+bufUqqpud1DJqKeslLQxtPIwuyNLHZa0+gFbHhvi2itNu4apHeJP6KqldVPnh1vp2l4ILT1bZ5difs9+tscFI5l4pqOmp6md9xpZIi51Y1ziW42OrLdsHlzVHJpv7QYSS73GY1DpKyVxqWMjmJd8drcaQfVgY9SkTcUX6oNOZbrUvNK4SRan7scOTvX6VsbRxHwzLbImXJmmWcvt7884aUkua/lzaSB/7U/bOKrVUyXEx1EFBUGsBikkldEHU7WhrGhzWnOMZLTzyjm/7QeaPkfLI6R7i5zyXOJ6yVyp98qoa691lVTxRxRSyuc1sWdA9IyAcHny61AXQuAeu+Cf5r1Ptr+4xCPBP816n21/cYheNn/IyTzbif503X2yXvlVatOJ/nTdfbJe+VVr2IdqIBCEKwNdZ+NWWqls8LqF0nwb4zv0mOk6UY7OpcWXjFlqprLG6idILVVSzkh+NYeMActsYVTSXWGKnigmpw8RsIDtIOkku39PxhtnqUoX2hZRmCGmcxzyS54aNiWkbD0EkjsWLgvQHqTiOgktUlpvNBPPTCsNVCYJhG9jjsWnIOQR9advXGhvVtuNK+j6M1lXHMwtfkRtYzQG+k4xuq6W7UlVKXzQuYS/USxjcuGpxAPL+MPXj613VXmimjnZFRMjD2lrCY2nGS7PeG/VpChQV3QLBvGsYuLKrxJ3mWb4M09J16dOvl+xO23jimo6KhpZqCU+KUUtL00UobI0vdq1sJB0kcljkKzxQfgF3xRf4+IaminZBJCaakZTnpJekLtJODnrO+6pEIV4xUVSAIQhWAIQhACEIQAhCEBa8M2YcQX+mtZmMIn1ee1mojDSeWd+Ss7rwNX0tzipLeJKoSUvjR6ZggdEzJB1hxw3l2qs4ZvDbDfqe5PidI2EO81pwd2kf3qTZuIY4H18N4bUVtNcIRFM5suJRpcHNIcfSOSxlr1WuAR63he825srqqjMbYoWzvOtpAjc7SHbHrKequGaig4fmuFYXRTxVMcXQ7HLXs1h2QezCuJeMrPO8Uj7bVi2OtzKJzBODKND9bXB2MKHfuLorzb6ylbSOhE1VFLFl2dLGR6AD2nG6hSyOrQKqgtArLHc7kZiw0HRYZp+PrcRz6sYV5wtwKOJLP46KyWGR1SYGBtMZGNIaHanuB80elQGXu103CVRa6SiqGVtYYxUzPlBYQxxcC0YyDv+xMxcRSU/CXwLAZonuqzO+RkmkOaWBuk49Sl62tttwLR8HX6vgjmpaHWyXJjzKwF4HMtBOSNuakz8GV7xTG3N8ZElDFVTF72sEWskYyTy25qwtXGVqpnWusr7bVS19sh8XidDMGxuZvgluOY1H1qLWcYQ1NmnoG0sjHS2+npA7UMAxyaifUVW8t8AgV3B1/t0Ek1VbnMbE5rXgPaXNycNOAc4J5HkUScH36KSKN1Dl8srYQ1srHFr3cmuAPmk+nCs5eN2+PXKsipna6uGlZGHkENdCWHJ7QdB+1WU/hIgdXU9VBBWNBqmT1UL3R6HBpzpaQwHnyJKasvoGHrqKe3VklJUta2aM4e1rw7SezIJCjp6snFVWTzgECWRzwD1ZOUyt1dbg9d8E/zXqfbX9xiEeCf5r1Ptr+4xC8bP+Rknm3E/zpuvtk3fKq16JePBlerheq2thqqBsdRUPlYHyPBAc4kZ83moXkmv30u3e8f+BepHJHStyDEIW38k1++l273j/wACPJNfvpdu94/8Ct1YewYhC2/kmv30u3e8f+BHkmv30u3e8f8AgTqw9gxCFt/JNfvpdu94/wDAjyTX76XbveP/AAJ1YewYhC2/kmv30u3e8f8AgR5Jr99Lt3vH/gTqw9gxCFt/JNfvpdu94/8AAjyTX76XbveP/AnVh7BiELb+Sa/fS7d7x/4EeSa/fS7d7x/4E6sPYMQhbfyTX76XbveP/AjyTX76XbveP/AnVh7BiELb+Sa/fS7d7x/4EeSa/fS7d7x/4E6sPYMQhbfyTX76XbveP/AjyTX76XbveP8AwJ1YewYhC2/kmv30u3e8f+BHkmv30u3e8f8AgTqx9gxCFt/JNfvpdu94/wDAjyTX76XbveP/AAJ1YewYhC2/kmv30u3e8f8AgR5Jr99Lt3vH/gTqw9gxCFt/JNfvpdu94/8AAjyTX76XbveP/AnVh7BiELb+Sa/fS7d7x/4EeSa/fS7d7x/4E6sPYMQhbfyTX76XbveP/AjyTX76XbveP/AnVh7BpvBP816n21/cYhWnBHD1Xw1ZpqKtkhkkfUOlBhcSMFrR1gb+aULyczvI2iT/2Q==%20"/>
          <p:cNvSpPr>
            <a:spLocks noChangeAspect="1" noChangeArrowheads="1"/>
          </p:cNvSpPr>
          <p:nvPr/>
        </p:nvSpPr>
        <p:spPr bwMode="auto">
          <a:xfrm>
            <a:off x="92075" y="-1571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124" name="AutoShape 4" descr="data:image/jpeg;base64,/9j/4AAQSkZJRgABAQAAAQABAAD/2wBDAAoHBwgHBgoICAgLCgoLDhgQDg0NDh0VFhEYIx8lJCIfIiEmKzcvJik0KSEiMEExNDk7Pj4+JS5ESUM8SDc9Pjv/2wBDAQoLCw4NDhwQEBw7KCIoOzs7Ozs7Ozs7Ozs7Ozs7Ozs7Ozs7Ozs7Ozs7Ozs7Ozs7Ozs7Ozs7Ozs7Ozs7Ozs7Ozv/wAARCAFOAQQDASIAAhEBAxEB/8QAHAAAAQUBAQEAAAAAAAAAAAAAAAEDBAUGAgcI/8QAVRAAAQMDAgIECAkFDAkDBQAAAQACAwQFERIhBjETQVGyBxQXImFxdJMVMjU2VIGR0dIjQlVzoRYkN1JiZGaUpMHh4iUzNERFkqKxwnKC8CZTY4Oz/8QAGQEBAAMBAQAAAAAAAAAAAAAAAAECAwQF/8QALhEAAgIBAwQBAwMEAwEAAAAAAAECEQMSITETMkFRBBQiMwVhcRVS0fAjQ5HB/9oADAMBAAIRAxEAPwDP32+XWG+18MNzq2NbUyNa1s7gGjUcADKr/h+8tGkXeuJ9NS/70cRHTxFcg0bmql7xUOGMtGXc16kYqlsdSVllHebyN3XeuJ7PGH/enPhq8H/itb/WH/eoMYyU+1oyoaXo1jBExl1vDud1rf6w/wC9SY7pdcb3OsP/AO933qFCPOUjYLN16OiGOJJ+FrmB8pVfvnfeuHXi5jlcqv3zvvUcu581w7ziopFnGPo7mv10hjdIblVnHV07vvVfT8RXZ0oMt4rRnk3p3/enKyLMBBHNVNK1/jD3MYTpOHY5hq1jGLXBy5FUki/qb1d9QLLrWbHdvTOH9+6IOIbq6fon3KryeX5d2/7VV1NSHVDHMY9rS4Bur7Co5JFY0tO4OU0KuA2lLY1Tbvc8/KNV7533pz4WuJ/4hVfVM771WxyB7AR1hdgrFxR1pR9FgbtcsYFfVeszO+9cC7XP9I1Xvnfeohd6SjKjSi2mL8E0Xa5AZ+EKr3zvvXD7vcv0jVe+d96ilybeVKiiGo+hu4X+7sbpZdKtpPWJ3feo54ivIkja261pIj1YNQ7zjnr37EzVxl5JUbxcSyQcwchuR1LdRjXBxSX3cFpW8Q3bocNuFfFpbu81Dxk/am6biG7mWMOutaQ5ozmofzx61X1kTpp3x9M97GHG52TtLBmUOxsNgmmKRFXM0Ed4uZBzcqv37vvXfwvc/wBI1XvnfeoABbyXWSsdKOxRXomfC9z/AEjVe+d965N3un6Sq/fO+9RQjtSkHGPolG73TPylV+/d96Q3e6fpKr9+771F1BcueOeVOleiNMfRL+GLp+kqv37vvQbzdP0lV+/d96g6weopcppXorUfRM+Gbof+JVfv3feozrzdmuI+Fa3+sP8AvTJOEzMM7qyivRSUV6PR+Baqoq7LNJU1Es7xUuaHSvLiBpbtkoTHg7ObBP7U7uMQuDL3s8+fczA3yPPElzJ+ly94qMdgAFY3xoF+uJ/nUneKrwN8lelF7I64qkdxNGMBSGtKahGG5Kkhwwqs2ijphxunC4EJjIzsV1yCq0apnQOSugdJTaCcnCCxJTrBCq9AhfJIxz2SDfIPNW427PsVXXO6J4f1HmFeBjlXkSqpz00Ly8vOkOJJTVOxxkLsZwcJZJmsLW75e0HdSqeHDQCcYCt4MquWw9HIGtAOycFQOrJXIjAGxS8lnsdCtC+MN68o8abnCaeWnnsmDjq5KUirm0T+laRsf2pHPGFB1OzsV15x5lNJOs6mmYBgglRYpgZejG2kF2ezCdLCTySwtihc9z49Rc3HqV9jJ22RopRPISNhnJParGF7GDZQoY2QZ68nsUlkg2GEe4htySunbhcuqA3qXI3A5LlzRzJVKRs5MebIXDIH7UzPVsh2Jy48mhIxwAwCoFQCJg4qYxKTm0izhBfC6eTDWgZwFW1NZI2QhkjSAMlozkBSqiT/AELLg7HAOPWq7xYGk6aJxe8nBIbgAKYr2UyN7JFhRz9MzfmP2qXjr6lEoYujjHqUtxwzJ5KsuTSF6dzgAucuXgJTM1reaZFQx5I1DKJMNo9D8HgxYqgfzt3cYhL4PvkKf2p3dYhcGXvZ58+5mIvgLuILh7TJ3ioZbthTr55t9uB/nMneKhsGpd64R2xWwgyI9s8lC+Ey2UtIw0Hc5U8DScFQpbcZZ3NB0sI1ZG+6vGvJE9XgsS1zYRMSCw75CWKVsrMtOQm6VpbaBHr1BjiM9u6qmTPgqMs3BO4zzVUrsvKemv3LwEJC8BMtkD2Bw6wmXvJOFFFnMffNthRnNDzuNxuCUreeXJ0FmOYU1RRvUNVDGzPY7SBpGAGhDZXs6srtz2Dkm3HPIKSOHaHPGX9iTpXuXAHYE41ibE2znBKUMPWnQxdBuFFk6RtrF2GLsAJcKLLUNli5LE6fUkISw0R3QgpvQWHYqURuuS0EclNlXEabI4cikeXuO5Q5uN8JMnPJSVDQWjIJTNU7XDkg5apTXEDkmpgXtcNPNERJbHceJbPM0cwB+xRqPz2hgcdJ3I7EkUs7KGYBh0jCSl1NbrxjOymuSrdtFnlrGYzjCjifxmYQwkkZ3PUmKgPljIBOOtJaToqQ30qK2svrbkkSbn0dNG4b55N9aq6AOkqRnPblWl1DDXQiVuphJzk7Lmlp2Q6iDqJPxlKdRKzjeT+D0fwfjFjn9qd3WoS8AfIc/tTu61C8zL3s5MnezC8QHF+r/aZO8VHiOyd4jdi/1/tMneKjUzwW7leiu1HZBj7253UWoy1uQcAdYUzIxzTFVHqgfgZ25KEaSWw606bUDgDJJwqqmZ0srnO5BOmerloHHT5ofpwBy2S0rNEIJG53V0qTMpPU0PYAGG8kaQeXNKduaXXjqUFgEaHADrykL3H0LlBsB57JQEoC7a1BQNanAEgSqC6FCEmd0uVBY6ShchLndQSKUiMoQg5K5XRK5ypRBy5uybIwnjuuHNUlWjhrtJ9C78124wuCMJOXJSVscIBaWfmu5jtXHRNHoQHkc90usHrQnZiHDepRYcRXFuORcCpR5dqjywPfKwsOntd2KUUlzaJd186ojbtucLpgw0D0KG+Gfx/znl7GnIJOQprAWhVeyouncm6PQeARixz+0u7rUJeAvkOb2l3dahedk72cWTvZgOIfO4iuA/nMneKq5NUYJad+pWl6GeI7kT9Kk7xUOSML0o8I3StWc2bMtURJlwAzuU7dJmxT6IiQRzwVHttR4pVSExl4weXUmZHeOVT3tzgnrU191ltX/Gl5JkEolixjr3HVlKXJuOExtwDhKB2nKEq63FyV1zSADCUbqCQwlAJSgLsDAQtQgGF0EgShQWoVBykG5V7Z+F6i82quuEVRHGyiBLmuBy7AzsqtpchtJblHgrobIRhSSGV11LnGF0EZImfQgpcK84e4ZdfqSvqBVCHxJgeRo1ashx7f5Kq3XJEmkrZRehIWpfThJzVgcI+pBGEgO6khiELghaGw8My32hr6plS2IUTNZaW5Ltif7lREZUJpuitpjRQuiMK14ZsI4ivDaA1TKYFhdrcMk46gOs/4qW6Vsq9in3HJdNdnmFJu1B8F3WpoembN0EhZ0jOTvSonpClU0Ex5rhlO6sjCjNIyo1RUva7S3YJVltelbnqHAPyHNt/vLu61C48HU3TcNvPW2ocD69LULzcvezhybyZhr23/AOobj7VJ3io2AQpl8GL/AHA/zqTvFRGnIwQvRXCOyHA2xhie5zNi4YK5ihbFnHM9qf0+tJhTZbSjhxz1o0YC65JN3FBRzhdBqUN7V0gSEGyVGUKCQyhIdylCEigr0LgT5mcQ/q3f/wAyvPRyW84Kq6eDhC/RTTxRvexwY1zwC7zDyCzy8GeTtHOGbVYn8D1FzutIJDBK7L25DiBjDR6+X1qwt9BwtxTYp6qO2fB4o35kMeNWkb8xzyMqot9VTs8FdfTunjEzpyWxl41HdvUnOCqung4RvsU08cb5I3aWueAXeYeSxae7/cyae7/csLRT8McWW6upqSzNopKdmWSbazkHBz9XI5ULgu02aq4ZuNbdqZrxTyOzJ+c1oaDsmvBpVU9LPc/GJ44g+FoaXuAyd+1WHAkdLPwXd4qyTo6d8rhI/wDijQN0latCVxtWzi0TcJcTzOtLLKKKV7D0MoxqOB2jr9eV1wdRPtsfFFFIQ50DAwntwH7rqzcP2rhSqN7rL3BUMiYehazGXZGO05PqTPC95gq3cUVk8jIDVtDmMe8AnZ+AO3qUe64D3T08EPhuy2i38NScSXyDxhhdphh5g745dpOefYrbhtvCXFFZLosrKaoiZkxfmub2jHX96ruG6y3X7hN3DNfVNpJo3aoJHHAO+Rz9JO3YrfhSzWnha4Sme9U89XLGQ0BwaGtyPTzJwkvN8kS83yVHBNltFyivLrjSskZA7zXHmxvnZx9imWWn4U4shrLdSWcUj4GZjm5vI5B2efPGxUPg2spoLXxI2WoiYZWu0BzwNWzuXaovgxq4KW8Vj6ieOJroMAyODQTkdqs092TJPdlz4PauhHDVxi8R/KUzCal2f9eDqIH2bKNwvbbLcbfc7xDZm1kwmPRULnA6G7YAzt2/YonAlXTU9m4hbNPHG6SLDA94Bd5ruSicGWrxmlkraHiJlvuLHgdE47FnpB5qGuSGuWVPFT7a+64t1tlt4a0CWKQYw7rwOpPcB0FNcOLKenq4RLEWPJae0NOFaeEmuoaquoooJo56qGItqZYsYJ2wP+/2qB4Pp4abi+nlnlZGwMflz3AAeaeta/8AWX5xl3wtYLTXcVX+lq6OOSCmceja7PmDUeSlWCDg/iWoq7NTWUQ9CwllQca3gHGc8wckLnhaupIeKOJ5ZKmJjJdWhzngB3nO5dqqPBjUwUnEtTJUTRxMNM4B0jgATqb2rNp7szabsx1XT+K1k1PnV0UjmZ7cHCizx9I3lurG64ddat7cOa6d5BHIjUVFx6F0p7G9Wje+DIEcO1IPMVju4xCf8H3yFP7U7utQvPy97OKaqTRjb2Ab9X5H+8yd4qI1gUy9H/T1w9pk7xUQLtXCPQjwIQuSuyVyVZFmcEZ6kvRuAzpOO1bjhGx2ymss/E17YJaeIkRQkZBI2zjr32CeHhPj6XonWKn8T5aAfOx9mFR5HdJGLnvUVZgACTgDJShjy7S1jiRuQAtvR1FirfCDa5bJTOije7MrS3DdRB2A6v8AsrqlmrYPCBfWUFDT1JMTC4Sv0aRpHI4PbuFDyNeCHkrweVpepXtt4WuvEMNVW0MUThFKWuZqwdXPAH1qVcfB/fLbbn1sjIZGRt1SNiflzR1nlv8AUr643VltaujNBji3XpOnOM42SLa0tRXjwYVDBQU5pdZaZi/zh5w/NxzyeeVTWPhC78QRmakhayAHHSyu0tJ9HWVCmt7CmvJSZS5V9e+CrxYqbxqojjlgHOSF2oN9fWE3YeErtxCx8tHGxkLDgyyu0tJ7B2qdUauy2qNXZTZ2XQB06sHHbhaaXwdX+LpnObB0cTNevpNnDflt6FYULW+SG4OwMipG+P5bFVzVWiryLlbmIC0Vo4nZbOG7haDSukdWF2JA7AbloHJZvK9Wq7zScN8I2aqdaoKo1ELGu1AA/EBzyKie1Khklwqs8sJSL0OrorLxnw/VXG1UbaKvpBqfG0Aats4OOeRyKxtksFx4gndFQRBwYMvkccNb6ypU01uWU01vsV6QrR3XgO9WujdVubDUQs3eYH6i0erCh2bha536knqaBsb2wHDmudgk4zsp1RaslTjV2VHUkLSRkBaau8H19oLc+teyGRsbdT4435c0dfUtLwTYZ5ODbgXMiLq9jugJ6tiN+zdVlkilZSWSKVnmJY7RqDTpBxnGy4zhb7FzoPB7caF9BSuhgndFJN0nnA6hnbG5ydjnkqm3eDy+3O3Nro2wRMkbqjZK/DnDqPLZWU1TsrrXky25OwSg9q9C8Gtgqob3W1FXFGGU7XU8jHHJD8g8v71U1vAN7qbtXtgZA8xv6QtEm5DydONvQnUjbRHUV0ZUJRsdlo38B3eOWphZJSzS0sQlljjkJcAQSOrfkqq02mrvVeyio2B0rgT52waAOZPUp1JmikmQ+fUjCfrqN9vrpqSR7HvhcWOLDkZHNM5Ulz0DgAYsc/tLu61CXgL5Dm9pd3WoXn5e9nn5O9mKvW1+uHtMneKiZKl3v5duHtMneKhrvXCO+PAEoSJMqSx6JbqZ9/8ABa6gojrqqWUuMQO7sOLsfWD+xYAUtSZ+gFPKZc46PQdWezCl2a+19hrPGaCbQ47Pad2vHYQtX5Va7RkWuk6bHx8nH2f4rOpRbpGFSi3RW8OWivs/G9qhr6d0L3vD256wQetbOz/wkcQfqGf9mrzt3Fdzlv8ADeamRs88ByxjtmN9AAUul44r6W+Vt3ZT05mrGBj2kO0gDHLf0KsoSZWUJSNDwdUy0fBHENRC8skjke5rhzB0DdJ4N6maa2XyKWV8jRGHYc7O5Dsn9iylBxPV2+z11rihidFXEl7nA6m5GNt0WDiar4ehq4qaGKQVbQ1/SZ2G/LB9KPG6YeN0zT0v8DlV+v8A/Nqe4wlqqbguzMtbnsoHRASmLrOkYBI9OfrWSZxNVR8MSWBsMRp5H6y/B15yD246lKsHG9zsVN4oGR1VLnIimBOn1FND5/cOD5/crHVl4NnMLp6v4PL8EEnoy7s/wW2vElTD4LLZ8Gl7YnaRUOi2OMHOcdWrms9fuOrlfKM0XQwUtM74zIhu71k/3Jrh7jO48PQupomx1FM85MMvIH0dilxk1dFnFtXRqvB5NXycPXds7pXUrYz0OsnAOk5A/YoFB/A/cfaR32KNL4TLtI2aJtJSthlZoEYacMznON/SqSHiOph4ZmsIhiNPM/W55B1A5B7cdQVdEm7orok3ZU5XoPGMckvAnDojY55DGZ0jP5i89+pbGh8Jd1oKCCjjo6RzIIxG0uDskAY7VpNO00Xmm2mi34DpKiy2C7XW4RvghfF5gkGC4AHfB9JwE/wrJQU/g4mlmbUGMyu8Z8V/1g3H7MY+pY2/cZXfiGIQVUjI4Ac9FEMNJ7T2prh/ii48OSvNIWvik/1kMm7Xen1rN45NN+SjhJpvybKy8Q8KWds8tBBdnRubiUOaXs9Z3wjgupEHDXEVTRF0bWPe+EnYtGkkKiuXhFuNbQyUlNSU1EyUEPdE3zj2qrtPE9XaLTW22GGJ8VYCHufnIyMbbp03THTdM1fgzq56gXiKaV8jTEH4e7PnHVkrngh7v3F8Q+cfNY7G/LzCsrw/xLVcOOqTSwxSeMsDHdIDsBnlg+lLauJqu0Wqut8MML460EPc8HI2xturSxveiZY3br9jS0BJ8EVwJOT4x2/ymKXabtQ8RUFutVzFXb7hE0CjqYstDtsAg/V/isdBxJVQcNTWFsMRp5n63PIOrmD246lc0XhKuVHQx07qKkmfC3THK5pBA9Q/wVXB77ESg99iy4Ht89p8IVwt80xldFC7Ls/GyWkE+nBTvClRNDbuLp2SOEkbnljs7ggPwslbOLLhbL5UXgNjnqagEP6QHG+Ow+hJQcVVlvpbpTxwQObc89KXA5bnPLf0qXCTIeOTsd4EvTrTxVA+WQ9DVfkZS49vI/bhbh9sg4Epr5emvaX1DtNI0/m53A+0/Y1eY2q3S3S601DAcPmeGh38UdZ+oLW+E289PcKezwv1RUTAXuzkueR1+of9yk43NJCUbkkYx8j5Xuke4ue4kuJ6ykXIISrejpPQuAfkOb2l3dahHAPyHP7S7utQvOy97PPyd7MVe/l6v9pk7xULKm3v5dr/AGmTvFQcr0I8I7o8C80iMoKksCEIQgEIQgBCEIAQhCAEIQgBCFdU3DzZbfFVVFwipnTtcYWPGzgO09SxzZ8eFJzfJKTZSoXccEszi2KN8hHUxpcuSxzXaC0h2caSN8rTVHixQiE5JTzwgGWGSMHkXNIygU8zojK2GQxjm8MOPtUdSFXYobQu44JpRmOJ7wTjLWk79iR0UjZOjdG4P5aSN/sU643VijnqQrGG0SvttZVyl8LqXT+Tewgu1HC4tFrN2rDTiYRYYXlxGdgsfqcSjKV7R5Jog53SKfcqCnojH4vXxVmvOejHJdUdnlqYap8uuA08JlAdGfP9Cj6rF0+o3sRT4K9IruDh9tVVQwQ1Rfrp+mc7oj5p7FCqaBlPb6eoE+qWVzmviLCNGPT1qI/LwzkoJ7/7/gnSyECWnLSQe0JDknJOSetOyU80TQ+SGRjXci5pAKVtJUP3ZBKRjVsw8u1b64VdlaGMYSpSkVweh+D/AOQp/and1qEcAfIU/tLu61C87L3s4MnezF3z5duHtMneKgqdfPl2v9pk7xUFehHhHdHhAhCFJIIQhACEIQAhCEAIQhACEIQAtdYqKsqKCKjraZtRbahrnskDxmA4O/o9SyKcZUTxxOiZNI2N3NjXEA/UuP5nx5Z4KMWl/vgtF0zXWpsUVhLKE1UkjahzZnUbmh7tzpO/VjHJdNlhl4njEtOYqtlM4NM5aS+THmkkbZWOimlhdqhkfG7tY4grkucXai4lxOck7rg/pcnOUnPm/wCd/wD4W1l9cBxEKCQ3MyeLdINQk05z6Ov7Fdv+FDdqX4PwLRobjBHR6Medn081iZaiecASzPkDdgHOJx6kgnmbEYmzPEZ5sDjg/Urz/T5zilcVz4238/yRqNQazxGx3KW2ydG012I3M6m46lNa8S3qmmOg1cttDoi4jeT71iNTtGjUdJOdOdka3kgl7iW8jnkof6Xd/dvvv/KXP/hOs10vwuOFrl8LF2cs6PWRqxq35dSr+DMm8vDQHHoH4B6+SpJKiaXPSTSP1c9Ticrhj3xnLHFp7WnBWkfgS6GTE2vu9LZbEat7NfTtnbfqH4TtlLRbP6LowAHOxtndOQ/DnwfdvhUuMfQu0ayOf8nHUsa+WSTGuRzsctRzhdPqZ5PjzyO2xu8nbsWMv0yUq3XjxxTvbfz5J1m2o5pI7tQtY8ta62AuGeeAcKLRyRTUtikrXBzX1EznF55uycZ+vCyXTSggiR4IGAdXIdi5L3FoaXOLWnIGdgn9Kf8Ad/u/+RrNi74UNPdfhv8A2TondHrIxr/N0rr4Rqqep4epoZCyKSGPpGjbV1YKxz55pWtbJM97W/FDnEgepIZHktOt2WfFOeXqRfpdr7mv4S24oayTdwG3esa0YAmfsPWoiCSSSSSTzJKF7GOOiCj6KM9C4A+Qp/and1qEcAfIU/tTu61C4cvezz8nezF3z5duHtMneKgqdfPl2v8AaZO8VBXoR4R3R4QIQhSSCEIQAhCEAIQhACEYQgBCMIwgBCMIwgBCEIAQhCAEIQgBCEIAQhCAEIwhACExPVwU4894z2DcqunvD3ebCzQP4x3KsotlJZIx5LZ8jI26nuDR2kqBPd4mDELS89p2CqZJZJnapHlx9JXC1WP2c8s7fB7D4L6iSp4bqZJMZ8dcBjqGhiE34J/mvU+2v7jELyc/5GYXZmr58u1/tMneKgqdfPl24e0yd4qCu6PCPRjwgQhCkkEIQgBCEIATtWOgpKeVtQI9UZJY2JjiTqduS4H0JpSKluqnpQeuI99yxzNqJjmdRKFt+Je4Oq3NA5ZpYzn/AKVOhnnqrdJW09exwieGvY6njB3/APapV48GlwhqmmiLSx4aXMlOlzCQc+sbK0h4aqm2BlEzd8YyXNaPOJP7ea5NT9nJqfszFFca2rq20/TNbqbkOEMZA/6FJuNU+11Hi9RcR0mnJ00seO6pNs4WqYK2L8rlziGloapN+4Uqrs8OgbiePzdLttTduv0ZTVIapeykpbtJVSFjKl3b/s0X4VdtgzbJak1LZvPY0NMbWOYd88gMjZJLweOH6CCofKJZJXFryCOfoHPG3NJEf3hUN6g+P/yV4SepF8bepbjluIa+Y9DHKRHsJBsPObv9mVLnhfL/ALOKcO6miFmD+xQKUkRVONyYh32qxo4K10QMbMNPW7Yn1Lm+ZknHLSZ7vx8UJwbkVla6tgwDEyJ3pgZg/sUSK6TRk9IyJ+f/AMLB/cr6ooq6oAY+V0jABsW59aqau2tj2LwDjqC5l8iXsT+Hq4G47lJKTiOEeuJn3LuGukkkcDGwho30wNP/AIqTS2mJzCWyOcAN9sKZYquioquWjfI1rSfjuVllm/JhLGovS0RaRz6mqjBEXRlwBb0TNx9iYomNkrqeNwy10rQQesErUmltclQJYZWGUb/kwdysrRzRxXGl1vDSZmYB9YXf8OUpKVszzRUeD3EcF8N4+SKf7Cl/cXw3+h6f7CotNxNUue+OanYCORGQpBvlc1up1IzlnGSFzfUx9nn9PIdfuL4b/Q9P9hSHgnhpwwbPT4PoKcF9lx51K3PYH/4JufiiCmdiWneBjJcCCApXyI+yNGUY8nvCJ3NhpP8AlP3o8nnCP6BpP+U/epM3FVDB0ZeyUCTkdO2FY2+401zpvGKVxdHqLckEbj1q6zOXEjNxkuT528JVto7TxtV0dvp2U9OxkZbGzkMtBP7VlVtPC3/CHXfq4u4Fi17eLsRU9d8E/wA16n21/cYhHgn+a9T7a/uMQvJz/kZJk7nUdNf7qw/GjrJW/VrOEwoV2qPF+M7oSfNfWytP/OVNXoVSR24paoghCFBqCEIQAhCEALuruVDStpIquVzMwn4rScee5cKNc6JtfVUUIpXyyeLndr8YGt3NY5+0wz9prbNx1w3R2+CCrulXLIxxLjJSiQAb4AOzscutVt344o+j02m4QZ2wXUkjHcv/AFELLVXCtTDE+ZlPKWtGSA9u3PZV1DQeN1jaeOF7pMag0vG+FxHGXFt4gqIasST3WENyCXOhe7G+dgAttSeECxNy+puETHaMAQ2+R++ADu92PzQeXX9vnVfTGhe6Ce3GJxBwekykPD9T4iKxsEjonNDgQ4dYylg9CuHFfBtxc6bxurqK7DWxyzM0BrR1aWgNHX6d1RQ19FWUtU2kkLy17C4kEfxll7ZZ/hOV0UIfraAcZCt7RQyW9ldDLG5rsx8znPxuSvj70aY+9FzbnOb4y5hAcIhjPX57VbwcQF4HTtaHRuwQfN6vR2YVbZaY1b6qJvxjBkesOaqi9TPjqWjcSgHpARjzs/tXL8xJ5qPfwSjHF9yLaSrrb3WGKGQ0zWNALosj7E3VUL7brkragzAnDXnnnHWl4Yzp6QgFzj+crHiGNkkLQIslzwSN1R44qByw+VN/J+17cFZR1scmtscoIa0uDHHGdlVQurGiSoa+RgccANAw52ez7FYx2ky/Fpyd+xLU2mop4QdJYAcgB3IrGEkjv+V8eWRLdWSKOSTx0RNkJlBIe5vaBushbXukvFG5ziSZ48k/+oLdcKWzD6uqmBJbG7Tq7SDk/sWDtfytR/r2d4L1v06nGdHkfOk7ipeD6Qgjh6RztGQwnzuz1J9zY3RGVsZc0bZzzTFve3S7JjY3Bdl78DBJSC5Q01HHTMaHtLzG1+rbOea8r6fI27RzS+VjSTsYr5309L41Sx9JsdLe3ZZ2gbPcbJV1U07pNEj2+dzOw29Supbk5kG8bXR0zgHNz8ZV1RJFStkp6SCKngnY5+gPJDuXaVrH4mSjkl8/FrUr2Itxa5ojiY1zuhjaSRyydgFtuFaN9FYYWSf6yQmR3oJP3YWCmr3wyhuuM7te3Iy12OWf/nUt9w9eBdaeUFgZJC4AgciDyK1x4JY92S/mQzPTE8N8Lf8ACHXfq4u4Fi1tPC3/AAhV36uLuBYte9i/Gix674J/mvU+2v7jEI8E/wA16n21/cYheVn/ACMk824n+dN19sl75Uy31HjFK0k+c3zSofE/zpuvtkvfKYtdR0NUGE+bJsf7l6tXBGmKWmReoQhYncCEIQAhCEAKRc76y02OnpqOld49VNOqoLOTA92GtPrzn6lHTPEFHUG20NZHICwNLdBAODrcc+hY5+0wz9pAhuF0sk0NTIHPY9o6RrjkHc81HqszVzn0cEsMsgMjWkFmncEY7RhXVBFDe7HDQPqy2riy5jCBjOezkq60VclFew6uqXMZoewyEbjIwuKqORuzqS5T3a1ubW00rnUgIdO2MnBPIOPVvsmqC6V1qmbGI3yUtS0BsPxgcjGw7U5e7dPa9L6epMtNUN1tIAwfXjmp4pReLXFUUtdmoo6duYXAebgZOEIKmpjmpqmYUcNRBUwODnB4LHNxnIx61dUNwmutsmqpoXhzTHGZdPmuPndfaqy0VGqoqYKmtdTdM0M6UgHUSeRUi4U9TaaSqp2znoi+JzC3YEEO32WuJXNItF6XZouGHsdc5Yula2Qw+bk8jranOPLewRxVrGjWHaH4HMLJ8OSSsqKuSL44p85Of47exX0vwrc4RTv/ACj3EOOo+nK5vmw05rPVw5NcSRw40CNo21HkOtXksZfVY0+cwcsLz+poY6a4yQS1I1xuAz2HmtVYDNT0ZM9Q+YvOxcc4APas5NaTlhGXUsu3y9Cw775+L1KBU1ED26cEkb6SMhdVNQHNO5yqvpC6TGVideqXLZoLfXUppJmtDY3mMgt5E7Lyq1/K1H+vZ3gtu1n5Vp9KxFqH+lqP9ezvBet+n7RkcPyt2j3yCpBnaxsbHnBwD2J+bSYsGFgMTcq1bwtRNkMgkmDj1lwP9yV/DNM5pHTzb7cx9ydSJ4H0+UzdY5gicAW6NILsfndaz9VVBr2M+McE4xnSOxb53CFG8YdUVBHXuN/2LhnBVvjLtL3kH+MAT9qdRFfpMl2zzzxOaZrZJPNaPOx6FvOBdMlLWTtGD0rWfY0fiVhDwtb44ix5lkz1l2Pq2U622ujtUDoaOLo2PfrdlxOT27+oLOc01SOnB8ecJ6pHgXhb/hDrv1cXcCxa2nhb/hCrv1cXcCxa9bF+NHceu+Cf5r1Ptr+4xCPBP816n21/cYheTn/IyTzbif503X2yXvlVfWrTif503X2ybvlVa9iPaiDRUU/jFMx/53J3rUhUlpqBFUGJx82Tl61drCSpnfjlqiCEIVTQEIQgBPOkhlhZHKJSGs0lrXgA7k55elMKPPX08Gznhzuxu6hwUtmVmotfcdfBtE2pZUMfVskZyIkb+FdXCK2T+fN00OWaXaZR55znJyDuqqe7zSZEQEY7eZUFz3Pdqe4uJ6yVK+LHyckpY/CLM11BHSOo2sq5YvzS6VoLPV5qZhq6OnqxUxx1Yftn8s3B9fmqAhX+mx+jEtLjXW24VM8woZ6dszw/oopmhrSB1At9a7qb1HLYvgttO4npmyCeR4c/ABGnIA23yqhCtHBji7SBY2a5x2uolklgMzZItGkO04OoHPI9is6Piinpax1S6mqpXOBAa6oGB/0rNoUZMGPI7ki8ZyjwXs17t81VJUOt8xdI4uIMzT/4KVBxVRU8DYWW6cNaNv3wPwLMIWf0eH0Sss07TNU7i+kPO3T/ANYH4E0OJ6IO1eIT/wBYH4FmkJ9Fg9Fuvk9mp/dbSA5bbps9WagfhWbpJ/FquGo06uika/TnGcHOE0hbY8MMaqKM5ScuT17y8f0d/tf+RHl5/o7/AGv/ACLyFCp9Ni9FT17y8/0d/tf+RHl5/o7/AGv/ACLyFCfTYvQPXvLz/R3+1/5EeXn+jv8Aa/8AIvIUJ9Ni9AuuLuIf3U8Qz3bxbxbpmtHR69WNIA54HYqVCFvFKKpA9d8E/wA16n21/cYhHgn+a9T7a/uMQvGz/kZJ5txP86br7ZL3yqtWnE/zpuvtkvfKq17Ee1ECtcWuDgcEbgrR0s4qKdkg6xv61m1ZWeo0yugdyfu31qs1aNsMqdFwhMzVUNOPyjwD2cyq6e8uORAzT/KdzWSi2dUskY8stXOaxup7g0dpKgz3eGPaIGQ9vIKolmkmOZHlx9K4Wixryc8s7fBJnr6ifZz9LexuyjIQtEkuDBtvkEIQpIBCEIAQhCAEIQgBCEIAQhCAEIQgBCEIAQhCAEIQgBCEID13wT/Nep9tf3GIR4J/mvU+2v7jELxc/wCRknm3E/zpuvtkvfKq1acT/Om6+2S98qrXsQ7UQCVri0hzTgjkUiFYASSck5J7UIQgBCEIAQhCAEIQgBCEIAQhCAEIQgBCEIAQhCAEIQgBC0OIBYbfCJY4pKmJ2rNGx2o9K4ZMh3bsBy5YUmgt1F4zUQRQTskgqYojLM1rwcuwTgtwDtyOVnrQMqhab4Nt1TSUczwYGx0Alk87HSOMrm5JDTj14PUPSo1VarfRNkqCZ6mHVG1jGHQ5upurJJbuOobDPNNaBRIWiFFTfurqaUwSGFsMv5MRjXtETy7cj7UyyzUlZSxS0onZNVCRtPA4h5c9mknfAyC0kDbmMKdaBRoUivhip62WCFxcyI6C4nOSNiR6M5wo6sD13wT/ADXqfbX9xiEeCf5r1Ptr+4xC8bP+Rknm3E/zpuvtk3fKq1acT/Om6+2Td8qrXsQ7UQCEIVgCEIQAhCEAIQhACEIQAhCEAIQhACELVeDiCnqOLWsqmQuiFNM4maMPY0hhIJB545qspaYtgyqF6jdrPSVs94oaWOCnk/eEMkzYGsjke9+DIwb6WkEcjvhUtNbbDT8WW+jo6a4mWC5RwSuqmtMUg1YO2Nj6OxZLMmuAYhC3/wC5GyXiuhmoJquGA1lTFUseGlzujbr/ACYHLI2A3S0XCPDlxoILlELnBTvZUvfFK5mr8k1p804wc5/+YU9aIPP0L0jhvh+w013sjpqetqJ7hG+pi+K6GNnnAMdtuQBudt+pU3g+p7c7iCrq7rCyWio6Z75GvGRuQ0d5Oqt3XAMw24VjKXxVtVMICCOiEh0789l065172sY6tqHNZjSDKdsclvb7wtR2Pgu4W9zGSXKCYVnS4BcIDIY2jPpADvrTfCVRZbdwQ6uu8NO+N1wfG9r6USvlb0YOhrttG++VHVWnUkDBRVlVA9kkVRKxzG6Wua8gtHYPRuu47jWxTPmjq52yyfHeJCHO9Z61s7VwjY55LTR1fwg+qukDqhskGnoo2+dhpyMkjG56k/WWKzSW6Ovr2TtiobPSyllLpa6VznlpySP2p1o3wDAiqqBUdOJ5BN/9wOOr7U8y6VgrWVjp3yTsBDXvcSW7EberOQtnX8GWMvr6K31NWKuk8XkEk5b0ZZM5oAwN8gPG/XupM/AXD/wjBQw3NwmZWMp5WGdrnStJwSGgeaRzwc7J1oA843Qpt4ipILrUQ0LZW08TyxvSuBccbEnHaVCWy3QPXfBP816n21/cYhHgn+a9T7a/uMQvGz/kZJ5txP8AOm6+2S98qrVpxP8AOm6+2Td8qrXsQ7UQCEIVgCFqqHhGW72qzeKRww1Fe6o/LSTEhwj33bjzcAHtypNn4BZU3e0MqrpSy0Nwe9okpnOJLmfGYMjn6eX9+TyxQMYhayq4Rgnnqaumr6Khtcc4p4pppXua9/PSDpySBzOMBMngW4QR10lbV0dHHQzCGV8shwS5uppbgHIIwpWWL8gzKFrIvB9XSxtxcre2Z1G2tbC6QhxiIznlgYHpUKu4UkoKihE1zozTV0RliqmF7mEA4I2bnOfQnUj7BQIVlfbHUWCtjpqiSOUSwtmikiJ0vY7kRkA9R5hVqummrQBCEKQCEIQAn6StqaCYzUkz4ZCxzC5hwdLhgj6wUwhQCc+93OSm8WfXTGLQyPSXbaWHLB9ROykVHFN9q+g8YutTJ4s8SRan/FcOTvX6VUoUaV6BasqL3T22G4sqZo6bxxxie2TBE+kFxA55wRuuqjiq/wBXvPdamQFr27v20uGHD1EBWVCbdVcEx089xp4ZqSvkqHU8mrVMwsaMNwMZOCN1o+IeJLVPSONJUUEsE00TqeKSSRxpQ0g56PRhoAGCAdxnmsHLetIMrYrhxMaCeC1XOaCmpA2R7em0tYHODds9WSM/aqmZ9ZbJq2gbUjDyYp+ifqZIA7PPrGRleiXO/wBmdcKmd12imknpYg8McXRtcKhri1hLQcacnB5csp2n4msjfG3UlZSQubcJ5phNI+NtSwuyzZrTrGNtJVeo+dIMBS1N+vdcaOnnqaqpqohTlmrJfG3cNPoGM/Un7pZb5abQ1lRLHJbxPkiCoZKxkpHXpJw7AT3Dl4oKXiCskqf3nS18M0AfECfFw/kQOeBy9SjXez0Vrow6K/0tfK+QYhpWuIDcHznEgAH0LW3qoEu11HFtNRW6mttbURU9wlcykY2YAOcDhw5+bufUqqpud1DJqKeslLQxtPIwuyNLHZa0+gFbHhvi2itNu4apHeJP6KqldVPnh1vp2l4ILT1bZ5difs9+tscFI5l4pqOmp6md9xpZIi51Y1ziW42OrLdsHlzVHJpv7QYSS73GY1DpKyVxqWMjmJd8drcaQfVgY9SkTcUX6oNOZbrUvNK4SRan7scOTvX6VsbRxHwzLbImXJmmWcvt7884aUkua/lzaSB/7U/bOKrVUyXEx1EFBUGsBikkldEHU7WhrGhzWnOMZLTzyjm/7QeaPkfLI6R7i5zyXOJ6yVyp98qoa691lVTxRxRSyuc1sWdA9IyAcHny61AXQuAeu+Cf5r1Ptr+4xCPBP816n21/cYheNn/IyTzbif503X2yXvlVatOJ/nTdfbJe+VVr2IdqIBCEKwNdZ+NWWqls8LqF0nwb4zv0mOk6UY7OpcWXjFlqprLG6idILVVSzkh+NYeMActsYVTSXWGKnigmpw8RsIDtIOkku39PxhtnqUoX2hZRmCGmcxzyS54aNiWkbD0EkjsWLgvQHqTiOgktUlpvNBPPTCsNVCYJhG9jjsWnIOQR9advXGhvVtuNK+j6M1lXHMwtfkRtYzQG+k4xuq6W7UlVKXzQuYS/USxjcuGpxAPL+MPXj613VXmimjnZFRMjD2lrCY2nGS7PeG/VpChQV3QLBvGsYuLKrxJ3mWb4M09J16dOvl+xO23jimo6KhpZqCU+KUUtL00UobI0vdq1sJB0kcljkKzxQfgF3xRf4+IaminZBJCaakZTnpJekLtJODnrO+6pEIV4xUVSAIQhWAIQhACEIQAhCEBa8M2YcQX+mtZmMIn1ee1mojDSeWd+Ss7rwNX0tzipLeJKoSUvjR6ZggdEzJB1hxw3l2qs4ZvDbDfqe5PidI2EO81pwd2kf3qTZuIY4H18N4bUVtNcIRFM5suJRpcHNIcfSOSxlr1WuAR63he825srqqjMbYoWzvOtpAjc7SHbHrKequGaig4fmuFYXRTxVMcXQ7HLXs1h2QezCuJeMrPO8Uj7bVi2OtzKJzBODKND9bXB2MKHfuLorzb6ylbSOhE1VFLFl2dLGR6AD2nG6hSyOrQKqgtArLHc7kZiw0HRYZp+PrcRz6sYV5wtwKOJLP46KyWGR1SYGBtMZGNIaHanuB80elQGXu103CVRa6SiqGVtYYxUzPlBYQxxcC0YyDv+xMxcRSU/CXwLAZonuqzO+RkmkOaWBuk49Sl62tttwLR8HX6vgjmpaHWyXJjzKwF4HMtBOSNuakz8GV7xTG3N8ZElDFVTF72sEWskYyTy25qwtXGVqpnWusr7bVS19sh8XidDMGxuZvgluOY1H1qLWcYQ1NmnoG0sjHS2+npA7UMAxyaifUVW8t8AgV3B1/t0Ek1VbnMbE5rXgPaXNycNOAc4J5HkUScH36KSKN1Dl8srYQ1srHFr3cmuAPmk+nCs5eN2+PXKsipna6uGlZGHkENdCWHJ7QdB+1WU/hIgdXU9VBBWNBqmT1UL3R6HBpzpaQwHnyJKasvoGHrqKe3VklJUta2aM4e1rw7SezIJCjp6snFVWTzgECWRzwD1ZOUyt1dbg9d8E/zXqfbX9xiEeCf5r1Ptr+4xC8bP+Rknm3E/zpuvtk3fKq16JePBlerheq2thqqBsdRUPlYHyPBAc4kZ83moXkmv30u3e8f+BepHJHStyDEIW38k1++l273j/wACPJNfvpdu94/8Ct1YewYhC2/kmv30u3e8f+BHkmv30u3e8f8AgTqw9gxCFt/JNfvpdu94/wDAjyTX76XbveP/AAJ1YewYhC2/kmv30u3e8f8AgR5Jr99Lt3vH/gTqw9gxCFt/JNfvpdu94/8AAjyTX76XbveP/AnVh7BiELb+Sa/fS7d7x/4EeSa/fS7d7x/4E6sPYMQhbfyTX76XbveP/AjyTX76XbveP/AnVh7BiELb+Sa/fS7d7x/4EeSa/fS7d7x/4E6sPYMQhbfyTX76XbveP/AjyTX76XbveP8AwJ1YewYhC2/kmv30u3e8f+BHkmv30u3e8f8AgTqx9gxCFt/JNfvpdu94/wDAjyTX76XbveP/AAJ1YewYhC2/kmv30u3e8f8AgR5Jr99Lt3vH/gTqw9gxCFt/JNfvpdu94/8AAjyTX76XbveP/AnVh7BiELb+Sa/fS7d7x/4EeSa/fS7d7x/4E6sPYMQhbfyTX76XbveP/AjyTX76XbveP/AnVh7BpvBP816n21/cYhWnBHD1Xw1ZpqKtkhkkfUOlBhcSMFrR1gb+aULyczvI2iT/2Q==%20"/>
          <p:cNvSpPr>
            <a:spLocks noChangeAspect="1" noChangeArrowheads="1"/>
          </p:cNvSpPr>
          <p:nvPr/>
        </p:nvSpPr>
        <p:spPr bwMode="auto">
          <a:xfrm>
            <a:off x="92075" y="-1571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126" name="AutoShape 6" descr="data:image/jpeg;base64,/9j/4AAQSkZJRgABAQAAAQABAAD/2wBDAAoHBwgHBgoICAgLCgoLDhgQDg0NDh0VFhEYIx8lJCIfIiEmKzcvJik0KSEiMEExNDk7Pj4+JS5ESUM8SDc9Pjv/2wBDAQoLCw4NDhwQEBw7KCIoOzs7Ozs7Ozs7Ozs7Ozs7Ozs7Ozs7Ozs7Ozs7Ozs7Ozs7Ozs7Ozs7Ozs7Ozs7Ozs7Ozv/wAARCAFOAQQDASIAAhEBAxEB/8QAHAAAAQUBAQEAAAAAAAAAAAAAAAEDBAUGAgcI/8QAVRAAAQMDAgIECAkFDAkDBQAAAQACAwQFERIhBjETQVGyBxQXImFxdJMVMjU2VIGR0dIjQlVzoRYkN1JiZGaUpMHh4iUzNERFkqKxwnKC8CZTY4Oz/8QAGQEBAAMBAQAAAAAAAAAAAAAAAAECAwQF/8QALhEAAgIBAwQBAwMEAwEAAAAAAAECEQMSITETMkFRBBQiMwVhcRVS0fAjQ5HB/9oADAMBAAIRAxEAPwDP32+XWG+18MNzq2NbUyNa1s7gGjUcADKr/h+8tGkXeuJ9NS/70cRHTxFcg0bmql7xUOGMtGXc16kYqlsdSVllHebyN3XeuJ7PGH/enPhq8H/itb/WH/eoMYyU+1oyoaXo1jBExl1vDud1rf6w/wC9SY7pdcb3OsP/AO933qFCPOUjYLN16OiGOJJ+FrmB8pVfvnfeuHXi5jlcqv3zvvUcu581w7ziopFnGPo7mv10hjdIblVnHV07vvVfT8RXZ0oMt4rRnk3p3/enKyLMBBHNVNK1/jD3MYTpOHY5hq1jGLXBy5FUki/qb1d9QLLrWbHdvTOH9+6IOIbq6fon3KryeX5d2/7VV1NSHVDHMY9rS4Bur7Co5JFY0tO4OU0KuA2lLY1Tbvc8/KNV7533pz4WuJ/4hVfVM771WxyB7AR1hdgrFxR1pR9FgbtcsYFfVeszO+9cC7XP9I1Xvnfeohd6SjKjSi2mL8E0Xa5AZ+EKr3zvvXD7vcv0jVe+d96ilybeVKiiGo+hu4X+7sbpZdKtpPWJ3feo54ivIkja261pIj1YNQ7zjnr37EzVxl5JUbxcSyQcwchuR1LdRjXBxSX3cFpW8Q3bocNuFfFpbu81Dxk/am6biG7mWMOutaQ5ozmofzx61X1kTpp3x9M97GHG52TtLBmUOxsNgmmKRFXM0Ed4uZBzcqv37vvXfwvc/wBI1XvnfeoABbyXWSsdKOxRXomfC9z/AEjVe+d965N3un6Sq/fO+9RQjtSkHGPolG73TPylV+/d96Q3e6fpKr9+771F1BcueOeVOleiNMfRL+GLp+kqv37vvQbzdP0lV+/d96g6weopcppXorUfRM+Gbof+JVfv3feozrzdmuI+Fa3+sP8AvTJOEzMM7qyivRSUV6PR+Baqoq7LNJU1Es7xUuaHSvLiBpbtkoTHg7ObBP7U7uMQuDL3s8+fczA3yPPElzJ+ly94qMdgAFY3xoF+uJ/nUneKrwN8lelF7I64qkdxNGMBSGtKahGG5Kkhwwqs2ijphxunC4EJjIzsV1yCq0apnQOSugdJTaCcnCCxJTrBCq9AhfJIxz2SDfIPNW427PsVXXO6J4f1HmFeBjlXkSqpz00Ly8vOkOJJTVOxxkLsZwcJZJmsLW75e0HdSqeHDQCcYCt4MquWw9HIGtAOycFQOrJXIjAGxS8lnsdCtC+MN68o8abnCaeWnnsmDjq5KUirm0T+laRsf2pHPGFB1OzsV15x5lNJOs6mmYBgglRYpgZejG2kF2ezCdLCTySwtihc9z49Rc3HqV9jJ22RopRPISNhnJParGF7GDZQoY2QZ68nsUlkg2GEe4htySunbhcuqA3qXI3A5LlzRzJVKRs5MebIXDIH7UzPVsh2Jy48mhIxwAwCoFQCJg4qYxKTm0izhBfC6eTDWgZwFW1NZI2QhkjSAMlozkBSqiT/AELLg7HAOPWq7xYGk6aJxe8nBIbgAKYr2UyN7JFhRz9MzfmP2qXjr6lEoYujjHqUtxwzJ5KsuTSF6dzgAucuXgJTM1reaZFQx5I1DKJMNo9D8HgxYqgfzt3cYhL4PvkKf2p3dYhcGXvZ58+5mIvgLuILh7TJ3ioZbthTr55t9uB/nMneKhsGpd64R2xWwgyI9s8lC+Ey2UtIw0Hc5U8DScFQpbcZZ3NB0sI1ZG+6vGvJE9XgsS1zYRMSCw75CWKVsrMtOQm6VpbaBHr1BjiM9u6qmTPgqMs3BO4zzVUrsvKemv3LwEJC8BMtkD2Bw6wmXvJOFFFnMffNthRnNDzuNxuCUreeXJ0FmOYU1RRvUNVDGzPY7SBpGAGhDZXs6srtz2Dkm3HPIKSOHaHPGX9iTpXuXAHYE41ibE2znBKUMPWnQxdBuFFk6RtrF2GLsAJcKLLUNli5LE6fUkISw0R3QgpvQWHYqURuuS0EclNlXEabI4cikeXuO5Q5uN8JMnPJSVDQWjIJTNU7XDkg5apTXEDkmpgXtcNPNERJbHceJbPM0cwB+xRqPz2hgcdJ3I7EkUs7KGYBh0jCSl1NbrxjOymuSrdtFnlrGYzjCjifxmYQwkkZ3PUmKgPljIBOOtJaToqQ30qK2svrbkkSbn0dNG4b55N9aq6AOkqRnPblWl1DDXQiVuphJzk7Lmlp2Q6iDqJPxlKdRKzjeT+D0fwfjFjn9qd3WoS8AfIc/tTu61C8zL3s5MnezC8QHF+r/aZO8VHiOyd4jdi/1/tMneKjUzwW7leiu1HZBj7253UWoy1uQcAdYUzIxzTFVHqgfgZ25KEaSWw606bUDgDJJwqqmZ0srnO5BOmerloHHT5ofpwBy2S0rNEIJG53V0qTMpPU0PYAGG8kaQeXNKduaXXjqUFgEaHADrykL3H0LlBsB57JQEoC7a1BQNanAEgSqC6FCEmd0uVBY6ShchLndQSKUiMoQg5K5XRK5ypRBy5uybIwnjuuHNUlWjhrtJ9C78124wuCMJOXJSVscIBaWfmu5jtXHRNHoQHkc90usHrQnZiHDepRYcRXFuORcCpR5dqjywPfKwsOntd2KUUlzaJd186ojbtucLpgw0D0KG+Gfx/znl7GnIJOQprAWhVeyouncm6PQeARixz+0u7rUJeAvkOb2l3dahedk72cWTvZgOIfO4iuA/nMneKq5NUYJad+pWl6GeI7kT9Kk7xUOSML0o8I3StWc2bMtURJlwAzuU7dJmxT6IiQRzwVHttR4pVSExl4weXUmZHeOVT3tzgnrU191ltX/Gl5JkEolixjr3HVlKXJuOExtwDhKB2nKEq63FyV1zSADCUbqCQwlAJSgLsDAQtQgGF0EgShQWoVBykG5V7Z+F6i82quuEVRHGyiBLmuBy7AzsqtpchtJblHgrobIRhSSGV11LnGF0EZImfQgpcK84e4ZdfqSvqBVCHxJgeRo1ashx7f5Kq3XJEmkrZRehIWpfThJzVgcI+pBGEgO6khiELghaGw8My32hr6plS2IUTNZaW5Ltif7lREZUJpuitpjRQuiMK14ZsI4ivDaA1TKYFhdrcMk46gOs/4qW6Vsq9in3HJdNdnmFJu1B8F3WpoembN0EhZ0jOTvSonpClU0Ex5rhlO6sjCjNIyo1RUva7S3YJVltelbnqHAPyHNt/vLu61C48HU3TcNvPW2ocD69LULzcvezhybyZhr23/AOobj7VJ3io2AQpl8GL/AHA/zqTvFRGnIwQvRXCOyHA2xhie5zNi4YK5ihbFnHM9qf0+tJhTZbSjhxz1o0YC65JN3FBRzhdBqUN7V0gSEGyVGUKCQyhIdylCEigr0LgT5mcQ/q3f/wAyvPRyW84Kq6eDhC/RTTxRvexwY1zwC7zDyCzy8GeTtHOGbVYn8D1FzutIJDBK7L25DiBjDR6+X1qwt9BwtxTYp6qO2fB4o35kMeNWkb8xzyMqot9VTs8FdfTunjEzpyWxl41HdvUnOCqung4RvsU08cb5I3aWueAXeYeSxae7/cyae7/csLRT8McWW6upqSzNopKdmWSbazkHBz9XI5ULgu02aq4ZuNbdqZrxTyOzJ+c1oaDsmvBpVU9LPc/GJ44g+FoaXuAyd+1WHAkdLPwXd4qyTo6d8rhI/wDijQN0latCVxtWzi0TcJcTzOtLLKKKV7D0MoxqOB2jr9eV1wdRPtsfFFFIQ50DAwntwH7rqzcP2rhSqN7rL3BUMiYehazGXZGO05PqTPC95gq3cUVk8jIDVtDmMe8AnZ+AO3qUe64D3T08EPhuy2i38NScSXyDxhhdphh5g745dpOefYrbhtvCXFFZLosrKaoiZkxfmub2jHX96ruG6y3X7hN3DNfVNpJo3aoJHHAO+Rz9JO3YrfhSzWnha4Sme9U89XLGQ0BwaGtyPTzJwkvN8kS83yVHBNltFyivLrjSskZA7zXHmxvnZx9imWWn4U4shrLdSWcUj4GZjm5vI5B2efPGxUPg2spoLXxI2WoiYZWu0BzwNWzuXaovgxq4KW8Vj6ieOJroMAyODQTkdqs092TJPdlz4PauhHDVxi8R/KUzCal2f9eDqIH2bKNwvbbLcbfc7xDZm1kwmPRULnA6G7YAzt2/YonAlXTU9m4hbNPHG6SLDA94Bd5ruSicGWrxmlkraHiJlvuLHgdE47FnpB5qGuSGuWVPFT7a+64t1tlt4a0CWKQYw7rwOpPcB0FNcOLKenq4RLEWPJae0NOFaeEmuoaquoooJo56qGItqZYsYJ2wP+/2qB4Pp4abi+nlnlZGwMflz3AAeaeta/8AWX5xl3wtYLTXcVX+lq6OOSCmceja7PmDUeSlWCDg/iWoq7NTWUQ9CwllQca3gHGc8wckLnhaupIeKOJ5ZKmJjJdWhzngB3nO5dqqPBjUwUnEtTJUTRxMNM4B0jgATqb2rNp7szabsx1XT+K1k1PnV0UjmZ7cHCizx9I3lurG64ddat7cOa6d5BHIjUVFx6F0p7G9Wje+DIEcO1IPMVju4xCf8H3yFP7U7utQvPy97OKaqTRjb2Ab9X5H+8yd4qI1gUy9H/T1w9pk7xUQLtXCPQjwIQuSuyVyVZFmcEZ6kvRuAzpOO1bjhGx2ymss/E17YJaeIkRQkZBI2zjr32CeHhPj6XonWKn8T5aAfOx9mFR5HdJGLnvUVZgACTgDJShjy7S1jiRuQAtvR1FirfCDa5bJTOije7MrS3DdRB2A6v8AsrqlmrYPCBfWUFDT1JMTC4Sv0aRpHI4PbuFDyNeCHkrweVpepXtt4WuvEMNVW0MUThFKWuZqwdXPAH1qVcfB/fLbbn1sjIZGRt1SNiflzR1nlv8AUr643VltaujNBji3XpOnOM42SLa0tRXjwYVDBQU5pdZaZi/zh5w/NxzyeeVTWPhC78QRmakhayAHHSyu0tJ9HWVCmt7CmvJSZS5V9e+CrxYqbxqojjlgHOSF2oN9fWE3YeErtxCx8tHGxkLDgyyu0tJ7B2qdUauy2qNXZTZ2XQB06sHHbhaaXwdX+LpnObB0cTNevpNnDflt6FYULW+SG4OwMipG+P5bFVzVWiryLlbmIC0Vo4nZbOG7haDSukdWF2JA7AbloHJZvK9Wq7zScN8I2aqdaoKo1ELGu1AA/EBzyKie1Khklwqs8sJSL0OrorLxnw/VXG1UbaKvpBqfG0Aats4OOeRyKxtksFx4gndFQRBwYMvkccNb6ypU01uWU01vsV6QrR3XgO9WujdVubDUQs3eYH6i0erCh2bha536knqaBsb2wHDmudgk4zsp1RaslTjV2VHUkLSRkBaau8H19oLc+teyGRsbdT4435c0dfUtLwTYZ5ODbgXMiLq9jugJ6tiN+zdVlkilZSWSKVnmJY7RqDTpBxnGy4zhb7FzoPB7caF9BSuhgndFJN0nnA6hnbG5ydjnkqm3eDy+3O3Nro2wRMkbqjZK/DnDqPLZWU1TsrrXky25OwSg9q9C8Gtgqob3W1FXFGGU7XU8jHHJD8g8v71U1vAN7qbtXtgZA8xv6QtEm5DydONvQnUjbRHUV0ZUJRsdlo38B3eOWphZJSzS0sQlljjkJcAQSOrfkqq02mrvVeyio2B0rgT52waAOZPUp1JmikmQ+fUjCfrqN9vrpqSR7HvhcWOLDkZHNM5Ulz0DgAYsc/tLu61CXgL5Dm9pd3WoXn5e9nn5O9mKvW1+uHtMneKiZKl3v5duHtMneKhrvXCO+PAEoSJMqSx6JbqZ9/8ABa6gojrqqWUuMQO7sOLsfWD+xYAUtSZ+gFPKZc46PQdWezCl2a+19hrPGaCbQ47Pad2vHYQtX5Va7RkWuk6bHx8nH2f4rOpRbpGFSi3RW8OWivs/G9qhr6d0L3vD256wQetbOz/wkcQfqGf9mrzt3Fdzlv8ADeamRs88ByxjtmN9AAUul44r6W+Vt3ZT05mrGBj2kO0gDHLf0KsoSZWUJSNDwdUy0fBHENRC8skjke5rhzB0DdJ4N6maa2XyKWV8jRGHYc7O5Dsn9iylBxPV2+z11rihidFXEl7nA6m5GNt0WDiar4ehq4qaGKQVbQ1/SZ2G/LB9KPG6YeN0zT0v8DlV+v8A/Nqe4wlqqbguzMtbnsoHRASmLrOkYBI9OfrWSZxNVR8MSWBsMRp5H6y/B15yD246lKsHG9zsVN4oGR1VLnIimBOn1FND5/cOD5/crHVl4NnMLp6v4PL8EEnoy7s/wW2vElTD4LLZ8Gl7YnaRUOi2OMHOcdWrms9fuOrlfKM0XQwUtM74zIhu71k/3Jrh7jO48PQupomx1FM85MMvIH0dilxk1dFnFtXRqvB5NXycPXds7pXUrYz0OsnAOk5A/YoFB/A/cfaR32KNL4TLtI2aJtJSthlZoEYacMznON/SqSHiOph4ZmsIhiNPM/W55B1A5B7cdQVdEm7orok3ZU5XoPGMckvAnDojY55DGZ0jP5i89+pbGh8Jd1oKCCjjo6RzIIxG0uDskAY7VpNO00Xmm2mi34DpKiy2C7XW4RvghfF5gkGC4AHfB9JwE/wrJQU/g4mlmbUGMyu8Z8V/1g3H7MY+pY2/cZXfiGIQVUjI4Ac9FEMNJ7T2prh/ii48OSvNIWvik/1kMm7Xen1rN45NN+SjhJpvybKy8Q8KWds8tBBdnRubiUOaXs9Z3wjgupEHDXEVTRF0bWPe+EnYtGkkKiuXhFuNbQyUlNSU1EyUEPdE3zj2qrtPE9XaLTW22GGJ8VYCHufnIyMbbp03THTdM1fgzq56gXiKaV8jTEH4e7PnHVkrngh7v3F8Q+cfNY7G/LzCsrw/xLVcOOqTSwxSeMsDHdIDsBnlg+lLauJqu0Wqut8MML460EPc8HI2xturSxveiZY3br9jS0BJ8EVwJOT4x2/ymKXabtQ8RUFutVzFXb7hE0CjqYstDtsAg/V/isdBxJVQcNTWFsMRp5n63PIOrmD246lc0XhKuVHQx07qKkmfC3THK5pBA9Q/wVXB77ESg99iy4Ht89p8IVwt80xldFC7Ls/GyWkE+nBTvClRNDbuLp2SOEkbnljs7ggPwslbOLLhbL5UXgNjnqagEP6QHG+Ow+hJQcVVlvpbpTxwQObc89KXA5bnPLf0qXCTIeOTsd4EvTrTxVA+WQ9DVfkZS49vI/bhbh9sg4Epr5emvaX1DtNI0/m53A+0/Y1eY2q3S3S601DAcPmeGh38UdZ+oLW+E289PcKezwv1RUTAXuzkueR1+of9yk43NJCUbkkYx8j5Xuke4ue4kuJ6ykXIISrejpPQuAfkOb2l3dahHAPyHP7S7utQvOy97PPyd7MVe/l6v9pk7xULKm3v5dr/AGmTvFQcr0I8I7o8C80iMoKksCEIQgEIQgBCEIAQhCAEIQgBCFdU3DzZbfFVVFwipnTtcYWPGzgO09SxzZ8eFJzfJKTZSoXccEszi2KN8hHUxpcuSxzXaC0h2caSN8rTVHixQiE5JTzwgGWGSMHkXNIygU8zojK2GQxjm8MOPtUdSFXYobQu44JpRmOJ7wTjLWk79iR0UjZOjdG4P5aSN/sU643VijnqQrGG0SvttZVyl8LqXT+Tewgu1HC4tFrN2rDTiYRYYXlxGdgsfqcSjKV7R5Jog53SKfcqCnojH4vXxVmvOejHJdUdnlqYap8uuA08JlAdGfP9Cj6rF0+o3sRT4K9IruDh9tVVQwQ1Rfrp+mc7oj5p7FCqaBlPb6eoE+qWVzmviLCNGPT1qI/LwzkoJ7/7/gnSyECWnLSQe0JDknJOSetOyU80TQ+SGRjXci5pAKVtJUP3ZBKRjVsw8u1b64VdlaGMYSpSkVweh+D/AOQp/and1qEcAfIU/tLu61C87L3s4MnezF3z5duHtMneKgqdfPl2v9pk7xUFehHhHdHhAhCFJIIQhACEIQAhCEAIQhACEIQAtdYqKsqKCKjraZtRbahrnskDxmA4O/o9SyKcZUTxxOiZNI2N3NjXEA/UuP5nx5Z4KMWl/vgtF0zXWpsUVhLKE1UkjahzZnUbmh7tzpO/VjHJdNlhl4njEtOYqtlM4NM5aS+THmkkbZWOimlhdqhkfG7tY4grkucXai4lxOck7rg/pcnOUnPm/wCd/wD4W1l9cBxEKCQ3MyeLdINQk05z6Ov7Fdv+FDdqX4PwLRobjBHR6Medn081iZaiecASzPkDdgHOJx6kgnmbEYmzPEZ5sDjg/Urz/T5zilcVz4238/yRqNQazxGx3KW2ydG012I3M6m46lNa8S3qmmOg1cttDoi4jeT71iNTtGjUdJOdOdka3kgl7iW8jnkof6Xd/dvvv/KXP/hOs10vwuOFrl8LF2cs6PWRqxq35dSr+DMm8vDQHHoH4B6+SpJKiaXPSTSP1c9Ticrhj3xnLHFp7WnBWkfgS6GTE2vu9LZbEat7NfTtnbfqH4TtlLRbP6LowAHOxtndOQ/DnwfdvhUuMfQu0ayOf8nHUsa+WSTGuRzsctRzhdPqZ5PjzyO2xu8nbsWMv0yUq3XjxxTvbfz5J1m2o5pI7tQtY8ta62AuGeeAcKLRyRTUtikrXBzX1EznF55uycZ+vCyXTSggiR4IGAdXIdi5L3FoaXOLWnIGdgn9Kf8Ad/u/+RrNi74UNPdfhv8A2TondHrIxr/N0rr4Rqqep4epoZCyKSGPpGjbV1YKxz55pWtbJM97W/FDnEgepIZHktOt2WfFOeXqRfpdr7mv4S24oayTdwG3esa0YAmfsPWoiCSSSSSTzJKF7GOOiCj6KM9C4A+Qp/and1qEcAfIU/tTu61C4cvezz8nezF3z5duHtMneKgqdfPl2v8AaZO8VBXoR4R3R4QIQhSSCEIQAhCEAIQhACEYQgBCMIwgBCMIwgBCEIAQhCAEIQgBCEIAQhCAEIwhACExPVwU4894z2DcqunvD3ebCzQP4x3KsotlJZIx5LZ8jI26nuDR2kqBPd4mDELS89p2CqZJZJnapHlx9JXC1WP2c8s7fB7D4L6iSp4bqZJMZ8dcBjqGhiE34J/mvU+2v7jELyc/5GYXZmr58u1/tMneKgqdfPl24e0yd4qCu6PCPRjwgQhCkkEIQgBCEIATtWOgpKeVtQI9UZJY2JjiTqduS4H0JpSKluqnpQeuI99yxzNqJjmdRKFt+Je4Oq3NA5ZpYzn/AKVOhnnqrdJW09exwieGvY6njB3/APapV48GlwhqmmiLSx4aXMlOlzCQc+sbK0h4aqm2BlEzd8YyXNaPOJP7ea5NT9nJqfszFFca2rq20/TNbqbkOEMZA/6FJuNU+11Hi9RcR0mnJ00seO6pNs4WqYK2L8rlziGloapN+4Uqrs8OgbiePzdLttTduv0ZTVIapeykpbtJVSFjKl3b/s0X4VdtgzbJak1LZvPY0NMbWOYd88gMjZJLweOH6CCofKJZJXFryCOfoHPG3NJEf3hUN6g+P/yV4SepF8bepbjluIa+Y9DHKRHsJBsPObv9mVLnhfL/ALOKcO6miFmD+xQKUkRVONyYh32qxo4K10QMbMNPW7Yn1Lm+ZknHLSZ7vx8UJwbkVla6tgwDEyJ3pgZg/sUSK6TRk9IyJ+f/AMLB/cr6ooq6oAY+V0jABsW59aqau2tj2LwDjqC5l8iXsT+Hq4G47lJKTiOEeuJn3LuGukkkcDGwho30wNP/AIqTS2mJzCWyOcAN9sKZYquioquWjfI1rSfjuVllm/JhLGovS0RaRz6mqjBEXRlwBb0TNx9iYomNkrqeNwy10rQQesErUmltclQJYZWGUb/kwdysrRzRxXGl1vDSZmYB9YXf8OUpKVszzRUeD3EcF8N4+SKf7Cl/cXw3+h6f7CotNxNUue+OanYCORGQpBvlc1up1IzlnGSFzfUx9nn9PIdfuL4b/Q9P9hSHgnhpwwbPT4PoKcF9lx51K3PYH/4JufiiCmdiWneBjJcCCApXyI+yNGUY8nvCJ3NhpP8AlP3o8nnCP6BpP+U/epM3FVDB0ZeyUCTkdO2FY2+401zpvGKVxdHqLckEbj1q6zOXEjNxkuT528JVto7TxtV0dvp2U9OxkZbGzkMtBP7VlVtPC3/CHXfq4u4Fi17eLsRU9d8E/wA16n21/cYhHgn+a9T7a/uMQvJz/kZJk7nUdNf7qw/GjrJW/VrOEwoV2qPF+M7oSfNfWytP/OVNXoVSR24paoghCFBqCEIQAhCEALuruVDStpIquVzMwn4rScee5cKNc6JtfVUUIpXyyeLndr8YGt3NY5+0wz9prbNx1w3R2+CCrulXLIxxLjJSiQAb4AOzscutVt344o+j02m4QZ2wXUkjHcv/AFELLVXCtTDE+ZlPKWtGSA9u3PZV1DQeN1jaeOF7pMag0vG+FxHGXFt4gqIasST3WENyCXOhe7G+dgAttSeECxNy+puETHaMAQ2+R++ADu92PzQeXX9vnVfTGhe6Ce3GJxBwekykPD9T4iKxsEjonNDgQ4dYylg9CuHFfBtxc6bxurqK7DWxyzM0BrR1aWgNHX6d1RQ19FWUtU2kkLy17C4kEfxll7ZZ/hOV0UIfraAcZCt7RQyW9ldDLG5rsx8znPxuSvj70aY+9FzbnOb4y5hAcIhjPX57VbwcQF4HTtaHRuwQfN6vR2YVbZaY1b6qJvxjBkesOaqi9TPjqWjcSgHpARjzs/tXL8xJ5qPfwSjHF9yLaSrrb3WGKGQ0zWNALosj7E3VUL7brkragzAnDXnnnHWl4Yzp6QgFzj+crHiGNkkLQIslzwSN1R44qByw+VN/J+17cFZR1scmtscoIa0uDHHGdlVQurGiSoa+RgccANAw52ez7FYx2ky/Fpyd+xLU2mop4QdJYAcgB3IrGEkjv+V8eWRLdWSKOSTx0RNkJlBIe5vaBushbXukvFG5ziSZ48k/+oLdcKWzD6uqmBJbG7Tq7SDk/sWDtfytR/r2d4L1v06nGdHkfOk7ipeD6Qgjh6RztGQwnzuz1J9zY3RGVsZc0bZzzTFve3S7JjY3Bdl78DBJSC5Q01HHTMaHtLzG1+rbOea8r6fI27RzS+VjSTsYr5309L41Sx9JsdLe3ZZ2gbPcbJV1U07pNEj2+dzOw29Supbk5kG8bXR0zgHNz8ZV1RJFStkp6SCKngnY5+gPJDuXaVrH4mSjkl8/FrUr2Itxa5ojiY1zuhjaSRyydgFtuFaN9FYYWSf6yQmR3oJP3YWCmr3wyhuuM7te3Iy12OWf/nUt9w9eBdaeUFgZJC4AgciDyK1x4JY92S/mQzPTE8N8Lf8ACHXfq4u4Fi1tPC3/AAhV36uLuBYte9i/Gix674J/mvU+2v7jEI8E/wA16n21/cYheVn/ACMk824n+dN19sl75Uy31HjFK0k+c3zSofE/zpuvtkvfKYtdR0NUGE+bJsf7l6tXBGmKWmReoQhYncCEIQAhCEAKRc76y02OnpqOld49VNOqoLOTA92GtPrzn6lHTPEFHUG20NZHICwNLdBAODrcc+hY5+0wz9pAhuF0sk0NTIHPY9o6RrjkHc81HqszVzn0cEsMsgMjWkFmncEY7RhXVBFDe7HDQPqy2riy5jCBjOezkq60VclFew6uqXMZoewyEbjIwuKqORuzqS5T3a1ubW00rnUgIdO2MnBPIOPVvsmqC6V1qmbGI3yUtS0BsPxgcjGw7U5e7dPa9L6epMtNUN1tIAwfXjmp4pReLXFUUtdmoo6duYXAebgZOEIKmpjmpqmYUcNRBUwODnB4LHNxnIx61dUNwmutsmqpoXhzTHGZdPmuPndfaqy0VGqoqYKmtdTdM0M6UgHUSeRUi4U9TaaSqp2znoi+JzC3YEEO32WuJXNItF6XZouGHsdc5Yula2Qw+bk8jranOPLewRxVrGjWHaH4HMLJ8OSSsqKuSL44p85Of47exX0vwrc4RTv/ACj3EOOo+nK5vmw05rPVw5NcSRw40CNo21HkOtXksZfVY0+cwcsLz+poY6a4yQS1I1xuAz2HmtVYDNT0ZM9Q+YvOxcc4APas5NaTlhGXUsu3y9Cw775+L1KBU1ED26cEkb6SMhdVNQHNO5yqvpC6TGVideqXLZoLfXUppJmtDY3mMgt5E7Lyq1/K1H+vZ3gtu1n5Vp9KxFqH+lqP9ezvBet+n7RkcPyt2j3yCpBnaxsbHnBwD2J+bSYsGFgMTcq1bwtRNkMgkmDj1lwP9yV/DNM5pHTzb7cx9ydSJ4H0+UzdY5gicAW6NILsfndaz9VVBr2M+McE4xnSOxb53CFG8YdUVBHXuN/2LhnBVvjLtL3kH+MAT9qdRFfpMl2zzzxOaZrZJPNaPOx6FvOBdMlLWTtGD0rWfY0fiVhDwtb44ix5lkz1l2Pq2U622ujtUDoaOLo2PfrdlxOT27+oLOc01SOnB8ecJ6pHgXhb/hDrv1cXcCxa2nhb/hCrv1cXcCxa9bF+NHceu+Cf5r1Ptr+4xCPBP816n21/cYheTn/IyTzbif503X2yXvlVfWrTif503X2ybvlVa9iPaiDRUU/jFMx/53J3rUhUlpqBFUGJx82Tl61drCSpnfjlqiCEIVTQEIQgBPOkhlhZHKJSGs0lrXgA7k55elMKPPX08Gznhzuxu6hwUtmVmotfcdfBtE2pZUMfVskZyIkb+FdXCK2T+fN00OWaXaZR55znJyDuqqe7zSZEQEY7eZUFz3Pdqe4uJ6yVK+LHyckpY/CLM11BHSOo2sq5YvzS6VoLPV5qZhq6OnqxUxx1Yftn8s3B9fmqAhX+mx+jEtLjXW24VM8woZ6dszw/oopmhrSB1At9a7qb1HLYvgttO4npmyCeR4c/ABGnIA23yqhCtHBji7SBY2a5x2uolklgMzZItGkO04OoHPI9is6Piinpax1S6mqpXOBAa6oGB/0rNoUZMGPI7ki8ZyjwXs17t81VJUOt8xdI4uIMzT/4KVBxVRU8DYWW6cNaNv3wPwLMIWf0eH0Sss07TNU7i+kPO3T/ANYH4E0OJ6IO1eIT/wBYH4FmkJ9Fg9Fuvk9mp/dbSA5bbps9WagfhWbpJ/FquGo06uika/TnGcHOE0hbY8MMaqKM5ScuT17y8f0d/tf+RHl5/o7/AGv/ACLyFCp9Ni9FT17y8/0d/tf+RHl5/o7/AGv/ACLyFCfTYvQPXvLz/R3+1/5EeXn+jv8Aa/8AIvIUJ9Ni9AuuLuIf3U8Qz3bxbxbpmtHR69WNIA54HYqVCFvFKKpA9d8E/wA16n21/cYhHgn+a9T7a/uMQvGz/kZJ5txP86br7ZL3yqtWnE/zpuvtkvfKq17Ee1ECtcWuDgcEbgrR0s4qKdkg6xv61m1ZWeo0yugdyfu31qs1aNsMqdFwhMzVUNOPyjwD2cyq6e8uORAzT/KdzWSi2dUskY8stXOaxup7g0dpKgz3eGPaIGQ9vIKolmkmOZHlx9K4Wixryc8s7fBJnr6ifZz9LexuyjIQtEkuDBtvkEIQpIBCEIAQhCAEIQgBCEIAQhCAEIQgBCEIAQhCAEIQgBCEID13wT/Nep9tf3GIR4J/mvU+2v7jELxc/wCRknm3E/zpuvtkvfKq1acT/Om6+2S98qrXsQ7UQCVri0hzTgjkUiFYASSck5J7UIQgBCEIAQhCAEIQgBCEIAQhCAEIQgBCEIAQhCAEIQgBC0OIBYbfCJY4pKmJ2rNGx2o9K4ZMh3bsBy5YUmgt1F4zUQRQTskgqYojLM1rwcuwTgtwDtyOVnrQMqhab4Nt1TSUczwYGx0Alk87HSOMrm5JDTj14PUPSo1VarfRNkqCZ6mHVG1jGHQ5upurJJbuOobDPNNaBRIWiFFTfurqaUwSGFsMv5MRjXtETy7cj7UyyzUlZSxS0onZNVCRtPA4h5c9mknfAyC0kDbmMKdaBRoUivhip62WCFxcyI6C4nOSNiR6M5wo6sD13wT/ADXqfbX9xiEeCf5r1Ptr+4xC8bP+Rknm3E/zpuvtk3fKq1acT/Om6+2Td8qrXsQ7UQCEIVgCEIQAhCEAIQhACEIQAhCEAIQhACELVeDiCnqOLWsqmQuiFNM4maMPY0hhIJB545qspaYtgyqF6jdrPSVs94oaWOCnk/eEMkzYGsjke9+DIwb6WkEcjvhUtNbbDT8WW+jo6a4mWC5RwSuqmtMUg1YO2Nj6OxZLMmuAYhC3/wC5GyXiuhmoJquGA1lTFUseGlzujbr/ACYHLI2A3S0XCPDlxoILlELnBTvZUvfFK5mr8k1p804wc5/+YU9aIPP0L0jhvh+w013sjpqetqJ7hG+pi+K6GNnnAMdtuQBudt+pU3g+p7c7iCrq7rCyWio6Z75GvGRuQ0d5Oqt3XAMw24VjKXxVtVMICCOiEh0789l065172sY6tqHNZjSDKdsclvb7wtR2Pgu4W9zGSXKCYVnS4BcIDIY2jPpADvrTfCVRZbdwQ6uu8NO+N1wfG9r6USvlb0YOhrttG++VHVWnUkDBRVlVA9kkVRKxzG6Wua8gtHYPRuu47jWxTPmjq52yyfHeJCHO9Z61s7VwjY55LTR1fwg+qukDqhskGnoo2+dhpyMkjG56k/WWKzSW6Ovr2TtiobPSyllLpa6VznlpySP2p1o3wDAiqqBUdOJ5BN/9wOOr7U8y6VgrWVjp3yTsBDXvcSW7EberOQtnX8GWMvr6K31NWKuk8XkEk5b0ZZM5oAwN8gPG/XupM/AXD/wjBQw3NwmZWMp5WGdrnStJwSGgeaRzwc7J1oA843Qpt4ipILrUQ0LZW08TyxvSuBccbEnHaVCWy3QPXfBP816n21/cYhHgn+a9T7a/uMQvGz/kZJ5txP8AOm6+2S98qrVpxP8AOm6+2Td8qrXsQ7UQCEIVgCFqqHhGW72qzeKRww1Fe6o/LSTEhwj33bjzcAHtypNn4BZU3e0MqrpSy0Nwe9okpnOJLmfGYMjn6eX9+TyxQMYhayq4Rgnnqaumr6Khtcc4p4pppXua9/PSDpySBzOMBMngW4QR10lbV0dHHQzCGV8shwS5uppbgHIIwpWWL8gzKFrIvB9XSxtxcre2Z1G2tbC6QhxiIznlgYHpUKu4UkoKihE1zozTV0RliqmF7mEA4I2bnOfQnUj7BQIVlfbHUWCtjpqiSOUSwtmikiJ0vY7kRkA9R5hVqummrQBCEKQCEIQAn6StqaCYzUkz4ZCxzC5hwdLhgj6wUwhQCc+93OSm8WfXTGLQyPSXbaWHLB9ROykVHFN9q+g8YutTJ4s8SRan/FcOTvX6VUoUaV6BasqL3T22G4sqZo6bxxxie2TBE+kFxA55wRuuqjiq/wBXvPdamQFr27v20uGHD1EBWVCbdVcEx089xp4ZqSvkqHU8mrVMwsaMNwMZOCN1o+IeJLVPSONJUUEsE00TqeKSSRxpQ0g56PRhoAGCAdxnmsHLetIMrYrhxMaCeC1XOaCmpA2R7em0tYHODds9WSM/aqmZ9ZbJq2gbUjDyYp+ifqZIA7PPrGRleiXO/wBmdcKmd12imknpYg8McXRtcKhri1hLQcacnB5csp2n4msjfG3UlZSQubcJ5phNI+NtSwuyzZrTrGNtJVeo+dIMBS1N+vdcaOnnqaqpqohTlmrJfG3cNPoGM/Un7pZb5abQ1lRLHJbxPkiCoZKxkpHXpJw7AT3Dl4oKXiCskqf3nS18M0AfECfFw/kQOeBy9SjXez0Vrow6K/0tfK+QYhpWuIDcHznEgAH0LW3qoEu11HFtNRW6mttbURU9wlcykY2YAOcDhw5+bufUqqpud1DJqKeslLQxtPIwuyNLHZa0+gFbHhvi2itNu4apHeJP6KqldVPnh1vp2l4ILT1bZ5difs9+tscFI5l4pqOmp6md9xpZIi51Y1ziW42OrLdsHlzVHJpv7QYSS73GY1DpKyVxqWMjmJd8drcaQfVgY9SkTcUX6oNOZbrUvNK4SRan7scOTvX6VsbRxHwzLbImXJmmWcvt7884aUkua/lzaSB/7U/bOKrVUyXEx1EFBUGsBikkldEHU7WhrGhzWnOMZLTzyjm/7QeaPkfLI6R7i5zyXOJ6yVyp98qoa691lVTxRxRSyuc1sWdA9IyAcHny61AXQuAeu+Cf5r1Ptr+4xCPBP816n21/cYheNn/IyTzbif503X2yXvlVatOJ/nTdfbJe+VVr2IdqIBCEKwNdZ+NWWqls8LqF0nwb4zv0mOk6UY7OpcWXjFlqprLG6idILVVSzkh+NYeMActsYVTSXWGKnigmpw8RsIDtIOkku39PxhtnqUoX2hZRmCGmcxzyS54aNiWkbD0EkjsWLgvQHqTiOgktUlpvNBPPTCsNVCYJhG9jjsWnIOQR9advXGhvVtuNK+j6M1lXHMwtfkRtYzQG+k4xuq6W7UlVKXzQuYS/USxjcuGpxAPL+MPXj613VXmimjnZFRMjD2lrCY2nGS7PeG/VpChQV3QLBvGsYuLKrxJ3mWb4M09J16dOvl+xO23jimo6KhpZqCU+KUUtL00UobI0vdq1sJB0kcljkKzxQfgF3xRf4+IaminZBJCaakZTnpJekLtJODnrO+6pEIV4xUVSAIQhWAIQhACEIQAhCEBa8M2YcQX+mtZmMIn1ee1mojDSeWd+Ss7rwNX0tzipLeJKoSUvjR6ZggdEzJB1hxw3l2qs4ZvDbDfqe5PidI2EO81pwd2kf3qTZuIY4H18N4bUVtNcIRFM5suJRpcHNIcfSOSxlr1WuAR63he825srqqjMbYoWzvOtpAjc7SHbHrKequGaig4fmuFYXRTxVMcXQ7HLXs1h2QezCuJeMrPO8Uj7bVi2OtzKJzBODKND9bXB2MKHfuLorzb6ylbSOhE1VFLFl2dLGR6AD2nG6hSyOrQKqgtArLHc7kZiw0HRYZp+PrcRz6sYV5wtwKOJLP46KyWGR1SYGBtMZGNIaHanuB80elQGXu103CVRa6SiqGVtYYxUzPlBYQxxcC0YyDv+xMxcRSU/CXwLAZonuqzO+RkmkOaWBuk49Sl62tttwLR8HX6vgjmpaHWyXJjzKwF4HMtBOSNuakz8GV7xTG3N8ZElDFVTF72sEWskYyTy25qwtXGVqpnWusr7bVS19sh8XidDMGxuZvgluOY1H1qLWcYQ1NmnoG0sjHS2+npA7UMAxyaifUVW8t8AgV3B1/t0Ek1VbnMbE5rXgPaXNycNOAc4J5HkUScH36KSKN1Dl8srYQ1srHFr3cmuAPmk+nCs5eN2+PXKsipna6uGlZGHkENdCWHJ7QdB+1WU/hIgdXU9VBBWNBqmT1UL3R6HBpzpaQwHnyJKasvoGHrqKe3VklJUta2aM4e1rw7SezIJCjp6snFVWTzgECWRzwD1ZOUyt1dbg9d8E/zXqfbX9xiEeCf5r1Ptr+4xC8bP+Rknm3E/zpuvtk3fKq16JePBlerheq2thqqBsdRUPlYHyPBAc4kZ83moXkmv30u3e8f+BepHJHStyDEIW38k1++l273j/wACPJNfvpdu94/8Ct1YewYhC2/kmv30u3e8f+BHkmv30u3e8f8AgTqw9gxCFt/JNfvpdu94/wDAjyTX76XbveP/AAJ1YewYhC2/kmv30u3e8f8AgR5Jr99Lt3vH/gTqw9gxCFt/JNfvpdu94/8AAjyTX76XbveP/AnVh7BiELb+Sa/fS7d7x/4EeSa/fS7d7x/4E6sPYMQhbfyTX76XbveP/AjyTX76XbveP/AnVh7BiELb+Sa/fS7d7x/4EeSa/fS7d7x/4E6sPYMQhbfyTX76XbveP/AjyTX76XbveP8AwJ1YewYhC2/kmv30u3e8f+BHkmv30u3e8f8AgTqx9gxCFt/JNfvpdu94/wDAjyTX76XbveP/AAJ1YewYhC2/kmv30u3e8f8AgR5Jr99Lt3vH/gTqw9gxCFt/JNfvpdu94/8AAjyTX76XbveP/AnVh7BiELb+Sa/fS7d7x/4EeSa/fS7d7x/4E6sPYMQhbfyTX76XbveP/AjyTX76XbveP/AnVh7BpvBP816n21/cYhWnBHD1Xw1ZpqKtkhkkfUOlBhcSMFrR1gb+aULyczvI2iT/2Q==%20"/>
          <p:cNvSpPr>
            <a:spLocks noChangeAspect="1" noChangeArrowheads="1"/>
          </p:cNvSpPr>
          <p:nvPr/>
        </p:nvSpPr>
        <p:spPr bwMode="auto">
          <a:xfrm>
            <a:off x="92075" y="-1571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130" name="Rectangle 10"/>
          <p:cNvSpPr>
            <a:spLocks noChangeArrowheads="1"/>
          </p:cNvSpPr>
          <p:nvPr/>
        </p:nvSpPr>
        <p:spPr bwMode="auto">
          <a:xfrm>
            <a:off x="214282" y="6295273"/>
            <a:ext cx="243528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sz="1200" b="1" i="1" u="none" strike="noStrike" cap="none" normalizeH="0" baseline="0" dirty="0" smtClean="0">
                <a:ln>
                  <a:noFill/>
                </a:ln>
                <a:solidFill>
                  <a:srgbClr val="548DD4"/>
                </a:solidFill>
                <a:effectLst/>
                <a:latin typeface="Tahoma" pitchFamily="34" charset="0"/>
                <a:ea typeface="Calibri" pitchFamily="34" charset="0"/>
                <a:cs typeface="Tahoma" pitchFamily="34" charset="0"/>
              </a:rPr>
              <a:t>تازه های کتاب</a:t>
            </a:r>
            <a:r>
              <a:rPr kumimoji="0" lang="en-US" sz="1200" b="1" i="1" u="none" strike="noStrike" cap="none" normalizeH="0" baseline="0" dirty="0" smtClean="0">
                <a:ln>
                  <a:noFill/>
                </a:ln>
                <a:solidFill>
                  <a:srgbClr val="548DD4"/>
                </a:solidFill>
                <a:effectLst/>
                <a:latin typeface="Tahoma" pitchFamily="34" charset="0"/>
                <a:ea typeface="Calibri" pitchFamily="34" charset="0"/>
                <a:cs typeface="Tahoma" pitchFamily="34" charset="0"/>
              </a:rPr>
              <a:t> </a:t>
            </a:r>
            <a:r>
              <a:rPr kumimoji="0" lang="fa-IR" sz="1200" b="1" i="1" u="none" strike="noStrike" cap="none" normalizeH="0" baseline="0" dirty="0" smtClean="0">
                <a:ln>
                  <a:noFill/>
                </a:ln>
                <a:solidFill>
                  <a:srgbClr val="548DD4"/>
                </a:solidFill>
                <a:effectLst/>
                <a:latin typeface="Tahoma" pitchFamily="34" charset="0"/>
                <a:ea typeface="Calibri" pitchFamily="34" charset="0"/>
                <a:cs typeface="Tahoma" pitchFamily="34" charset="0"/>
              </a:rPr>
              <a:t>شهریورماه</a:t>
            </a:r>
            <a:r>
              <a:rPr kumimoji="0" lang="en-US" sz="1200" b="1" i="1" u="none" strike="noStrike" cap="none" normalizeH="0" baseline="0" dirty="0" smtClean="0">
                <a:ln>
                  <a:noFill/>
                </a:ln>
                <a:solidFill>
                  <a:srgbClr val="548DD4"/>
                </a:solidFill>
                <a:effectLst/>
                <a:latin typeface="Tahoma" pitchFamily="34" charset="0"/>
                <a:ea typeface="Calibri" pitchFamily="34" charset="0"/>
                <a:cs typeface="Tahoma" pitchFamily="34" charset="0"/>
              </a:rPr>
              <a:t>   </a:t>
            </a:r>
            <a:r>
              <a:rPr kumimoji="0" lang="fa-IR" sz="1200" b="1" i="1" u="none" strike="noStrike" cap="none" normalizeH="0" baseline="0" dirty="0" smtClean="0">
                <a:ln>
                  <a:noFill/>
                </a:ln>
                <a:solidFill>
                  <a:srgbClr val="548DD4"/>
                </a:solidFill>
                <a:effectLst/>
                <a:latin typeface="Tahoma" pitchFamily="34" charset="0"/>
                <a:ea typeface="Calibri" pitchFamily="34" charset="0"/>
                <a:cs typeface="Tahoma" pitchFamily="34" charset="0"/>
              </a:rPr>
              <a:t>93</a:t>
            </a:r>
            <a:r>
              <a:rPr kumimoji="0" lang="en-US" sz="1200" b="1" i="1" u="none" strike="noStrike" cap="none" normalizeH="0" baseline="0" dirty="0" smtClean="0">
                <a:ln>
                  <a:noFill/>
                </a:ln>
                <a:solidFill>
                  <a:srgbClr val="548DD4"/>
                </a:solidFill>
                <a:effectLst/>
                <a:latin typeface="Tahoma" pitchFamily="34" charset="0"/>
                <a:ea typeface="Calibri" pitchFamily="34" charset="0"/>
                <a:cs typeface="Tahoma" pitchFamily="34" charset="0"/>
              </a:rPr>
              <a:t> 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28596" y="1214422"/>
            <a:ext cx="8229600" cy="1214446"/>
          </a:xfrm>
        </p:spPr>
        <p:txBody>
          <a:bodyPr>
            <a:normAutofit fontScale="90000"/>
          </a:bodyPr>
          <a:lstStyle/>
          <a:p>
            <a:r>
              <a:rPr lang="en-US" sz="3600" b="1" i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Handbook of Pediatric Dentistry/ </a:t>
            </a:r>
            <a:r>
              <a:rPr lang="en-US" sz="2800" b="1" i="1" dirty="0" smtClean="0"/>
              <a:t/>
            </a:r>
            <a:br>
              <a:rPr lang="en-US" sz="2800" b="1" i="1" dirty="0" smtClean="0"/>
            </a:br>
            <a:r>
              <a:rPr lang="en-US" sz="2800" b="1" i="1" dirty="0" smtClean="0"/>
              <a:t>                            </a:t>
            </a:r>
            <a:r>
              <a:rPr lang="en-US" sz="3100" b="1" i="1" dirty="0" smtClean="0">
                <a:latin typeface="Tahoma" pitchFamily="34" charset="0"/>
                <a:ea typeface="Tahoma" pitchFamily="34" charset="0"/>
                <a:cs typeface="Tahoma" pitchFamily="34" charset="0"/>
                <a:hlinkClick r:id="rId2" tooltip="See all books by "/>
              </a:rPr>
              <a:t>Angus C. Cameron</a:t>
            </a:r>
            <a:r>
              <a:rPr lang="en-US" sz="3100" b="1" i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    2013</a:t>
            </a:r>
            <a:r>
              <a:rPr lang="en-US" sz="2800" b="1" i="1" dirty="0" smtClean="0"/>
              <a:t/>
            </a:r>
            <a:br>
              <a:rPr lang="en-US" sz="2800" b="1" i="1" dirty="0" smtClean="0"/>
            </a:br>
            <a:endParaRPr lang="en-US" sz="2800" i="1" dirty="0"/>
          </a:p>
        </p:txBody>
      </p:sp>
      <p:pic>
        <p:nvPicPr>
          <p:cNvPr id="19458" name="Picture 2" descr="Handbook of Pediatric Dentistry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71736" y="2428868"/>
            <a:ext cx="3643338" cy="3286148"/>
          </a:xfrm>
          <a:prstGeom prst="rect">
            <a:avLst/>
          </a:prstGeom>
          <a:noFill/>
        </p:spPr>
      </p:pic>
    </p:spTree>
  </p:cSld>
  <p:clrMapOvr>
    <a:masterClrMapping/>
  </p:clrMapOvr>
  <p:transition spd="slow" advClick="0" advTm="3000">
    <p:split dir="in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AutoShape 2" descr="data:image/jpeg;base64,/9j/4AAQSkZJRgABAQAAAQABAAD/2wBDAAoHBwgHBgoICAgLCgoLDhgQDg0NDh0VFhEYIx8lJCIfIiEmKzcvJik0KSEiMEExNDk7Pj4+JS5ESUM8SDc9Pjv/2wBDAQoLCw4NDhwQEBw7KCIoOzs7Ozs7Ozs7Ozs7Ozs7Ozs7Ozs7Ozs7Ozs7Ozs7Ozs7Ozs7Ozs7Ozs7Ozs7Ozs7Ozv/wAARCAFOAQQDASIAAhEBAxEB/8QAHAAAAQUBAQEAAAAAAAAAAAAAAAEDBAUGAgcI/8QAVRAAAQMDAgIECAkFDAkDBQAAAQACAwQFERIhBjETQVGyBxQXImFxdJMVMjU2VIGR0dIjQlVzoRYkN1JiZGaUpMHh4iUzNERFkqKxwnKC8CZTY4Oz/8QAGQEBAAMBAQAAAAAAAAAAAAAAAAECAwQF/8QALhEAAgIBAwQBAwMEAwEAAAAAAAECEQMSITETMkFRBBQiMwVhcRVS0fAjQ5HB/9oADAMBAAIRAxEAPwDP32+XWG+18MNzq2NbUyNa1s7gGjUcADKr/h+8tGkXeuJ9NS/70cRHTxFcg0bmql7xUOGMtGXc16kYqlsdSVllHebyN3XeuJ7PGH/enPhq8H/itb/WH/eoMYyU+1oyoaXo1jBExl1vDud1rf6w/wC9SY7pdcb3OsP/AO933qFCPOUjYLN16OiGOJJ+FrmB8pVfvnfeuHXi5jlcqv3zvvUcu581w7ziopFnGPo7mv10hjdIblVnHV07vvVfT8RXZ0oMt4rRnk3p3/enKyLMBBHNVNK1/jD3MYTpOHY5hq1jGLXBy5FUki/qb1d9QLLrWbHdvTOH9+6IOIbq6fon3KryeX5d2/7VV1NSHVDHMY9rS4Bur7Co5JFY0tO4OU0KuA2lLY1Tbvc8/KNV7533pz4WuJ/4hVfVM771WxyB7AR1hdgrFxR1pR9FgbtcsYFfVeszO+9cC7XP9I1Xvnfeohd6SjKjSi2mL8E0Xa5AZ+EKr3zvvXD7vcv0jVe+d96ilybeVKiiGo+hu4X+7sbpZdKtpPWJ3feo54ivIkja261pIj1YNQ7zjnr37EzVxl5JUbxcSyQcwchuR1LdRjXBxSX3cFpW8Q3bocNuFfFpbu81Dxk/am6biG7mWMOutaQ5ozmofzx61X1kTpp3x9M97GHG52TtLBmUOxsNgmmKRFXM0Ed4uZBzcqv37vvXfwvc/wBI1XvnfeoABbyXWSsdKOxRXomfC9z/AEjVe+d965N3un6Sq/fO+9RQjtSkHGPolG73TPylV+/d96Q3e6fpKr9+771F1BcueOeVOleiNMfRL+GLp+kqv37vvQbzdP0lV+/d96g6weopcppXorUfRM+Gbof+JVfv3feozrzdmuI+Fa3+sP8AvTJOEzMM7qyivRSUV6PR+Baqoq7LNJU1Es7xUuaHSvLiBpbtkoTHg7ObBP7U7uMQuDL3s8+fczA3yPPElzJ+ly94qMdgAFY3xoF+uJ/nUneKrwN8lelF7I64qkdxNGMBSGtKahGG5Kkhwwqs2ijphxunC4EJjIzsV1yCq0apnQOSugdJTaCcnCCxJTrBCq9AhfJIxz2SDfIPNW427PsVXXO6J4f1HmFeBjlXkSqpz00Ly8vOkOJJTVOxxkLsZwcJZJmsLW75e0HdSqeHDQCcYCt4MquWw9HIGtAOycFQOrJXIjAGxS8lnsdCtC+MN68o8abnCaeWnnsmDjq5KUirm0T+laRsf2pHPGFB1OzsV15x5lNJOs6mmYBgglRYpgZejG2kF2ezCdLCTySwtihc9z49Rc3HqV9jJ22RopRPISNhnJParGF7GDZQoY2QZ68nsUlkg2GEe4htySunbhcuqA3qXI3A5LlzRzJVKRs5MebIXDIH7UzPVsh2Jy48mhIxwAwCoFQCJg4qYxKTm0izhBfC6eTDWgZwFW1NZI2QhkjSAMlozkBSqiT/AELLg7HAOPWq7xYGk6aJxe8nBIbgAKYr2UyN7JFhRz9MzfmP2qXjr6lEoYujjHqUtxwzJ5KsuTSF6dzgAucuXgJTM1reaZFQx5I1DKJMNo9D8HgxYqgfzt3cYhL4PvkKf2p3dYhcGXvZ58+5mIvgLuILh7TJ3ioZbthTr55t9uB/nMneKhsGpd64R2xWwgyI9s8lC+Ey2UtIw0Hc5U8DScFQpbcZZ3NB0sI1ZG+6vGvJE9XgsS1zYRMSCw75CWKVsrMtOQm6VpbaBHr1BjiM9u6qmTPgqMs3BO4zzVUrsvKemv3LwEJC8BMtkD2Bw6wmXvJOFFFnMffNthRnNDzuNxuCUreeXJ0FmOYU1RRvUNVDGzPY7SBpGAGhDZXs6srtz2Dkm3HPIKSOHaHPGX9iTpXuXAHYE41ibE2znBKUMPWnQxdBuFFk6RtrF2GLsAJcKLLUNli5LE6fUkISw0R3QgpvQWHYqURuuS0EclNlXEabI4cikeXuO5Q5uN8JMnPJSVDQWjIJTNU7XDkg5apTXEDkmpgXtcNPNERJbHceJbPM0cwB+xRqPz2hgcdJ3I7EkUs7KGYBh0jCSl1NbrxjOymuSrdtFnlrGYzjCjifxmYQwkkZ3PUmKgPljIBOOtJaToqQ30qK2svrbkkSbn0dNG4b55N9aq6AOkqRnPblWl1DDXQiVuphJzk7Lmlp2Q6iDqJPxlKdRKzjeT+D0fwfjFjn9qd3WoS8AfIc/tTu61C8zL3s5MnezC8QHF+r/aZO8VHiOyd4jdi/1/tMneKjUzwW7leiu1HZBj7253UWoy1uQcAdYUzIxzTFVHqgfgZ25KEaSWw606bUDgDJJwqqmZ0srnO5BOmerloHHT5ofpwBy2S0rNEIJG53V0qTMpPU0PYAGG8kaQeXNKduaXXjqUFgEaHADrykL3H0LlBsB57JQEoC7a1BQNanAEgSqC6FCEmd0uVBY6ShchLndQSKUiMoQg5K5XRK5ypRBy5uybIwnjuuHNUlWjhrtJ9C78124wuCMJOXJSVscIBaWfmu5jtXHRNHoQHkc90usHrQnZiHDepRYcRXFuORcCpR5dqjywPfKwsOntd2KUUlzaJd186ojbtucLpgw0D0KG+Gfx/znl7GnIJOQprAWhVeyouncm6PQeARixz+0u7rUJeAvkOb2l3dahedk72cWTvZgOIfO4iuA/nMneKq5NUYJad+pWl6GeI7kT9Kk7xUOSML0o8I3StWc2bMtURJlwAzuU7dJmxT6IiQRzwVHttR4pVSExl4weXUmZHeOVT3tzgnrU191ltX/Gl5JkEolixjr3HVlKXJuOExtwDhKB2nKEq63FyV1zSADCUbqCQwlAJSgLsDAQtQgGF0EgShQWoVBykG5V7Z+F6i82quuEVRHGyiBLmuBy7AzsqtpchtJblHgrobIRhSSGV11LnGF0EZImfQgpcK84e4ZdfqSvqBVCHxJgeRo1ashx7f5Kq3XJEmkrZRehIWpfThJzVgcI+pBGEgO6khiELghaGw8My32hr6plS2IUTNZaW5Ltif7lREZUJpuitpjRQuiMK14ZsI4ivDaA1TKYFhdrcMk46gOs/4qW6Vsq9in3HJdNdnmFJu1B8F3WpoembN0EhZ0jOTvSonpClU0Ex5rhlO6sjCjNIyo1RUva7S3YJVltelbnqHAPyHNt/vLu61C48HU3TcNvPW2ocD69LULzcvezhybyZhr23/AOobj7VJ3io2AQpl8GL/AHA/zqTvFRGnIwQvRXCOyHA2xhie5zNi4YK5ihbFnHM9qf0+tJhTZbSjhxz1o0YC65JN3FBRzhdBqUN7V0gSEGyVGUKCQyhIdylCEigr0LgT5mcQ/q3f/wAyvPRyW84Kq6eDhC/RTTxRvexwY1zwC7zDyCzy8GeTtHOGbVYn8D1FzutIJDBK7L25DiBjDR6+X1qwt9BwtxTYp6qO2fB4o35kMeNWkb8xzyMqot9VTs8FdfTunjEzpyWxl41HdvUnOCqung4RvsU08cb5I3aWueAXeYeSxae7/cyae7/csLRT8McWW6upqSzNopKdmWSbazkHBz9XI5ULgu02aq4ZuNbdqZrxTyOzJ+c1oaDsmvBpVU9LPc/GJ44g+FoaXuAyd+1WHAkdLPwXd4qyTo6d8rhI/wDijQN0latCVxtWzi0TcJcTzOtLLKKKV7D0MoxqOB2jr9eV1wdRPtsfFFFIQ50DAwntwH7rqzcP2rhSqN7rL3BUMiYehazGXZGO05PqTPC95gq3cUVk8jIDVtDmMe8AnZ+AO3qUe64D3T08EPhuy2i38NScSXyDxhhdphh5g745dpOefYrbhtvCXFFZLosrKaoiZkxfmub2jHX96ruG6y3X7hN3DNfVNpJo3aoJHHAO+Rz9JO3YrfhSzWnha4Sme9U89XLGQ0BwaGtyPTzJwkvN8kS83yVHBNltFyivLrjSskZA7zXHmxvnZx9imWWn4U4shrLdSWcUj4GZjm5vI5B2efPGxUPg2spoLXxI2WoiYZWu0BzwNWzuXaovgxq4KW8Vj6ieOJroMAyODQTkdqs092TJPdlz4PauhHDVxi8R/KUzCal2f9eDqIH2bKNwvbbLcbfc7xDZm1kwmPRULnA6G7YAzt2/YonAlXTU9m4hbNPHG6SLDA94Bd5ruSicGWrxmlkraHiJlvuLHgdE47FnpB5qGuSGuWVPFT7a+64t1tlt4a0CWKQYw7rwOpPcB0FNcOLKenq4RLEWPJae0NOFaeEmuoaquoooJo56qGItqZYsYJ2wP+/2qB4Pp4abi+nlnlZGwMflz3AAeaeta/8AWX5xl3wtYLTXcVX+lq6OOSCmceja7PmDUeSlWCDg/iWoq7NTWUQ9CwllQca3gHGc8wckLnhaupIeKOJ5ZKmJjJdWhzngB3nO5dqqPBjUwUnEtTJUTRxMNM4B0jgATqb2rNp7szabsx1XT+K1k1PnV0UjmZ7cHCizx9I3lurG64ddat7cOa6d5BHIjUVFx6F0p7G9Wje+DIEcO1IPMVju4xCf8H3yFP7U7utQvPy97OKaqTRjb2Ab9X5H+8yd4qI1gUy9H/T1w9pk7xUQLtXCPQjwIQuSuyVyVZFmcEZ6kvRuAzpOO1bjhGx2ymss/E17YJaeIkRQkZBI2zjr32CeHhPj6XonWKn8T5aAfOx9mFR5HdJGLnvUVZgACTgDJShjy7S1jiRuQAtvR1FirfCDa5bJTOije7MrS3DdRB2A6v8AsrqlmrYPCBfWUFDT1JMTC4Sv0aRpHI4PbuFDyNeCHkrweVpepXtt4WuvEMNVW0MUThFKWuZqwdXPAH1qVcfB/fLbbn1sjIZGRt1SNiflzR1nlv8AUr643VltaujNBji3XpOnOM42SLa0tRXjwYVDBQU5pdZaZi/zh5w/NxzyeeVTWPhC78QRmakhayAHHSyu0tJ9HWVCmt7CmvJSZS5V9e+CrxYqbxqojjlgHOSF2oN9fWE3YeErtxCx8tHGxkLDgyyu0tJ7B2qdUauy2qNXZTZ2XQB06sHHbhaaXwdX+LpnObB0cTNevpNnDflt6FYULW+SG4OwMipG+P5bFVzVWiryLlbmIC0Vo4nZbOG7haDSukdWF2JA7AbloHJZvK9Wq7zScN8I2aqdaoKo1ELGu1AA/EBzyKie1Khklwqs8sJSL0OrorLxnw/VXG1UbaKvpBqfG0Aats4OOeRyKxtksFx4gndFQRBwYMvkccNb6ypU01uWU01vsV6QrR3XgO9WujdVubDUQs3eYH6i0erCh2bha536knqaBsb2wHDmudgk4zsp1RaslTjV2VHUkLSRkBaau8H19oLc+teyGRsbdT4435c0dfUtLwTYZ5ODbgXMiLq9jugJ6tiN+zdVlkilZSWSKVnmJY7RqDTpBxnGy4zhb7FzoPB7caF9BSuhgndFJN0nnA6hnbG5ydjnkqm3eDy+3O3Nro2wRMkbqjZK/DnDqPLZWU1TsrrXky25OwSg9q9C8Gtgqob3W1FXFGGU7XU8jHHJD8g8v71U1vAN7qbtXtgZA8xv6QtEm5DydONvQnUjbRHUV0ZUJRsdlo38B3eOWphZJSzS0sQlljjkJcAQSOrfkqq02mrvVeyio2B0rgT52waAOZPUp1JmikmQ+fUjCfrqN9vrpqSR7HvhcWOLDkZHNM5Ulz0DgAYsc/tLu61CXgL5Dm9pd3WoXn5e9nn5O9mKvW1+uHtMneKiZKl3v5duHtMneKhrvXCO+PAEoSJMqSx6JbqZ9/8ABa6gojrqqWUuMQO7sOLsfWD+xYAUtSZ+gFPKZc46PQdWezCl2a+19hrPGaCbQ47Pad2vHYQtX5Va7RkWuk6bHx8nH2f4rOpRbpGFSi3RW8OWivs/G9qhr6d0L3vD256wQetbOz/wkcQfqGf9mrzt3Fdzlv8ADeamRs88ByxjtmN9AAUul44r6W+Vt3ZT05mrGBj2kO0gDHLf0KsoSZWUJSNDwdUy0fBHENRC8skjke5rhzB0DdJ4N6maa2XyKWV8jRGHYc7O5Dsn9iylBxPV2+z11rihidFXEl7nA6m5GNt0WDiar4ehq4qaGKQVbQ1/SZ2G/LB9KPG6YeN0zT0v8DlV+v8A/Nqe4wlqqbguzMtbnsoHRASmLrOkYBI9OfrWSZxNVR8MSWBsMRp5H6y/B15yD246lKsHG9zsVN4oGR1VLnIimBOn1FND5/cOD5/crHVl4NnMLp6v4PL8EEnoy7s/wW2vElTD4LLZ8Gl7YnaRUOi2OMHOcdWrms9fuOrlfKM0XQwUtM74zIhu71k/3Jrh7jO48PQupomx1FM85MMvIH0dilxk1dFnFtXRqvB5NXycPXds7pXUrYz0OsnAOk5A/YoFB/A/cfaR32KNL4TLtI2aJtJSthlZoEYacMznON/SqSHiOph4ZmsIhiNPM/W55B1A5B7cdQVdEm7orok3ZU5XoPGMckvAnDojY55DGZ0jP5i89+pbGh8Jd1oKCCjjo6RzIIxG0uDskAY7VpNO00Xmm2mi34DpKiy2C7XW4RvghfF5gkGC4AHfB9JwE/wrJQU/g4mlmbUGMyu8Z8V/1g3H7MY+pY2/cZXfiGIQVUjI4Ac9FEMNJ7T2prh/ii48OSvNIWvik/1kMm7Xen1rN45NN+SjhJpvybKy8Q8KWds8tBBdnRubiUOaXs9Z3wjgupEHDXEVTRF0bWPe+EnYtGkkKiuXhFuNbQyUlNSU1EyUEPdE3zj2qrtPE9XaLTW22GGJ8VYCHufnIyMbbp03THTdM1fgzq56gXiKaV8jTEH4e7PnHVkrngh7v3F8Q+cfNY7G/LzCsrw/xLVcOOqTSwxSeMsDHdIDsBnlg+lLauJqu0Wqut8MML460EPc8HI2xturSxveiZY3br9jS0BJ8EVwJOT4x2/ymKXabtQ8RUFutVzFXb7hE0CjqYstDtsAg/V/isdBxJVQcNTWFsMRp5n63PIOrmD246lc0XhKuVHQx07qKkmfC3THK5pBA9Q/wVXB77ESg99iy4Ht89p8IVwt80xldFC7Ls/GyWkE+nBTvClRNDbuLp2SOEkbnljs7ggPwslbOLLhbL5UXgNjnqagEP6QHG+Ow+hJQcVVlvpbpTxwQObc89KXA5bnPLf0qXCTIeOTsd4EvTrTxVA+WQ9DVfkZS49vI/bhbh9sg4Epr5emvaX1DtNI0/m53A+0/Y1eY2q3S3S601DAcPmeGh38UdZ+oLW+E289PcKezwv1RUTAXuzkueR1+of9yk43NJCUbkkYx8j5Xuke4ue4kuJ6ykXIISrejpPQuAfkOb2l3dahHAPyHP7S7utQvOy97PPyd7MVe/l6v9pk7xULKm3v5dr/AGmTvFQcr0I8I7o8C80iMoKksCEIQgEIQgBCEIAQhCAEIQgBCFdU3DzZbfFVVFwipnTtcYWPGzgO09SxzZ8eFJzfJKTZSoXccEszi2KN8hHUxpcuSxzXaC0h2caSN8rTVHixQiE5JTzwgGWGSMHkXNIygU8zojK2GQxjm8MOPtUdSFXYobQu44JpRmOJ7wTjLWk79iR0UjZOjdG4P5aSN/sU643VijnqQrGG0SvttZVyl8LqXT+Tewgu1HC4tFrN2rDTiYRYYXlxGdgsfqcSjKV7R5Jog53SKfcqCnojH4vXxVmvOejHJdUdnlqYap8uuA08JlAdGfP9Cj6rF0+o3sRT4K9IruDh9tVVQwQ1Rfrp+mc7oj5p7FCqaBlPb6eoE+qWVzmviLCNGPT1qI/LwzkoJ7/7/gnSyECWnLSQe0JDknJOSetOyU80TQ+SGRjXci5pAKVtJUP3ZBKRjVsw8u1b64VdlaGMYSpSkVweh+D/AOQp/and1qEcAfIU/tLu61C87L3s4MnezF3z5duHtMneKgqdfPl2v9pk7xUFehHhHdHhAhCFJIIQhACEIQAhCEAIQhACEIQAtdYqKsqKCKjraZtRbahrnskDxmA4O/o9SyKcZUTxxOiZNI2N3NjXEA/UuP5nx5Z4KMWl/vgtF0zXWpsUVhLKE1UkjahzZnUbmh7tzpO/VjHJdNlhl4njEtOYqtlM4NM5aS+THmkkbZWOimlhdqhkfG7tY4grkucXai4lxOck7rg/pcnOUnPm/wCd/wD4W1l9cBxEKCQ3MyeLdINQk05z6Ov7Fdv+FDdqX4PwLRobjBHR6Medn081iZaiecASzPkDdgHOJx6kgnmbEYmzPEZ5sDjg/Urz/T5zilcVz4238/yRqNQazxGx3KW2ydG012I3M6m46lNa8S3qmmOg1cttDoi4jeT71iNTtGjUdJOdOdka3kgl7iW8jnkof6Xd/dvvv/KXP/hOs10vwuOFrl8LF2cs6PWRqxq35dSr+DMm8vDQHHoH4B6+SpJKiaXPSTSP1c9Ticrhj3xnLHFp7WnBWkfgS6GTE2vu9LZbEat7NfTtnbfqH4TtlLRbP6LowAHOxtndOQ/DnwfdvhUuMfQu0ayOf8nHUsa+WSTGuRzsctRzhdPqZ5PjzyO2xu8nbsWMv0yUq3XjxxTvbfz5J1m2o5pI7tQtY8ta62AuGeeAcKLRyRTUtikrXBzX1EznF55uycZ+vCyXTSggiR4IGAdXIdi5L3FoaXOLWnIGdgn9Kf8Ad/u/+RrNi74UNPdfhv8A2TondHrIxr/N0rr4Rqqep4epoZCyKSGPpGjbV1YKxz55pWtbJM97W/FDnEgepIZHktOt2WfFOeXqRfpdr7mv4S24oayTdwG3esa0YAmfsPWoiCSSSSSTzJKF7GOOiCj6KM9C4A+Qp/and1qEcAfIU/tTu61C4cvezz8nezF3z5duHtMneKgqdfPl2v8AaZO8VBXoR4R3R4QIQhSSCEIQAhCEAIQhACEYQgBCMIwgBCMIwgBCEIAQhCAEIQgBCEIAQhCAEIwhACExPVwU4894z2DcqunvD3ebCzQP4x3KsotlJZIx5LZ8jI26nuDR2kqBPd4mDELS89p2CqZJZJnapHlx9JXC1WP2c8s7fB7D4L6iSp4bqZJMZ8dcBjqGhiE34J/mvU+2v7jELyc/5GYXZmr58u1/tMneKgqdfPl24e0yd4qCu6PCPRjwgQhCkkEIQgBCEIATtWOgpKeVtQI9UZJY2JjiTqduS4H0JpSKluqnpQeuI99yxzNqJjmdRKFt+Je4Oq3NA5ZpYzn/AKVOhnnqrdJW09exwieGvY6njB3/APapV48GlwhqmmiLSx4aXMlOlzCQc+sbK0h4aqm2BlEzd8YyXNaPOJP7ea5NT9nJqfszFFca2rq20/TNbqbkOEMZA/6FJuNU+11Hi9RcR0mnJ00seO6pNs4WqYK2L8rlziGloapN+4Uqrs8OgbiePzdLttTduv0ZTVIapeykpbtJVSFjKl3b/s0X4VdtgzbJak1LZvPY0NMbWOYd88gMjZJLweOH6CCofKJZJXFryCOfoHPG3NJEf3hUN6g+P/yV4SepF8bepbjluIa+Y9DHKRHsJBsPObv9mVLnhfL/ALOKcO6miFmD+xQKUkRVONyYh32qxo4K10QMbMNPW7Yn1Lm+ZknHLSZ7vx8UJwbkVla6tgwDEyJ3pgZg/sUSK6TRk9IyJ+f/AMLB/cr6ooq6oAY+V0jABsW59aqau2tj2LwDjqC5l8iXsT+Hq4G47lJKTiOEeuJn3LuGukkkcDGwho30wNP/AIqTS2mJzCWyOcAN9sKZYquioquWjfI1rSfjuVllm/JhLGovS0RaRz6mqjBEXRlwBb0TNx9iYomNkrqeNwy10rQQesErUmltclQJYZWGUb/kwdysrRzRxXGl1vDSZmYB9YXf8OUpKVszzRUeD3EcF8N4+SKf7Cl/cXw3+h6f7CotNxNUue+OanYCORGQpBvlc1up1IzlnGSFzfUx9nn9PIdfuL4b/Q9P9hSHgnhpwwbPT4PoKcF9lx51K3PYH/4JufiiCmdiWneBjJcCCApXyI+yNGUY8nvCJ3NhpP8AlP3o8nnCP6BpP+U/epM3FVDB0ZeyUCTkdO2FY2+401zpvGKVxdHqLckEbj1q6zOXEjNxkuT528JVto7TxtV0dvp2U9OxkZbGzkMtBP7VlVtPC3/CHXfq4u4Fi17eLsRU9d8E/wA16n21/cYhHgn+a9T7a/uMQvJz/kZJk7nUdNf7qw/GjrJW/VrOEwoV2qPF+M7oSfNfWytP/OVNXoVSR24paoghCFBqCEIQAhCEALuruVDStpIquVzMwn4rScee5cKNc6JtfVUUIpXyyeLndr8YGt3NY5+0wz9prbNx1w3R2+CCrulXLIxxLjJSiQAb4AOzscutVt344o+j02m4QZ2wXUkjHcv/AFELLVXCtTDE+ZlPKWtGSA9u3PZV1DQeN1jaeOF7pMag0vG+FxHGXFt4gqIasST3WENyCXOhe7G+dgAttSeECxNy+puETHaMAQ2+R++ADu92PzQeXX9vnVfTGhe6Ce3GJxBwekykPD9T4iKxsEjonNDgQ4dYylg9CuHFfBtxc6bxurqK7DWxyzM0BrR1aWgNHX6d1RQ19FWUtU2kkLy17C4kEfxll7ZZ/hOV0UIfraAcZCt7RQyW9ldDLG5rsx8znPxuSvj70aY+9FzbnOb4y5hAcIhjPX57VbwcQF4HTtaHRuwQfN6vR2YVbZaY1b6qJvxjBkesOaqi9TPjqWjcSgHpARjzs/tXL8xJ5qPfwSjHF9yLaSrrb3WGKGQ0zWNALosj7E3VUL7brkragzAnDXnnnHWl4Yzp6QgFzj+crHiGNkkLQIslzwSN1R44qByw+VN/J+17cFZR1scmtscoIa0uDHHGdlVQurGiSoa+RgccANAw52ez7FYx2ky/Fpyd+xLU2mop4QdJYAcgB3IrGEkjv+V8eWRLdWSKOSTx0RNkJlBIe5vaBushbXukvFG5ziSZ48k/+oLdcKWzD6uqmBJbG7Tq7SDk/sWDtfytR/r2d4L1v06nGdHkfOk7ipeD6Qgjh6RztGQwnzuz1J9zY3RGVsZc0bZzzTFve3S7JjY3Bdl78DBJSC5Q01HHTMaHtLzG1+rbOea8r6fI27RzS+VjSTsYr5309L41Sx9JsdLe3ZZ2gbPcbJV1U07pNEj2+dzOw29Supbk5kG8bXR0zgHNz8ZV1RJFStkp6SCKngnY5+gPJDuXaVrH4mSjkl8/FrUr2Itxa5ojiY1zuhjaSRyydgFtuFaN9FYYWSf6yQmR3oJP3YWCmr3wyhuuM7te3Iy12OWf/nUt9w9eBdaeUFgZJC4AgciDyK1x4JY92S/mQzPTE8N8Lf8ACHXfq4u4Fi1tPC3/AAhV36uLuBYte9i/Gix674J/mvU+2v7jEI8E/wA16n21/cYheVn/ACMk824n+dN19sl75Uy31HjFK0k+c3zSofE/zpuvtkvfKYtdR0NUGE+bJsf7l6tXBGmKWmReoQhYncCEIQAhCEAKRc76y02OnpqOld49VNOqoLOTA92GtPrzn6lHTPEFHUG20NZHICwNLdBAODrcc+hY5+0wz9pAhuF0sk0NTIHPY9o6RrjkHc81HqszVzn0cEsMsgMjWkFmncEY7RhXVBFDe7HDQPqy2riy5jCBjOezkq60VclFew6uqXMZoewyEbjIwuKqORuzqS5T3a1ubW00rnUgIdO2MnBPIOPVvsmqC6V1qmbGI3yUtS0BsPxgcjGw7U5e7dPa9L6epMtNUN1tIAwfXjmp4pReLXFUUtdmoo6duYXAebgZOEIKmpjmpqmYUcNRBUwODnB4LHNxnIx61dUNwmutsmqpoXhzTHGZdPmuPndfaqy0VGqoqYKmtdTdM0M6UgHUSeRUi4U9TaaSqp2znoi+JzC3YEEO32WuJXNItF6XZouGHsdc5Yula2Qw+bk8jranOPLewRxVrGjWHaH4HMLJ8OSSsqKuSL44p85Of47exX0vwrc4RTv/ACj3EOOo+nK5vmw05rPVw5NcSRw40CNo21HkOtXksZfVY0+cwcsLz+poY6a4yQS1I1xuAz2HmtVYDNT0ZM9Q+YvOxcc4APas5NaTlhGXUsu3y9Cw775+L1KBU1ED26cEkb6SMhdVNQHNO5yqvpC6TGVideqXLZoLfXUppJmtDY3mMgt5E7Lyq1/K1H+vZ3gtu1n5Vp9KxFqH+lqP9ezvBet+n7RkcPyt2j3yCpBnaxsbHnBwD2J+bSYsGFgMTcq1bwtRNkMgkmDj1lwP9yV/DNM5pHTzb7cx9ydSJ4H0+UzdY5gicAW6NILsfndaz9VVBr2M+McE4xnSOxb53CFG8YdUVBHXuN/2LhnBVvjLtL3kH+MAT9qdRFfpMl2zzzxOaZrZJPNaPOx6FvOBdMlLWTtGD0rWfY0fiVhDwtb44ix5lkz1l2Pq2U622ujtUDoaOLo2PfrdlxOT27+oLOc01SOnB8ecJ6pHgXhb/hDrv1cXcCxa2nhb/hCrv1cXcCxa9bF+NHceu+Cf5r1Ptr+4xCPBP816n21/cYheTn/IyTzbif503X2yXvlVfWrTif503X2ybvlVa9iPaiDRUU/jFMx/53J3rUhUlpqBFUGJx82Tl61drCSpnfjlqiCEIVTQEIQgBPOkhlhZHKJSGs0lrXgA7k55elMKPPX08Gznhzuxu6hwUtmVmotfcdfBtE2pZUMfVskZyIkb+FdXCK2T+fN00OWaXaZR55znJyDuqqe7zSZEQEY7eZUFz3Pdqe4uJ6yVK+LHyckpY/CLM11BHSOo2sq5YvzS6VoLPV5qZhq6OnqxUxx1Yftn8s3B9fmqAhX+mx+jEtLjXW24VM8woZ6dszw/oopmhrSB1At9a7qb1HLYvgttO4npmyCeR4c/ABGnIA23yqhCtHBji7SBY2a5x2uolklgMzZItGkO04OoHPI9is6Piinpax1S6mqpXOBAa6oGB/0rNoUZMGPI7ki8ZyjwXs17t81VJUOt8xdI4uIMzT/4KVBxVRU8DYWW6cNaNv3wPwLMIWf0eH0Sss07TNU7i+kPO3T/ANYH4E0OJ6IO1eIT/wBYH4FmkJ9Fg9Fuvk9mp/dbSA5bbps9WagfhWbpJ/FquGo06uika/TnGcHOE0hbY8MMaqKM5ScuT17y8f0d/tf+RHl5/o7/AGv/ACLyFCp9Ni9FT17y8/0d/tf+RHl5/o7/AGv/ACLyFCfTYvQPXvLz/R3+1/5EeXn+jv8Aa/8AIvIUJ9Ni9AuuLuIf3U8Qz3bxbxbpmtHR69WNIA54HYqVCFvFKKpA9d8E/wA16n21/cYhHgn+a9T7a/uMQvGz/kZJ5txP86br7ZL3yqtWnE/zpuvtkvfKq17Ee1ECtcWuDgcEbgrR0s4qKdkg6xv61m1ZWeo0yugdyfu31qs1aNsMqdFwhMzVUNOPyjwD2cyq6e8uORAzT/KdzWSi2dUskY8stXOaxup7g0dpKgz3eGPaIGQ9vIKolmkmOZHlx9K4Wixryc8s7fBJnr6ifZz9LexuyjIQtEkuDBtvkEIQpIBCEIAQhCAEIQgBCEIAQhCAEIQgBCEIAQhCAEIQgBCEID13wT/Nep9tf3GIR4J/mvU+2v7jELxc/wCRknm3E/zpuvtkvfKq1acT/Om6+2S98qrXsQ7UQCVri0hzTgjkUiFYASSck5J7UIQgBCEIAQhCAEIQgBCEIAQhCAEIQgBCEIAQhCAEIQgBC0OIBYbfCJY4pKmJ2rNGx2o9K4ZMh3bsBy5YUmgt1F4zUQRQTskgqYojLM1rwcuwTgtwDtyOVnrQMqhab4Nt1TSUczwYGx0Alk87HSOMrm5JDTj14PUPSo1VarfRNkqCZ6mHVG1jGHQ5upurJJbuOobDPNNaBRIWiFFTfurqaUwSGFsMv5MRjXtETy7cj7UyyzUlZSxS0onZNVCRtPA4h5c9mknfAyC0kDbmMKdaBRoUivhip62WCFxcyI6C4nOSNiR6M5wo6sD13wT/ADXqfbX9xiEeCf5r1Ptr+4xC8bP+Rknm3E/zpuvtk3fKq1acT/Om6+2Td8qrXsQ7UQCEIVgCEIQAhCEAIQhACEIQAhCEAIQhACELVeDiCnqOLWsqmQuiFNM4maMPY0hhIJB545qspaYtgyqF6jdrPSVs94oaWOCnk/eEMkzYGsjke9+DIwb6WkEcjvhUtNbbDT8WW+jo6a4mWC5RwSuqmtMUg1YO2Nj6OxZLMmuAYhC3/wC5GyXiuhmoJquGA1lTFUseGlzujbr/ACYHLI2A3S0XCPDlxoILlELnBTvZUvfFK5mr8k1p804wc5/+YU9aIPP0L0jhvh+w013sjpqetqJ7hG+pi+K6GNnnAMdtuQBudt+pU3g+p7c7iCrq7rCyWio6Z75GvGRuQ0d5Oqt3XAMw24VjKXxVtVMICCOiEh0789l065172sY6tqHNZjSDKdsclvb7wtR2Pgu4W9zGSXKCYVnS4BcIDIY2jPpADvrTfCVRZbdwQ6uu8NO+N1wfG9r6USvlb0YOhrttG++VHVWnUkDBRVlVA9kkVRKxzG6Wua8gtHYPRuu47jWxTPmjq52yyfHeJCHO9Z61s7VwjY55LTR1fwg+qukDqhskGnoo2+dhpyMkjG56k/WWKzSW6Ovr2TtiobPSyllLpa6VznlpySP2p1o3wDAiqqBUdOJ5BN/9wOOr7U8y6VgrWVjp3yTsBDXvcSW7EberOQtnX8GWMvr6K31NWKuk8XkEk5b0ZZM5oAwN8gPG/XupM/AXD/wjBQw3NwmZWMp5WGdrnStJwSGgeaRzwc7J1oA843Qpt4ipILrUQ0LZW08TyxvSuBccbEnHaVCWy3QPXfBP816n21/cYhHgn+a9T7a/uMQvGz/kZJ5txP8AOm6+2S98qrVpxP8AOm6+2Td8qrXsQ7UQCEIVgCFqqHhGW72qzeKRww1Fe6o/LSTEhwj33bjzcAHtypNn4BZU3e0MqrpSy0Nwe9okpnOJLmfGYMjn6eX9+TyxQMYhayq4Rgnnqaumr6Khtcc4p4pppXua9/PSDpySBzOMBMngW4QR10lbV0dHHQzCGV8shwS5uppbgHIIwpWWL8gzKFrIvB9XSxtxcre2Z1G2tbC6QhxiIznlgYHpUKu4UkoKihE1zozTV0RliqmF7mEA4I2bnOfQnUj7BQIVlfbHUWCtjpqiSOUSwtmikiJ0vY7kRkA9R5hVqummrQBCEKQCEIQAn6StqaCYzUkz4ZCxzC5hwdLhgj6wUwhQCc+93OSm8WfXTGLQyPSXbaWHLB9ROykVHFN9q+g8YutTJ4s8SRan/FcOTvX6VUoUaV6BasqL3T22G4sqZo6bxxxie2TBE+kFxA55wRuuqjiq/wBXvPdamQFr27v20uGHD1EBWVCbdVcEx089xp4ZqSvkqHU8mrVMwsaMNwMZOCN1o+IeJLVPSONJUUEsE00TqeKSSRxpQ0g56PRhoAGCAdxnmsHLetIMrYrhxMaCeC1XOaCmpA2R7em0tYHODds9WSM/aqmZ9ZbJq2gbUjDyYp+ifqZIA7PPrGRleiXO/wBmdcKmd12imknpYg8McXRtcKhri1hLQcacnB5csp2n4msjfG3UlZSQubcJ5phNI+NtSwuyzZrTrGNtJVeo+dIMBS1N+vdcaOnnqaqpqohTlmrJfG3cNPoGM/Un7pZb5abQ1lRLHJbxPkiCoZKxkpHXpJw7AT3Dl4oKXiCskqf3nS18M0AfECfFw/kQOeBy9SjXez0Vrow6K/0tfK+QYhpWuIDcHznEgAH0LW3qoEu11HFtNRW6mttbURU9wlcykY2YAOcDhw5+bufUqqpud1DJqKeslLQxtPIwuyNLHZa0+gFbHhvi2itNu4apHeJP6KqldVPnh1vp2l4ILT1bZ5difs9+tscFI5l4pqOmp6md9xpZIi51Y1ziW42OrLdsHlzVHJpv7QYSS73GY1DpKyVxqWMjmJd8drcaQfVgY9SkTcUX6oNOZbrUvNK4SRan7scOTvX6VsbRxHwzLbImXJmmWcvt7884aUkua/lzaSB/7U/bOKrVUyXEx1EFBUGsBikkldEHU7WhrGhzWnOMZLTzyjm/7QeaPkfLI6R7i5zyXOJ6yVyp98qoa691lVTxRxRSyuc1sWdA9IyAcHny61AXQuAeu+Cf5r1Ptr+4xCPBP816n21/cYheNn/IyTzbif503X2yXvlVatOJ/nTdfbJe+VVr2IdqIBCEKwNdZ+NWWqls8LqF0nwb4zv0mOk6UY7OpcWXjFlqprLG6idILVVSzkh+NYeMActsYVTSXWGKnigmpw8RsIDtIOkku39PxhtnqUoX2hZRmCGmcxzyS54aNiWkbD0EkjsWLgvQHqTiOgktUlpvNBPPTCsNVCYJhG9jjsWnIOQR9advXGhvVtuNK+j6M1lXHMwtfkRtYzQG+k4xuq6W7UlVKXzQuYS/USxjcuGpxAPL+MPXj613VXmimjnZFRMjD2lrCY2nGS7PeG/VpChQV3QLBvGsYuLKrxJ3mWb4M09J16dOvl+xO23jimo6KhpZqCU+KUUtL00UobI0vdq1sJB0kcljkKzxQfgF3xRf4+IaminZBJCaakZTnpJekLtJODnrO+6pEIV4xUVSAIQhWAIQhACEIQAhCEBa8M2YcQX+mtZmMIn1ee1mojDSeWd+Ss7rwNX0tzipLeJKoSUvjR6ZggdEzJB1hxw3l2qs4ZvDbDfqe5PidI2EO81pwd2kf3qTZuIY4H18N4bUVtNcIRFM5suJRpcHNIcfSOSxlr1WuAR63he825srqqjMbYoWzvOtpAjc7SHbHrKequGaig4fmuFYXRTxVMcXQ7HLXs1h2QezCuJeMrPO8Uj7bVi2OtzKJzBODKND9bXB2MKHfuLorzb6ylbSOhE1VFLFl2dLGR6AD2nG6hSyOrQKqgtArLHc7kZiw0HRYZp+PrcRz6sYV5wtwKOJLP46KyWGR1SYGBtMZGNIaHanuB80elQGXu103CVRa6SiqGVtYYxUzPlBYQxxcC0YyDv+xMxcRSU/CXwLAZonuqzO+RkmkOaWBuk49Sl62tttwLR8HX6vgjmpaHWyXJjzKwF4HMtBOSNuakz8GV7xTG3N8ZElDFVTF72sEWskYyTy25qwtXGVqpnWusr7bVS19sh8XidDMGxuZvgluOY1H1qLWcYQ1NmnoG0sjHS2+npA7UMAxyaifUVW8t8AgV3B1/t0Ek1VbnMbE5rXgPaXNycNOAc4J5HkUScH36KSKN1Dl8srYQ1srHFr3cmuAPmk+nCs5eN2+PXKsipna6uGlZGHkENdCWHJ7QdB+1WU/hIgdXU9VBBWNBqmT1UL3R6HBpzpaQwHnyJKasvoGHrqKe3VklJUta2aM4e1rw7SezIJCjp6snFVWTzgECWRzwD1ZOUyt1dbg9d8E/zXqfbX9xiEeCf5r1Ptr+4xC8bP+Rknm3E/zpuvtk3fKq16JePBlerheq2thqqBsdRUPlYHyPBAc4kZ83moXkmv30u3e8f+BepHJHStyDEIW38k1++l273j/wACPJNfvpdu94/8Ct1YewYhC2/kmv30u3e8f+BHkmv30u3e8f8AgTqw9gxCFt/JNfvpdu94/wDAjyTX76XbveP/AAJ1YewYhC2/kmv30u3e8f8AgR5Jr99Lt3vH/gTqw9gxCFt/JNfvpdu94/8AAjyTX76XbveP/AnVh7BiELb+Sa/fS7d7x/4EeSa/fS7d7x/4E6sPYMQhbfyTX76XbveP/AjyTX76XbveP/AnVh7BiELb+Sa/fS7d7x/4EeSa/fS7d7x/4E6sPYMQhbfyTX76XbveP/AjyTX76XbveP8AwJ1YewYhC2/kmv30u3e8f+BHkmv30u3e8f8AgTqx9gxCFt/JNfvpdu94/wDAjyTX76XbveP/AAJ1YewYhC2/kmv30u3e8f8AgR5Jr99Lt3vH/gTqw9gxCFt/JNfvpdu94/8AAjyTX76XbveP/AnVh7BiELb+Sa/fS7d7x/4EeSa/fS7d7x/4E6sPYMQhbfyTX76XbveP/AjyTX76XbveP/AnVh7BpvBP816n21/cYhWnBHD1Xw1ZpqKtkhkkfUOlBhcSMFrR1gb+aULyczvI2iT/2Q==%20"/>
          <p:cNvSpPr>
            <a:spLocks noChangeAspect="1" noChangeArrowheads="1"/>
          </p:cNvSpPr>
          <p:nvPr/>
        </p:nvSpPr>
        <p:spPr bwMode="auto">
          <a:xfrm>
            <a:off x="92075" y="-1571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124" name="AutoShape 4" descr="data:image/jpeg;base64,/9j/4AAQSkZJRgABAQAAAQABAAD/2wBDAAoHBwgHBgoICAgLCgoLDhgQDg0NDh0VFhEYIx8lJCIfIiEmKzcvJik0KSEiMEExNDk7Pj4+JS5ESUM8SDc9Pjv/2wBDAQoLCw4NDhwQEBw7KCIoOzs7Ozs7Ozs7Ozs7Ozs7Ozs7Ozs7Ozs7Ozs7Ozs7Ozs7Ozs7Ozs7Ozs7Ozs7Ozs7Ozv/wAARCAFOAQQDASIAAhEBAxEB/8QAHAAAAQUBAQEAAAAAAAAAAAAAAAEDBAUGAgcI/8QAVRAAAQMDAgIECAkFDAkDBQAAAQACAwQFERIhBjETQVGyBxQXImFxdJMVMjU2VIGR0dIjQlVzoRYkN1JiZGaUpMHh4iUzNERFkqKxwnKC8CZTY4Oz/8QAGQEBAAMBAQAAAAAAAAAAAAAAAAECAwQF/8QALhEAAgIBAwQBAwMEAwEAAAAAAAECEQMSITETMkFRBBQiMwVhcRVS0fAjQ5HB/9oADAMBAAIRAxEAPwDP32+XWG+18MNzq2NbUyNa1s7gGjUcADKr/h+8tGkXeuJ9NS/70cRHTxFcg0bmql7xUOGMtGXc16kYqlsdSVllHebyN3XeuJ7PGH/enPhq8H/itb/WH/eoMYyU+1oyoaXo1jBExl1vDud1rf6w/wC9SY7pdcb3OsP/AO933qFCPOUjYLN16OiGOJJ+FrmB8pVfvnfeuHXi5jlcqv3zvvUcu581w7ziopFnGPo7mv10hjdIblVnHV07vvVfT8RXZ0oMt4rRnk3p3/enKyLMBBHNVNK1/jD3MYTpOHY5hq1jGLXBy5FUki/qb1d9QLLrWbHdvTOH9+6IOIbq6fon3KryeX5d2/7VV1NSHVDHMY9rS4Bur7Co5JFY0tO4OU0KuA2lLY1Tbvc8/KNV7533pz4WuJ/4hVfVM771WxyB7AR1hdgrFxR1pR9FgbtcsYFfVeszO+9cC7XP9I1Xvnfeohd6SjKjSi2mL8E0Xa5AZ+EKr3zvvXD7vcv0jVe+d96ilybeVKiiGo+hu4X+7sbpZdKtpPWJ3feo54ivIkja261pIj1YNQ7zjnr37EzVxl5JUbxcSyQcwchuR1LdRjXBxSX3cFpW8Q3bocNuFfFpbu81Dxk/am6biG7mWMOutaQ5ozmofzx61X1kTpp3x9M97GHG52TtLBmUOxsNgmmKRFXM0Ed4uZBzcqv37vvXfwvc/wBI1XvnfeoABbyXWSsdKOxRXomfC9z/AEjVe+d965N3un6Sq/fO+9RQjtSkHGPolG73TPylV+/d96Q3e6fpKr9+771F1BcueOeVOleiNMfRL+GLp+kqv37vvQbzdP0lV+/d96g6weopcppXorUfRM+Gbof+JVfv3feozrzdmuI+Fa3+sP8AvTJOEzMM7qyivRSUV6PR+Baqoq7LNJU1Es7xUuaHSvLiBpbtkoTHg7ObBP7U7uMQuDL3s8+fczA3yPPElzJ+ly94qMdgAFY3xoF+uJ/nUneKrwN8lelF7I64qkdxNGMBSGtKahGG5Kkhwwqs2ijphxunC4EJjIzsV1yCq0apnQOSugdJTaCcnCCxJTrBCq9AhfJIxz2SDfIPNW427PsVXXO6J4f1HmFeBjlXkSqpz00Ly8vOkOJJTVOxxkLsZwcJZJmsLW75e0HdSqeHDQCcYCt4MquWw9HIGtAOycFQOrJXIjAGxS8lnsdCtC+MN68o8abnCaeWnnsmDjq5KUirm0T+laRsf2pHPGFB1OzsV15x5lNJOs6mmYBgglRYpgZejG2kF2ezCdLCTySwtihc9z49Rc3HqV9jJ22RopRPISNhnJParGF7GDZQoY2QZ68nsUlkg2GEe4htySunbhcuqA3qXI3A5LlzRzJVKRs5MebIXDIH7UzPVsh2Jy48mhIxwAwCoFQCJg4qYxKTm0izhBfC6eTDWgZwFW1NZI2QhkjSAMlozkBSqiT/AELLg7HAOPWq7xYGk6aJxe8nBIbgAKYr2UyN7JFhRz9MzfmP2qXjr6lEoYujjHqUtxwzJ5KsuTSF6dzgAucuXgJTM1reaZFQx5I1DKJMNo9D8HgxYqgfzt3cYhL4PvkKf2p3dYhcGXvZ58+5mIvgLuILh7TJ3ioZbthTr55t9uB/nMneKhsGpd64R2xWwgyI9s8lC+Ey2UtIw0Hc5U8DScFQpbcZZ3NB0sI1ZG+6vGvJE9XgsS1zYRMSCw75CWKVsrMtOQm6VpbaBHr1BjiM9u6qmTPgqMs3BO4zzVUrsvKemv3LwEJC8BMtkD2Bw6wmXvJOFFFnMffNthRnNDzuNxuCUreeXJ0FmOYU1RRvUNVDGzPY7SBpGAGhDZXs6srtz2Dkm3HPIKSOHaHPGX9iTpXuXAHYE41ibE2znBKUMPWnQxdBuFFk6RtrF2GLsAJcKLLUNli5LE6fUkISw0R3QgpvQWHYqURuuS0EclNlXEabI4cikeXuO5Q5uN8JMnPJSVDQWjIJTNU7XDkg5apTXEDkmpgXtcNPNERJbHceJbPM0cwB+xRqPz2hgcdJ3I7EkUs7KGYBh0jCSl1NbrxjOymuSrdtFnlrGYzjCjifxmYQwkkZ3PUmKgPljIBOOtJaToqQ30qK2svrbkkSbn0dNG4b55N9aq6AOkqRnPblWl1DDXQiVuphJzk7Lmlp2Q6iDqJPxlKdRKzjeT+D0fwfjFjn9qd3WoS8AfIc/tTu61C8zL3s5MnezC8QHF+r/aZO8VHiOyd4jdi/1/tMneKjUzwW7leiu1HZBj7253UWoy1uQcAdYUzIxzTFVHqgfgZ25KEaSWw606bUDgDJJwqqmZ0srnO5BOmerloHHT5ofpwBy2S0rNEIJG53V0qTMpPU0PYAGG8kaQeXNKduaXXjqUFgEaHADrykL3H0LlBsB57JQEoC7a1BQNanAEgSqC6FCEmd0uVBY6ShchLndQSKUiMoQg5K5XRK5ypRBy5uybIwnjuuHNUlWjhrtJ9C78124wuCMJOXJSVscIBaWfmu5jtXHRNHoQHkc90usHrQnZiHDepRYcRXFuORcCpR5dqjywPfKwsOntd2KUUlzaJd186ojbtucLpgw0D0KG+Gfx/znl7GnIJOQprAWhVeyouncm6PQeARixz+0u7rUJeAvkOb2l3dahedk72cWTvZgOIfO4iuA/nMneKq5NUYJad+pWl6GeI7kT9Kk7xUOSML0o8I3StWc2bMtURJlwAzuU7dJmxT6IiQRzwVHttR4pVSExl4weXUmZHeOVT3tzgnrU191ltX/Gl5JkEolixjr3HVlKXJuOExtwDhKB2nKEq63FyV1zSADCUbqCQwlAJSgLsDAQtQgGF0EgShQWoVBykG5V7Z+F6i82quuEVRHGyiBLmuBy7AzsqtpchtJblHgrobIRhSSGV11LnGF0EZImfQgpcK84e4ZdfqSvqBVCHxJgeRo1ashx7f5Kq3XJEmkrZRehIWpfThJzVgcI+pBGEgO6khiELghaGw8My32hr6plS2IUTNZaW5Ltif7lREZUJpuitpjRQuiMK14ZsI4ivDaA1TKYFhdrcMk46gOs/4qW6Vsq9in3HJdNdnmFJu1B8F3WpoembN0EhZ0jOTvSonpClU0Ex5rhlO6sjCjNIyo1RUva7S3YJVltelbnqHAPyHNt/vLu61C48HU3TcNvPW2ocD69LULzcvezhybyZhr23/AOobj7VJ3io2AQpl8GL/AHA/zqTvFRGnIwQvRXCOyHA2xhie5zNi4YK5ihbFnHM9qf0+tJhTZbSjhxz1o0YC65JN3FBRzhdBqUN7V0gSEGyVGUKCQyhIdylCEigr0LgT5mcQ/q3f/wAyvPRyW84Kq6eDhC/RTTxRvexwY1zwC7zDyCzy8GeTtHOGbVYn8D1FzutIJDBK7L25DiBjDR6+X1qwt9BwtxTYp6qO2fB4o35kMeNWkb8xzyMqot9VTs8FdfTunjEzpyWxl41HdvUnOCqung4RvsU08cb5I3aWueAXeYeSxae7/cyae7/csLRT8McWW6upqSzNopKdmWSbazkHBz9XI5ULgu02aq4ZuNbdqZrxTyOzJ+c1oaDsmvBpVU9LPc/GJ44g+FoaXuAyd+1WHAkdLPwXd4qyTo6d8rhI/wDijQN0latCVxtWzi0TcJcTzOtLLKKKV7D0MoxqOB2jr9eV1wdRPtsfFFFIQ50DAwntwH7rqzcP2rhSqN7rL3BUMiYehazGXZGO05PqTPC95gq3cUVk8jIDVtDmMe8AnZ+AO3qUe64D3T08EPhuy2i38NScSXyDxhhdphh5g745dpOefYrbhtvCXFFZLosrKaoiZkxfmub2jHX96ruG6y3X7hN3DNfVNpJo3aoJHHAO+Rz9JO3YrfhSzWnha4Sme9U89XLGQ0BwaGtyPTzJwkvN8kS83yVHBNltFyivLrjSskZA7zXHmxvnZx9imWWn4U4shrLdSWcUj4GZjm5vI5B2efPGxUPg2spoLXxI2WoiYZWu0BzwNWzuXaovgxq4KW8Vj6ieOJroMAyODQTkdqs092TJPdlz4PauhHDVxi8R/KUzCal2f9eDqIH2bKNwvbbLcbfc7xDZm1kwmPRULnA6G7YAzt2/YonAlXTU9m4hbNPHG6SLDA94Bd5ruSicGWrxmlkraHiJlvuLHgdE47FnpB5qGuSGuWVPFT7a+64t1tlt4a0CWKQYw7rwOpPcB0FNcOLKenq4RLEWPJae0NOFaeEmuoaquoooJo56qGItqZYsYJ2wP+/2qB4Pp4abi+nlnlZGwMflz3AAeaeta/8AWX5xl3wtYLTXcVX+lq6OOSCmceja7PmDUeSlWCDg/iWoq7NTWUQ9CwllQca3gHGc8wckLnhaupIeKOJ5ZKmJjJdWhzngB3nO5dqqPBjUwUnEtTJUTRxMNM4B0jgATqb2rNp7szabsx1XT+K1k1PnV0UjmZ7cHCizx9I3lurG64ddat7cOa6d5BHIjUVFx6F0p7G9Wje+DIEcO1IPMVju4xCf8H3yFP7U7utQvPy97OKaqTRjb2Ab9X5H+8yd4qI1gUy9H/T1w9pk7xUQLtXCPQjwIQuSuyVyVZFmcEZ6kvRuAzpOO1bjhGx2ymss/E17YJaeIkRQkZBI2zjr32CeHhPj6XonWKn8T5aAfOx9mFR5HdJGLnvUVZgACTgDJShjy7S1jiRuQAtvR1FirfCDa5bJTOije7MrS3DdRB2A6v8AsrqlmrYPCBfWUFDT1JMTC4Sv0aRpHI4PbuFDyNeCHkrweVpepXtt4WuvEMNVW0MUThFKWuZqwdXPAH1qVcfB/fLbbn1sjIZGRt1SNiflzR1nlv8AUr643VltaujNBji3XpOnOM42SLa0tRXjwYVDBQU5pdZaZi/zh5w/NxzyeeVTWPhC78QRmakhayAHHSyu0tJ9HWVCmt7CmvJSZS5V9e+CrxYqbxqojjlgHOSF2oN9fWE3YeErtxCx8tHGxkLDgyyu0tJ7B2qdUauy2qNXZTZ2XQB06sHHbhaaXwdX+LpnObB0cTNevpNnDflt6FYULW+SG4OwMipG+P5bFVzVWiryLlbmIC0Vo4nZbOG7haDSukdWF2JA7AbloHJZvK9Wq7zScN8I2aqdaoKo1ELGu1AA/EBzyKie1Khklwqs8sJSL0OrorLxnw/VXG1UbaKvpBqfG0Aats4OOeRyKxtksFx4gndFQRBwYMvkccNb6ypU01uWU01vsV6QrR3XgO9WujdVubDUQs3eYH6i0erCh2bha536knqaBsb2wHDmudgk4zsp1RaslTjV2VHUkLSRkBaau8H19oLc+teyGRsbdT4435c0dfUtLwTYZ5ODbgXMiLq9jugJ6tiN+zdVlkilZSWSKVnmJY7RqDTpBxnGy4zhb7FzoPB7caF9BSuhgndFJN0nnA6hnbG5ydjnkqm3eDy+3O3Nro2wRMkbqjZK/DnDqPLZWU1TsrrXky25OwSg9q9C8Gtgqob3W1FXFGGU7XU8jHHJD8g8v71U1vAN7qbtXtgZA8xv6QtEm5DydONvQnUjbRHUV0ZUJRsdlo38B3eOWphZJSzS0sQlljjkJcAQSOrfkqq02mrvVeyio2B0rgT52waAOZPUp1JmikmQ+fUjCfrqN9vrpqSR7HvhcWOLDkZHNM5Ulz0DgAYsc/tLu61CXgL5Dm9pd3WoXn5e9nn5O9mKvW1+uHtMneKiZKl3v5duHtMneKhrvXCO+PAEoSJMqSx6JbqZ9/8ABa6gojrqqWUuMQO7sOLsfWD+xYAUtSZ+gFPKZc46PQdWezCl2a+19hrPGaCbQ47Pad2vHYQtX5Va7RkWuk6bHx8nH2f4rOpRbpGFSi3RW8OWivs/G9qhr6d0L3vD256wQetbOz/wkcQfqGf9mrzt3Fdzlv8ADeamRs88ByxjtmN9AAUul44r6W+Vt3ZT05mrGBj2kO0gDHLf0KsoSZWUJSNDwdUy0fBHENRC8skjke5rhzB0DdJ4N6maa2XyKWV8jRGHYc7O5Dsn9iylBxPV2+z11rihidFXEl7nA6m5GNt0WDiar4ehq4qaGKQVbQ1/SZ2G/LB9KPG6YeN0zT0v8DlV+v8A/Nqe4wlqqbguzMtbnsoHRASmLrOkYBI9OfrWSZxNVR8MSWBsMRp5H6y/B15yD246lKsHG9zsVN4oGR1VLnIimBOn1FND5/cOD5/crHVl4NnMLp6v4PL8EEnoy7s/wW2vElTD4LLZ8Gl7YnaRUOi2OMHOcdWrms9fuOrlfKM0XQwUtM74zIhu71k/3Jrh7jO48PQupomx1FM85MMvIH0dilxk1dFnFtXRqvB5NXycPXds7pXUrYz0OsnAOk5A/YoFB/A/cfaR32KNL4TLtI2aJtJSthlZoEYacMznON/SqSHiOph4ZmsIhiNPM/W55B1A5B7cdQVdEm7orok3ZU5XoPGMckvAnDojY55DGZ0jP5i89+pbGh8Jd1oKCCjjo6RzIIxG0uDskAY7VpNO00Xmm2mi34DpKiy2C7XW4RvghfF5gkGC4AHfB9JwE/wrJQU/g4mlmbUGMyu8Z8V/1g3H7MY+pY2/cZXfiGIQVUjI4Ac9FEMNJ7T2prh/ii48OSvNIWvik/1kMm7Xen1rN45NN+SjhJpvybKy8Q8KWds8tBBdnRubiUOaXs9Z3wjgupEHDXEVTRF0bWPe+EnYtGkkKiuXhFuNbQyUlNSU1EyUEPdE3zj2qrtPE9XaLTW22GGJ8VYCHufnIyMbbp03THTdM1fgzq56gXiKaV8jTEH4e7PnHVkrngh7v3F8Q+cfNY7G/LzCsrw/xLVcOOqTSwxSeMsDHdIDsBnlg+lLauJqu0Wqut8MML460EPc8HI2xturSxveiZY3br9jS0BJ8EVwJOT4x2/ymKXabtQ8RUFutVzFXb7hE0CjqYstDtsAg/V/isdBxJVQcNTWFsMRp5n63PIOrmD246lc0XhKuVHQx07qKkmfC3THK5pBA9Q/wVXB77ESg99iy4Ht89p8IVwt80xldFC7Ls/GyWkE+nBTvClRNDbuLp2SOEkbnljs7ggPwslbOLLhbL5UXgNjnqagEP6QHG+Ow+hJQcVVlvpbpTxwQObc89KXA5bnPLf0qXCTIeOTsd4EvTrTxVA+WQ9DVfkZS49vI/bhbh9sg4Epr5emvaX1DtNI0/m53A+0/Y1eY2q3S3S601DAcPmeGh38UdZ+oLW+E289PcKezwv1RUTAXuzkueR1+of9yk43NJCUbkkYx8j5Xuke4ue4kuJ6ykXIISrejpPQuAfkOb2l3dahHAPyHP7S7utQvOy97PPyd7MVe/l6v9pk7xULKm3v5dr/AGmTvFQcr0I8I7o8C80iMoKksCEIQgEIQgBCEIAQhCAEIQgBCFdU3DzZbfFVVFwipnTtcYWPGzgO09SxzZ8eFJzfJKTZSoXccEszi2KN8hHUxpcuSxzXaC0h2caSN8rTVHixQiE5JTzwgGWGSMHkXNIygU8zojK2GQxjm8MOPtUdSFXYobQu44JpRmOJ7wTjLWk79iR0UjZOjdG4P5aSN/sU643VijnqQrGG0SvttZVyl8LqXT+Tewgu1HC4tFrN2rDTiYRYYXlxGdgsfqcSjKV7R5Jog53SKfcqCnojH4vXxVmvOejHJdUdnlqYap8uuA08JlAdGfP9Cj6rF0+o3sRT4K9IruDh9tVVQwQ1Rfrp+mc7oj5p7FCqaBlPb6eoE+qWVzmviLCNGPT1qI/LwzkoJ7/7/gnSyECWnLSQe0JDknJOSetOyU80TQ+SGRjXci5pAKVtJUP3ZBKRjVsw8u1b64VdlaGMYSpSkVweh+D/AOQp/and1qEcAfIU/tLu61C87L3s4MnezF3z5duHtMneKgqdfPl2v9pk7xUFehHhHdHhAhCFJIIQhACEIQAhCEAIQhACEIQAtdYqKsqKCKjraZtRbahrnskDxmA4O/o9SyKcZUTxxOiZNI2N3NjXEA/UuP5nx5Z4KMWl/vgtF0zXWpsUVhLKE1UkjahzZnUbmh7tzpO/VjHJdNlhl4njEtOYqtlM4NM5aS+THmkkbZWOimlhdqhkfG7tY4grkucXai4lxOck7rg/pcnOUnPm/wCd/wD4W1l9cBxEKCQ3MyeLdINQk05z6Ov7Fdv+FDdqX4PwLRobjBHR6Medn081iZaiecASzPkDdgHOJx6kgnmbEYmzPEZ5sDjg/Urz/T5zilcVz4238/yRqNQazxGx3KW2ydG012I3M6m46lNa8S3qmmOg1cttDoi4jeT71iNTtGjUdJOdOdka3kgl7iW8jnkof6Xd/dvvv/KXP/hOs10vwuOFrl8LF2cs6PWRqxq35dSr+DMm8vDQHHoH4B6+SpJKiaXPSTSP1c9Ticrhj3xnLHFp7WnBWkfgS6GTE2vu9LZbEat7NfTtnbfqH4TtlLRbP6LowAHOxtndOQ/DnwfdvhUuMfQu0ayOf8nHUsa+WSTGuRzsctRzhdPqZ5PjzyO2xu8nbsWMv0yUq3XjxxTvbfz5J1m2o5pI7tQtY8ta62AuGeeAcKLRyRTUtikrXBzX1EznF55uycZ+vCyXTSggiR4IGAdXIdi5L3FoaXOLWnIGdgn9Kf8Ad/u/+RrNi74UNPdfhv8A2TondHrIxr/N0rr4Rqqep4epoZCyKSGPpGjbV1YKxz55pWtbJM97W/FDnEgepIZHktOt2WfFOeXqRfpdr7mv4S24oayTdwG3esa0YAmfsPWoiCSSSSSTzJKF7GOOiCj6KM9C4A+Qp/and1qEcAfIU/tTu61C4cvezz8nezF3z5duHtMneKgqdfPl2v8AaZO8VBXoR4R3R4QIQhSSCEIQAhCEAIQhACEYQgBCMIwgBCMIwgBCEIAQhCAEIQgBCEIAQhCAEIwhACExPVwU4894z2DcqunvD3ebCzQP4x3KsotlJZIx5LZ8jI26nuDR2kqBPd4mDELS89p2CqZJZJnapHlx9JXC1WP2c8s7fB7D4L6iSp4bqZJMZ8dcBjqGhiE34J/mvU+2v7jELyc/5GYXZmr58u1/tMneKgqdfPl24e0yd4qCu6PCPRjwgQhCkkEIQgBCEIATtWOgpKeVtQI9UZJY2JjiTqduS4H0JpSKluqnpQeuI99yxzNqJjmdRKFt+Je4Oq3NA5ZpYzn/AKVOhnnqrdJW09exwieGvY6njB3/APapV48GlwhqmmiLSx4aXMlOlzCQc+sbK0h4aqm2BlEzd8YyXNaPOJP7ea5NT9nJqfszFFca2rq20/TNbqbkOEMZA/6FJuNU+11Hi9RcR0mnJ00seO6pNs4WqYK2L8rlziGloapN+4Uqrs8OgbiePzdLttTduv0ZTVIapeykpbtJVSFjKl3b/s0X4VdtgzbJak1LZvPY0NMbWOYd88gMjZJLweOH6CCofKJZJXFryCOfoHPG3NJEf3hUN6g+P/yV4SepF8bepbjluIa+Y9DHKRHsJBsPObv9mVLnhfL/ALOKcO6miFmD+xQKUkRVONyYh32qxo4K10QMbMNPW7Yn1Lm+ZknHLSZ7vx8UJwbkVla6tgwDEyJ3pgZg/sUSK6TRk9IyJ+f/AMLB/cr6ooq6oAY+V0jABsW59aqau2tj2LwDjqC5l8iXsT+Hq4G47lJKTiOEeuJn3LuGukkkcDGwho30wNP/AIqTS2mJzCWyOcAN9sKZYquioquWjfI1rSfjuVllm/JhLGovS0RaRz6mqjBEXRlwBb0TNx9iYomNkrqeNwy10rQQesErUmltclQJYZWGUb/kwdysrRzRxXGl1vDSZmYB9YXf8OUpKVszzRUeD3EcF8N4+SKf7Cl/cXw3+h6f7CotNxNUue+OanYCORGQpBvlc1up1IzlnGSFzfUx9nn9PIdfuL4b/Q9P9hSHgnhpwwbPT4PoKcF9lx51K3PYH/4JufiiCmdiWneBjJcCCApXyI+yNGUY8nvCJ3NhpP8AlP3o8nnCP6BpP+U/epM3FVDB0ZeyUCTkdO2FY2+401zpvGKVxdHqLckEbj1q6zOXEjNxkuT528JVto7TxtV0dvp2U9OxkZbGzkMtBP7VlVtPC3/CHXfq4u4Fi17eLsRU9d8E/wA16n21/cYhHgn+a9T7a/uMQvJz/kZJk7nUdNf7qw/GjrJW/VrOEwoV2qPF+M7oSfNfWytP/OVNXoVSR24paoghCFBqCEIQAhCEALuruVDStpIquVzMwn4rScee5cKNc6JtfVUUIpXyyeLndr8YGt3NY5+0wz9prbNx1w3R2+CCrulXLIxxLjJSiQAb4AOzscutVt344o+j02m4QZ2wXUkjHcv/AFELLVXCtTDE+ZlPKWtGSA9u3PZV1DQeN1jaeOF7pMag0vG+FxHGXFt4gqIasST3WENyCXOhe7G+dgAttSeECxNy+puETHaMAQ2+R++ADu92PzQeXX9vnVfTGhe6Ce3GJxBwekykPD9T4iKxsEjonNDgQ4dYylg9CuHFfBtxc6bxurqK7DWxyzM0BrR1aWgNHX6d1RQ19FWUtU2kkLy17C4kEfxll7ZZ/hOV0UIfraAcZCt7RQyW9ldDLG5rsx8znPxuSvj70aY+9FzbnOb4y5hAcIhjPX57VbwcQF4HTtaHRuwQfN6vR2YVbZaY1b6qJvxjBkesOaqi9TPjqWjcSgHpARjzs/tXL8xJ5qPfwSjHF9yLaSrrb3WGKGQ0zWNALosj7E3VUL7brkragzAnDXnnnHWl4Yzp6QgFzj+crHiGNkkLQIslzwSN1R44qByw+VN/J+17cFZR1scmtscoIa0uDHHGdlVQurGiSoa+RgccANAw52ez7FYx2ky/Fpyd+xLU2mop4QdJYAcgB3IrGEkjv+V8eWRLdWSKOSTx0RNkJlBIe5vaBushbXukvFG5ziSZ48k/+oLdcKWzD6uqmBJbG7Tq7SDk/sWDtfytR/r2d4L1v06nGdHkfOk7ipeD6Qgjh6RztGQwnzuz1J9zY3RGVsZc0bZzzTFve3S7JjY3Bdl78DBJSC5Q01HHTMaHtLzG1+rbOea8r6fI27RzS+VjSTsYr5309L41Sx9JsdLe3ZZ2gbPcbJV1U07pNEj2+dzOw29Supbk5kG8bXR0zgHNz8ZV1RJFStkp6SCKngnY5+gPJDuXaVrH4mSjkl8/FrUr2Itxa5ojiY1zuhjaSRyydgFtuFaN9FYYWSf6yQmR3oJP3YWCmr3wyhuuM7te3Iy12OWf/nUt9w9eBdaeUFgZJC4AgciDyK1x4JY92S/mQzPTE8N8Lf8ACHXfq4u4Fi1tPC3/AAhV36uLuBYte9i/Gix674J/mvU+2v7jEI8E/wA16n21/cYheVn/ACMk824n+dN19sl75Uy31HjFK0k+c3zSofE/zpuvtkvfKYtdR0NUGE+bJsf7l6tXBGmKWmReoQhYncCEIQAhCEAKRc76y02OnpqOld49VNOqoLOTA92GtPrzn6lHTPEFHUG20NZHICwNLdBAODrcc+hY5+0wz9pAhuF0sk0NTIHPY9o6RrjkHc81HqszVzn0cEsMsgMjWkFmncEY7RhXVBFDe7HDQPqy2riy5jCBjOezkq60VclFew6uqXMZoewyEbjIwuKqORuzqS5T3a1ubW00rnUgIdO2MnBPIOPVvsmqC6V1qmbGI3yUtS0BsPxgcjGw7U5e7dPa9L6epMtNUN1tIAwfXjmp4pReLXFUUtdmoo6duYXAebgZOEIKmpjmpqmYUcNRBUwODnB4LHNxnIx61dUNwmutsmqpoXhzTHGZdPmuPndfaqy0VGqoqYKmtdTdM0M6UgHUSeRUi4U9TaaSqp2znoi+JzC3YEEO32WuJXNItF6XZouGHsdc5Yula2Qw+bk8jranOPLewRxVrGjWHaH4HMLJ8OSSsqKuSL44p85Of47exX0vwrc4RTv/ACj3EOOo+nK5vmw05rPVw5NcSRw40CNo21HkOtXksZfVY0+cwcsLz+poY6a4yQS1I1xuAz2HmtVYDNT0ZM9Q+YvOxcc4APas5NaTlhGXUsu3y9Cw775+L1KBU1ED26cEkb6SMhdVNQHNO5yqvpC6TGVideqXLZoLfXUppJmtDY3mMgt5E7Lyq1/K1H+vZ3gtu1n5Vp9KxFqH+lqP9ezvBet+n7RkcPyt2j3yCpBnaxsbHnBwD2J+bSYsGFgMTcq1bwtRNkMgkmDj1lwP9yV/DNM5pHTzb7cx9ydSJ4H0+UzdY5gicAW6NILsfndaz9VVBr2M+McE4xnSOxb53CFG8YdUVBHXuN/2LhnBVvjLtL3kH+MAT9qdRFfpMl2zzzxOaZrZJPNaPOx6FvOBdMlLWTtGD0rWfY0fiVhDwtb44ix5lkz1l2Pq2U622ujtUDoaOLo2PfrdlxOT27+oLOc01SOnB8ecJ6pHgXhb/hDrv1cXcCxa2nhb/hCrv1cXcCxa9bF+NHceu+Cf5r1Ptr+4xCPBP816n21/cYheTn/IyTzbif503X2yXvlVfWrTif503X2ybvlVa9iPaiDRUU/jFMx/53J3rUhUlpqBFUGJx82Tl61drCSpnfjlqiCEIVTQEIQgBPOkhlhZHKJSGs0lrXgA7k55elMKPPX08Gznhzuxu6hwUtmVmotfcdfBtE2pZUMfVskZyIkb+FdXCK2T+fN00OWaXaZR55znJyDuqqe7zSZEQEY7eZUFz3Pdqe4uJ6yVK+LHyckpY/CLM11BHSOo2sq5YvzS6VoLPV5qZhq6OnqxUxx1Yftn8s3B9fmqAhX+mx+jEtLjXW24VM8woZ6dszw/oopmhrSB1At9a7qb1HLYvgttO4npmyCeR4c/ABGnIA23yqhCtHBji7SBY2a5x2uolklgMzZItGkO04OoHPI9is6Piinpax1S6mqpXOBAa6oGB/0rNoUZMGPI7ki8ZyjwXs17t81VJUOt8xdI4uIMzT/4KVBxVRU8DYWW6cNaNv3wPwLMIWf0eH0Sss07TNU7i+kPO3T/ANYH4E0OJ6IO1eIT/wBYH4FmkJ9Fg9Fuvk9mp/dbSA5bbps9WagfhWbpJ/FquGo06uika/TnGcHOE0hbY8MMaqKM5ScuT17y8f0d/tf+RHl5/o7/AGv/ACLyFCp9Ni9FT17y8/0d/tf+RHl5/o7/AGv/ACLyFCfTYvQPXvLz/R3+1/5EeXn+jv8Aa/8AIvIUJ9Ni9AuuLuIf3U8Qz3bxbxbpmtHR69WNIA54HYqVCFvFKKpA9d8E/wA16n21/cYhHgn+a9T7a/uMQvGz/kZJ5txP86br7ZL3yqtWnE/zpuvtkvfKq17Ee1ECtcWuDgcEbgrR0s4qKdkg6xv61m1ZWeo0yugdyfu31qs1aNsMqdFwhMzVUNOPyjwD2cyq6e8uORAzT/KdzWSi2dUskY8stXOaxup7g0dpKgz3eGPaIGQ9vIKolmkmOZHlx9K4Wixryc8s7fBJnr6ifZz9LexuyjIQtEkuDBtvkEIQpIBCEIAQhCAEIQgBCEIAQhCAEIQgBCEIAQhCAEIQgBCEID13wT/Nep9tf3GIR4J/mvU+2v7jELxc/wCRknm3E/zpuvtkvfKq1acT/Om6+2S98qrXsQ7UQCVri0hzTgjkUiFYASSck5J7UIQgBCEIAQhCAEIQgBCEIAQhCAEIQgBCEIAQhCAEIQgBC0OIBYbfCJY4pKmJ2rNGx2o9K4ZMh3bsBy5YUmgt1F4zUQRQTskgqYojLM1rwcuwTgtwDtyOVnrQMqhab4Nt1TSUczwYGx0Alk87HSOMrm5JDTj14PUPSo1VarfRNkqCZ6mHVG1jGHQ5upurJJbuOobDPNNaBRIWiFFTfurqaUwSGFsMv5MRjXtETy7cj7UyyzUlZSxS0onZNVCRtPA4h5c9mknfAyC0kDbmMKdaBRoUivhip62WCFxcyI6C4nOSNiR6M5wo6sD13wT/ADXqfbX9xiEeCf5r1Ptr+4xC8bP+Rknm3E/zpuvtk3fKq1acT/Om6+2Td8qrXsQ7UQCEIVgCEIQAhCEAIQhACEIQAhCEAIQhACELVeDiCnqOLWsqmQuiFNM4maMPY0hhIJB545qspaYtgyqF6jdrPSVs94oaWOCnk/eEMkzYGsjke9+DIwb6WkEcjvhUtNbbDT8WW+jo6a4mWC5RwSuqmtMUg1YO2Nj6OxZLMmuAYhC3/wC5GyXiuhmoJquGA1lTFUseGlzujbr/ACYHLI2A3S0XCPDlxoILlELnBTvZUvfFK5mr8k1p804wc5/+YU9aIPP0L0jhvh+w013sjpqetqJ7hG+pi+K6GNnnAMdtuQBudt+pU3g+p7c7iCrq7rCyWio6Z75GvGRuQ0d5Oqt3XAMw24VjKXxVtVMICCOiEh0789l065172sY6tqHNZjSDKdsclvb7wtR2Pgu4W9zGSXKCYVnS4BcIDIY2jPpADvrTfCVRZbdwQ6uu8NO+N1wfG9r6USvlb0YOhrttG++VHVWnUkDBRVlVA9kkVRKxzG6Wua8gtHYPRuu47jWxTPmjq52yyfHeJCHO9Z61s7VwjY55LTR1fwg+qukDqhskGnoo2+dhpyMkjG56k/WWKzSW6Ovr2TtiobPSyllLpa6VznlpySP2p1o3wDAiqqBUdOJ5BN/9wOOr7U8y6VgrWVjp3yTsBDXvcSW7EberOQtnX8GWMvr6K31NWKuk8XkEk5b0ZZM5oAwN8gPG/XupM/AXD/wjBQw3NwmZWMp5WGdrnStJwSGgeaRzwc7J1oA843Qpt4ipILrUQ0LZW08TyxvSuBccbEnHaVCWy3QPXfBP816n21/cYhHgn+a9T7a/uMQvGz/kZJ5txP8AOm6+2S98qrVpxP8AOm6+2Td8qrXsQ7UQCEIVgCFqqHhGW72qzeKRww1Fe6o/LSTEhwj33bjzcAHtypNn4BZU3e0MqrpSy0Nwe9okpnOJLmfGYMjn6eX9+TyxQMYhayq4Rgnnqaumr6Khtcc4p4pppXua9/PSDpySBzOMBMngW4QR10lbV0dHHQzCGV8shwS5uppbgHIIwpWWL8gzKFrIvB9XSxtxcre2Z1G2tbC6QhxiIznlgYHpUKu4UkoKihE1zozTV0RliqmF7mEA4I2bnOfQnUj7BQIVlfbHUWCtjpqiSOUSwtmikiJ0vY7kRkA9R5hVqummrQBCEKQCEIQAn6StqaCYzUkz4ZCxzC5hwdLhgj6wUwhQCc+93OSm8WfXTGLQyPSXbaWHLB9ROykVHFN9q+g8YutTJ4s8SRan/FcOTvX6VUoUaV6BasqL3T22G4sqZo6bxxxie2TBE+kFxA55wRuuqjiq/wBXvPdamQFr27v20uGHD1EBWVCbdVcEx089xp4ZqSvkqHU8mrVMwsaMNwMZOCN1o+IeJLVPSONJUUEsE00TqeKSSRxpQ0g56PRhoAGCAdxnmsHLetIMrYrhxMaCeC1XOaCmpA2R7em0tYHODds9WSM/aqmZ9ZbJq2gbUjDyYp+ifqZIA7PPrGRleiXO/wBmdcKmd12imknpYg8McXRtcKhri1hLQcacnB5csp2n4msjfG3UlZSQubcJ5phNI+NtSwuyzZrTrGNtJVeo+dIMBS1N+vdcaOnnqaqpqohTlmrJfG3cNPoGM/Un7pZb5abQ1lRLHJbxPkiCoZKxkpHXpJw7AT3Dl4oKXiCskqf3nS18M0AfECfFw/kQOeBy9SjXez0Vrow6K/0tfK+QYhpWuIDcHznEgAH0LW3qoEu11HFtNRW6mttbURU9wlcykY2YAOcDhw5+bufUqqpud1DJqKeslLQxtPIwuyNLHZa0+gFbHhvi2itNu4apHeJP6KqldVPnh1vp2l4ILT1bZ5difs9+tscFI5l4pqOmp6md9xpZIi51Y1ziW42OrLdsHlzVHJpv7QYSS73GY1DpKyVxqWMjmJd8drcaQfVgY9SkTcUX6oNOZbrUvNK4SRan7scOTvX6VsbRxHwzLbImXJmmWcvt7884aUkua/lzaSB/7U/bOKrVUyXEx1EFBUGsBikkldEHU7WhrGhzWnOMZLTzyjm/7QeaPkfLI6R7i5zyXOJ6yVyp98qoa691lVTxRxRSyuc1sWdA9IyAcHny61AXQuAeu+Cf5r1Ptr+4xCPBP816n21/cYheNn/IyTzbif503X2yXvlVatOJ/nTdfbJe+VVr2IdqIBCEKwNdZ+NWWqls8LqF0nwb4zv0mOk6UY7OpcWXjFlqprLG6idILVVSzkh+NYeMActsYVTSXWGKnigmpw8RsIDtIOkku39PxhtnqUoX2hZRmCGmcxzyS54aNiWkbD0EkjsWLgvQHqTiOgktUlpvNBPPTCsNVCYJhG9jjsWnIOQR9advXGhvVtuNK+j6M1lXHMwtfkRtYzQG+k4xuq6W7UlVKXzQuYS/USxjcuGpxAPL+MPXj613VXmimjnZFRMjD2lrCY2nGS7PeG/VpChQV3QLBvGsYuLKrxJ3mWb4M09J16dOvl+xO23jimo6KhpZqCU+KUUtL00UobI0vdq1sJB0kcljkKzxQfgF3xRf4+IaminZBJCaakZTnpJekLtJODnrO+6pEIV4xUVSAIQhWAIQhACEIQAhCEBa8M2YcQX+mtZmMIn1ee1mojDSeWd+Ss7rwNX0tzipLeJKoSUvjR6ZggdEzJB1hxw3l2qs4ZvDbDfqe5PidI2EO81pwd2kf3qTZuIY4H18N4bUVtNcIRFM5suJRpcHNIcfSOSxlr1WuAR63he825srqqjMbYoWzvOtpAjc7SHbHrKequGaig4fmuFYXRTxVMcXQ7HLXs1h2QezCuJeMrPO8Uj7bVi2OtzKJzBODKND9bXB2MKHfuLorzb6ylbSOhE1VFLFl2dLGR6AD2nG6hSyOrQKqgtArLHc7kZiw0HRYZp+PrcRz6sYV5wtwKOJLP46KyWGR1SYGBtMZGNIaHanuB80elQGXu103CVRa6SiqGVtYYxUzPlBYQxxcC0YyDv+xMxcRSU/CXwLAZonuqzO+RkmkOaWBuk49Sl62tttwLR8HX6vgjmpaHWyXJjzKwF4HMtBOSNuakz8GV7xTG3N8ZElDFVTF72sEWskYyTy25qwtXGVqpnWusr7bVS19sh8XidDMGxuZvgluOY1H1qLWcYQ1NmnoG0sjHS2+npA7UMAxyaifUVW8t8AgV3B1/t0Ek1VbnMbE5rXgPaXNycNOAc4J5HkUScH36KSKN1Dl8srYQ1srHFr3cmuAPmk+nCs5eN2+PXKsipna6uGlZGHkENdCWHJ7QdB+1WU/hIgdXU9VBBWNBqmT1UL3R6HBpzpaQwHnyJKasvoGHrqKe3VklJUta2aM4e1rw7SezIJCjp6snFVWTzgECWRzwD1ZOUyt1dbg9d8E/zXqfbX9xiEeCf5r1Ptr+4xC8bP+Rknm3E/zpuvtk3fKq16JePBlerheq2thqqBsdRUPlYHyPBAc4kZ83moXkmv30u3e8f+BepHJHStyDEIW38k1++l273j/wACPJNfvpdu94/8Ct1YewYhC2/kmv30u3e8f+BHkmv30u3e8f8AgTqw9gxCFt/JNfvpdu94/wDAjyTX76XbveP/AAJ1YewYhC2/kmv30u3e8f8AgR5Jr99Lt3vH/gTqw9gxCFt/JNfvpdu94/8AAjyTX76XbveP/AnVh7BiELb+Sa/fS7d7x/4EeSa/fS7d7x/4E6sPYMQhbfyTX76XbveP/AjyTX76XbveP/AnVh7BiELb+Sa/fS7d7x/4EeSa/fS7d7x/4E6sPYMQhbfyTX76XbveP/AjyTX76XbveP8AwJ1YewYhC2/kmv30u3e8f+BHkmv30u3e8f8AgTqx9gxCFt/JNfvpdu94/wDAjyTX76XbveP/AAJ1YewYhC2/kmv30u3e8f8AgR5Jr99Lt3vH/gTqw9gxCFt/JNfvpdu94/8AAjyTX76XbveP/AnVh7BiELb+Sa/fS7d7x/4EeSa/fS7d7x/4E6sPYMQhbfyTX76XbveP/AjyTX76XbveP/AnVh7BpvBP816n21/cYhWnBHD1Xw1ZpqKtkhkkfUOlBhcSMFrR1gb+aULyczvI2iT/2Q==%20"/>
          <p:cNvSpPr>
            <a:spLocks noChangeAspect="1" noChangeArrowheads="1"/>
          </p:cNvSpPr>
          <p:nvPr/>
        </p:nvSpPr>
        <p:spPr bwMode="auto">
          <a:xfrm>
            <a:off x="92075" y="-1571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126" name="AutoShape 6" descr="data:image/jpeg;base64,/9j/4AAQSkZJRgABAQAAAQABAAD/2wBDAAoHBwgHBgoICAgLCgoLDhgQDg0NDh0VFhEYIx8lJCIfIiEmKzcvJik0KSEiMEExNDk7Pj4+JS5ESUM8SDc9Pjv/2wBDAQoLCw4NDhwQEBw7KCIoOzs7Ozs7Ozs7Ozs7Ozs7Ozs7Ozs7Ozs7Ozs7Ozs7Ozs7Ozs7Ozs7Ozs7Ozs7Ozs7Ozv/wAARCAFOAQQDASIAAhEBAxEB/8QAHAAAAQUBAQEAAAAAAAAAAAAAAAEDBAUGAgcI/8QAVRAAAQMDAgIECAkFDAkDBQAAAQACAwQFERIhBjETQVGyBxQXImFxdJMVMjU2VIGR0dIjQlVzoRYkN1JiZGaUpMHh4iUzNERFkqKxwnKC8CZTY4Oz/8QAGQEBAAMBAQAAAAAAAAAAAAAAAAECAwQF/8QALhEAAgIBAwQBAwMEAwEAAAAAAAECEQMSITETMkFRBBQiMwVhcRVS0fAjQ5HB/9oADAMBAAIRAxEAPwDP32+XWG+18MNzq2NbUyNa1s7gGjUcADKr/h+8tGkXeuJ9NS/70cRHTxFcg0bmql7xUOGMtGXc16kYqlsdSVllHebyN3XeuJ7PGH/enPhq8H/itb/WH/eoMYyU+1oyoaXo1jBExl1vDud1rf6w/wC9SY7pdcb3OsP/AO933qFCPOUjYLN16OiGOJJ+FrmB8pVfvnfeuHXi5jlcqv3zvvUcu581w7ziopFnGPo7mv10hjdIblVnHV07vvVfT8RXZ0oMt4rRnk3p3/enKyLMBBHNVNK1/jD3MYTpOHY5hq1jGLXBy5FUki/qb1d9QLLrWbHdvTOH9+6IOIbq6fon3KryeX5d2/7VV1NSHVDHMY9rS4Bur7Co5JFY0tO4OU0KuA2lLY1Tbvc8/KNV7533pz4WuJ/4hVfVM771WxyB7AR1hdgrFxR1pR9FgbtcsYFfVeszO+9cC7XP9I1Xvnfeohd6SjKjSi2mL8E0Xa5AZ+EKr3zvvXD7vcv0jVe+d96ilybeVKiiGo+hu4X+7sbpZdKtpPWJ3feo54ivIkja261pIj1YNQ7zjnr37EzVxl5JUbxcSyQcwchuR1LdRjXBxSX3cFpW8Q3bocNuFfFpbu81Dxk/am6biG7mWMOutaQ5ozmofzx61X1kTpp3x9M97GHG52TtLBmUOxsNgmmKRFXM0Ed4uZBzcqv37vvXfwvc/wBI1XvnfeoABbyXWSsdKOxRXomfC9z/AEjVe+d965N3un6Sq/fO+9RQjtSkHGPolG73TPylV+/d96Q3e6fpKr9+771F1BcueOeVOleiNMfRL+GLp+kqv37vvQbzdP0lV+/d96g6weopcppXorUfRM+Gbof+JVfv3feozrzdmuI+Fa3+sP8AvTJOEzMM7qyivRSUV6PR+Baqoq7LNJU1Es7xUuaHSvLiBpbtkoTHg7ObBP7U7uMQuDL3s8+fczA3yPPElzJ+ly94qMdgAFY3xoF+uJ/nUneKrwN8lelF7I64qkdxNGMBSGtKahGG5Kkhwwqs2ijphxunC4EJjIzsV1yCq0apnQOSugdJTaCcnCCxJTrBCq9AhfJIxz2SDfIPNW427PsVXXO6J4f1HmFeBjlXkSqpz00Ly8vOkOJJTVOxxkLsZwcJZJmsLW75e0HdSqeHDQCcYCt4MquWw9HIGtAOycFQOrJXIjAGxS8lnsdCtC+MN68o8abnCaeWnnsmDjq5KUirm0T+laRsf2pHPGFB1OzsV15x5lNJOs6mmYBgglRYpgZejG2kF2ezCdLCTySwtihc9z49Rc3HqV9jJ22RopRPISNhnJParGF7GDZQoY2QZ68nsUlkg2GEe4htySunbhcuqA3qXI3A5LlzRzJVKRs5MebIXDIH7UzPVsh2Jy48mhIxwAwCoFQCJg4qYxKTm0izhBfC6eTDWgZwFW1NZI2QhkjSAMlozkBSqiT/AELLg7HAOPWq7xYGk6aJxe8nBIbgAKYr2UyN7JFhRz9MzfmP2qXjr6lEoYujjHqUtxwzJ5KsuTSF6dzgAucuXgJTM1reaZFQx5I1DKJMNo9D8HgxYqgfzt3cYhL4PvkKf2p3dYhcGXvZ58+5mIvgLuILh7TJ3ioZbthTr55t9uB/nMneKhsGpd64R2xWwgyI9s8lC+Ey2UtIw0Hc5U8DScFQpbcZZ3NB0sI1ZG+6vGvJE9XgsS1zYRMSCw75CWKVsrMtOQm6VpbaBHr1BjiM9u6qmTPgqMs3BO4zzVUrsvKemv3LwEJC8BMtkD2Bw6wmXvJOFFFnMffNthRnNDzuNxuCUreeXJ0FmOYU1RRvUNVDGzPY7SBpGAGhDZXs6srtz2Dkm3HPIKSOHaHPGX9iTpXuXAHYE41ibE2znBKUMPWnQxdBuFFk6RtrF2GLsAJcKLLUNli5LE6fUkISw0R3QgpvQWHYqURuuS0EclNlXEabI4cikeXuO5Q5uN8JMnPJSVDQWjIJTNU7XDkg5apTXEDkmpgXtcNPNERJbHceJbPM0cwB+xRqPz2hgcdJ3I7EkUs7KGYBh0jCSl1NbrxjOymuSrdtFnlrGYzjCjifxmYQwkkZ3PUmKgPljIBOOtJaToqQ30qK2svrbkkSbn0dNG4b55N9aq6AOkqRnPblWl1DDXQiVuphJzk7Lmlp2Q6iDqJPxlKdRKzjeT+D0fwfjFjn9qd3WoS8AfIc/tTu61C8zL3s5MnezC8QHF+r/aZO8VHiOyd4jdi/1/tMneKjUzwW7leiu1HZBj7253UWoy1uQcAdYUzIxzTFVHqgfgZ25KEaSWw606bUDgDJJwqqmZ0srnO5BOmerloHHT5ofpwBy2S0rNEIJG53V0qTMpPU0PYAGG8kaQeXNKduaXXjqUFgEaHADrykL3H0LlBsB57JQEoC7a1BQNanAEgSqC6FCEmd0uVBY6ShchLndQSKUiMoQg5K5XRK5ypRBy5uybIwnjuuHNUlWjhrtJ9C78124wuCMJOXJSVscIBaWfmu5jtXHRNHoQHkc90usHrQnZiHDepRYcRXFuORcCpR5dqjywPfKwsOntd2KUUlzaJd186ojbtucLpgw0D0KG+Gfx/znl7GnIJOQprAWhVeyouncm6PQeARixz+0u7rUJeAvkOb2l3dahedk72cWTvZgOIfO4iuA/nMneKq5NUYJad+pWl6GeI7kT9Kk7xUOSML0o8I3StWc2bMtURJlwAzuU7dJmxT6IiQRzwVHttR4pVSExl4weXUmZHeOVT3tzgnrU191ltX/Gl5JkEolixjr3HVlKXJuOExtwDhKB2nKEq63FyV1zSADCUbqCQwlAJSgLsDAQtQgGF0EgShQWoVBykG5V7Z+F6i82quuEVRHGyiBLmuBy7AzsqtpchtJblHgrobIRhSSGV11LnGF0EZImfQgpcK84e4ZdfqSvqBVCHxJgeRo1ashx7f5Kq3XJEmkrZRehIWpfThJzVgcI+pBGEgO6khiELghaGw8My32hr6plS2IUTNZaW5Ltif7lREZUJpuitpjRQuiMK14ZsI4ivDaA1TKYFhdrcMk46gOs/4qW6Vsq9in3HJdNdnmFJu1B8F3WpoembN0EhZ0jOTvSonpClU0Ex5rhlO6sjCjNIyo1RUva7S3YJVltelbnqHAPyHNt/vLu61C48HU3TcNvPW2ocD69LULzcvezhybyZhr23/AOobj7VJ3io2AQpl8GL/AHA/zqTvFRGnIwQvRXCOyHA2xhie5zNi4YK5ihbFnHM9qf0+tJhTZbSjhxz1o0YC65JN3FBRzhdBqUN7V0gSEGyVGUKCQyhIdylCEigr0LgT5mcQ/q3f/wAyvPRyW84Kq6eDhC/RTTxRvexwY1zwC7zDyCzy8GeTtHOGbVYn8D1FzutIJDBK7L25DiBjDR6+X1qwt9BwtxTYp6qO2fB4o35kMeNWkb8xzyMqot9VTs8FdfTunjEzpyWxl41HdvUnOCqung4RvsU08cb5I3aWueAXeYeSxae7/cyae7/csLRT8McWW6upqSzNopKdmWSbazkHBz9XI5ULgu02aq4ZuNbdqZrxTyOzJ+c1oaDsmvBpVU9LPc/GJ44g+FoaXuAyd+1WHAkdLPwXd4qyTo6d8rhI/wDijQN0latCVxtWzi0TcJcTzOtLLKKKV7D0MoxqOB2jr9eV1wdRPtsfFFFIQ50DAwntwH7rqzcP2rhSqN7rL3BUMiYehazGXZGO05PqTPC95gq3cUVk8jIDVtDmMe8AnZ+AO3qUe64D3T08EPhuy2i38NScSXyDxhhdphh5g745dpOefYrbhtvCXFFZLosrKaoiZkxfmub2jHX96ruG6y3X7hN3DNfVNpJo3aoJHHAO+Rz9JO3YrfhSzWnha4Sme9U89XLGQ0BwaGtyPTzJwkvN8kS83yVHBNltFyivLrjSskZA7zXHmxvnZx9imWWn4U4shrLdSWcUj4GZjm5vI5B2efPGxUPg2spoLXxI2WoiYZWu0BzwNWzuXaovgxq4KW8Vj6ieOJroMAyODQTkdqs092TJPdlz4PauhHDVxi8R/KUzCal2f9eDqIH2bKNwvbbLcbfc7xDZm1kwmPRULnA6G7YAzt2/YonAlXTU9m4hbNPHG6SLDA94Bd5ruSicGWrxmlkraHiJlvuLHgdE47FnpB5qGuSGuWVPFT7a+64t1tlt4a0CWKQYw7rwOpPcB0FNcOLKenq4RLEWPJae0NOFaeEmuoaquoooJo56qGItqZYsYJ2wP+/2qB4Pp4abi+nlnlZGwMflz3AAeaeta/8AWX5xl3wtYLTXcVX+lq6OOSCmceja7PmDUeSlWCDg/iWoq7NTWUQ9CwllQca3gHGc8wckLnhaupIeKOJ5ZKmJjJdWhzngB3nO5dqqPBjUwUnEtTJUTRxMNM4B0jgATqb2rNp7szabsx1XT+K1k1PnV0UjmZ7cHCizx9I3lurG64ddat7cOa6d5BHIjUVFx6F0p7G9Wje+DIEcO1IPMVju4xCf8H3yFP7U7utQvPy97OKaqTRjb2Ab9X5H+8yd4qI1gUy9H/T1w9pk7xUQLtXCPQjwIQuSuyVyVZFmcEZ6kvRuAzpOO1bjhGx2ymss/E17YJaeIkRQkZBI2zjr32CeHhPj6XonWKn8T5aAfOx9mFR5HdJGLnvUVZgACTgDJShjy7S1jiRuQAtvR1FirfCDa5bJTOije7MrS3DdRB2A6v8AsrqlmrYPCBfWUFDT1JMTC4Sv0aRpHI4PbuFDyNeCHkrweVpepXtt4WuvEMNVW0MUThFKWuZqwdXPAH1qVcfB/fLbbn1sjIZGRt1SNiflzR1nlv8AUr643VltaujNBji3XpOnOM42SLa0tRXjwYVDBQU5pdZaZi/zh5w/NxzyeeVTWPhC78QRmakhayAHHSyu0tJ9HWVCmt7CmvJSZS5V9e+CrxYqbxqojjlgHOSF2oN9fWE3YeErtxCx8tHGxkLDgyyu0tJ7B2qdUauy2qNXZTZ2XQB06sHHbhaaXwdX+LpnObB0cTNevpNnDflt6FYULW+SG4OwMipG+P5bFVzVWiryLlbmIC0Vo4nZbOG7haDSukdWF2JA7AbloHJZvK9Wq7zScN8I2aqdaoKo1ELGu1AA/EBzyKie1Khklwqs8sJSL0OrorLxnw/VXG1UbaKvpBqfG0Aats4OOeRyKxtksFx4gndFQRBwYMvkccNb6ypU01uWU01vsV6QrR3XgO9WujdVubDUQs3eYH6i0erCh2bha536knqaBsb2wHDmudgk4zsp1RaslTjV2VHUkLSRkBaau8H19oLc+teyGRsbdT4435c0dfUtLwTYZ5ODbgXMiLq9jugJ6tiN+zdVlkilZSWSKVnmJY7RqDTpBxnGy4zhb7FzoPB7caF9BSuhgndFJN0nnA6hnbG5ydjnkqm3eDy+3O3Nro2wRMkbqjZK/DnDqPLZWU1TsrrXky25OwSg9q9C8Gtgqob3W1FXFGGU7XU8jHHJD8g8v71U1vAN7qbtXtgZA8xv6QtEm5DydONvQnUjbRHUV0ZUJRsdlo38B3eOWphZJSzS0sQlljjkJcAQSOrfkqq02mrvVeyio2B0rgT52waAOZPUp1JmikmQ+fUjCfrqN9vrpqSR7HvhcWOLDkZHNM5Ulz0DgAYsc/tLu61CXgL5Dm9pd3WoXn5e9nn5O9mKvW1+uHtMneKiZKl3v5duHtMneKhrvXCO+PAEoSJMqSx6JbqZ9/8ABa6gojrqqWUuMQO7sOLsfWD+xYAUtSZ+gFPKZc46PQdWezCl2a+19hrPGaCbQ47Pad2vHYQtX5Va7RkWuk6bHx8nH2f4rOpRbpGFSi3RW8OWivs/G9qhr6d0L3vD256wQetbOz/wkcQfqGf9mrzt3Fdzlv8ADeamRs88ByxjtmN9AAUul44r6W+Vt3ZT05mrGBj2kO0gDHLf0KsoSZWUJSNDwdUy0fBHENRC8skjke5rhzB0DdJ4N6maa2XyKWV8jRGHYc7O5Dsn9iylBxPV2+z11rihidFXEl7nA6m5GNt0WDiar4ehq4qaGKQVbQ1/SZ2G/LB9KPG6YeN0zT0v8DlV+v8A/Nqe4wlqqbguzMtbnsoHRASmLrOkYBI9OfrWSZxNVR8MSWBsMRp5H6y/B15yD246lKsHG9zsVN4oGR1VLnIimBOn1FND5/cOD5/crHVl4NnMLp6v4PL8EEnoy7s/wW2vElTD4LLZ8Gl7YnaRUOi2OMHOcdWrms9fuOrlfKM0XQwUtM74zIhu71k/3Jrh7jO48PQupomx1FM85MMvIH0dilxk1dFnFtXRqvB5NXycPXds7pXUrYz0OsnAOk5A/YoFB/A/cfaR32KNL4TLtI2aJtJSthlZoEYacMznON/SqSHiOph4ZmsIhiNPM/W55B1A5B7cdQVdEm7orok3ZU5XoPGMckvAnDojY55DGZ0jP5i89+pbGh8Jd1oKCCjjo6RzIIxG0uDskAY7VpNO00Xmm2mi34DpKiy2C7XW4RvghfF5gkGC4AHfB9JwE/wrJQU/g4mlmbUGMyu8Z8V/1g3H7MY+pY2/cZXfiGIQVUjI4Ac9FEMNJ7T2prh/ii48OSvNIWvik/1kMm7Xen1rN45NN+SjhJpvybKy8Q8KWds8tBBdnRubiUOaXs9Z3wjgupEHDXEVTRF0bWPe+EnYtGkkKiuXhFuNbQyUlNSU1EyUEPdE3zj2qrtPE9XaLTW22GGJ8VYCHufnIyMbbp03THTdM1fgzq56gXiKaV8jTEH4e7PnHVkrngh7v3F8Q+cfNY7G/LzCsrw/xLVcOOqTSwxSeMsDHdIDsBnlg+lLauJqu0Wqut8MML460EPc8HI2xturSxveiZY3br9jS0BJ8EVwJOT4x2/ymKXabtQ8RUFutVzFXb7hE0CjqYstDtsAg/V/isdBxJVQcNTWFsMRp5n63PIOrmD246lc0XhKuVHQx07qKkmfC3THK5pBA9Q/wVXB77ESg99iy4Ht89p8IVwt80xldFC7Ls/GyWkE+nBTvClRNDbuLp2SOEkbnljs7ggPwslbOLLhbL5UXgNjnqagEP6QHG+Ow+hJQcVVlvpbpTxwQObc89KXA5bnPLf0qXCTIeOTsd4EvTrTxVA+WQ9DVfkZS49vI/bhbh9sg4Epr5emvaX1DtNI0/m53A+0/Y1eY2q3S3S601DAcPmeGh38UdZ+oLW+E289PcKezwv1RUTAXuzkueR1+of9yk43NJCUbkkYx8j5Xuke4ue4kuJ6ykXIISrejpPQuAfkOb2l3dahHAPyHP7S7utQvOy97PPyd7MVe/l6v9pk7xULKm3v5dr/AGmTvFQcr0I8I7o8C80iMoKksCEIQgEIQgBCEIAQhCAEIQgBCFdU3DzZbfFVVFwipnTtcYWPGzgO09SxzZ8eFJzfJKTZSoXccEszi2KN8hHUxpcuSxzXaC0h2caSN8rTVHixQiE5JTzwgGWGSMHkXNIygU8zojK2GQxjm8MOPtUdSFXYobQu44JpRmOJ7wTjLWk79iR0UjZOjdG4P5aSN/sU643VijnqQrGG0SvttZVyl8LqXT+Tewgu1HC4tFrN2rDTiYRYYXlxGdgsfqcSjKV7R5Jog53SKfcqCnojH4vXxVmvOejHJdUdnlqYap8uuA08JlAdGfP9Cj6rF0+o3sRT4K9IruDh9tVVQwQ1Rfrp+mc7oj5p7FCqaBlPb6eoE+qWVzmviLCNGPT1qI/LwzkoJ7/7/gnSyECWnLSQe0JDknJOSetOyU80TQ+SGRjXci5pAKVtJUP3ZBKRjVsw8u1b64VdlaGMYSpSkVweh+D/AOQp/and1qEcAfIU/tLu61C87L3s4MnezF3z5duHtMneKgqdfPl2v9pk7xUFehHhHdHhAhCFJIIQhACEIQAhCEAIQhACEIQAtdYqKsqKCKjraZtRbahrnskDxmA4O/o9SyKcZUTxxOiZNI2N3NjXEA/UuP5nx5Z4KMWl/vgtF0zXWpsUVhLKE1UkjahzZnUbmh7tzpO/VjHJdNlhl4njEtOYqtlM4NM5aS+THmkkbZWOimlhdqhkfG7tY4grkucXai4lxOck7rg/pcnOUnPm/wCd/wD4W1l9cBxEKCQ3MyeLdINQk05z6Ov7Fdv+FDdqX4PwLRobjBHR6Medn081iZaiecASzPkDdgHOJx6kgnmbEYmzPEZ5sDjg/Urz/T5zilcVz4238/yRqNQazxGx3KW2ydG012I3M6m46lNa8S3qmmOg1cttDoi4jeT71iNTtGjUdJOdOdka3kgl7iW8jnkof6Xd/dvvv/KXP/hOs10vwuOFrl8LF2cs6PWRqxq35dSr+DMm8vDQHHoH4B6+SpJKiaXPSTSP1c9Ticrhj3xnLHFp7WnBWkfgS6GTE2vu9LZbEat7NfTtnbfqH4TtlLRbP6LowAHOxtndOQ/DnwfdvhUuMfQu0ayOf8nHUsa+WSTGuRzsctRzhdPqZ5PjzyO2xu8nbsWMv0yUq3XjxxTvbfz5J1m2o5pI7tQtY8ta62AuGeeAcKLRyRTUtikrXBzX1EznF55uycZ+vCyXTSggiR4IGAdXIdi5L3FoaXOLWnIGdgn9Kf8Ad/u/+RrNi74UNPdfhv8A2TondHrIxr/N0rr4Rqqep4epoZCyKSGPpGjbV1YKxz55pWtbJM97W/FDnEgepIZHktOt2WfFOeXqRfpdr7mv4S24oayTdwG3esa0YAmfsPWoiCSSSSSTzJKF7GOOiCj6KM9C4A+Qp/and1qEcAfIU/tTu61C4cvezz8nezF3z5duHtMneKgqdfPl2v8AaZO8VBXoR4R3R4QIQhSSCEIQAhCEAIQhACEYQgBCMIwgBCMIwgBCEIAQhCAEIQgBCEIAQhCAEIwhACExPVwU4894z2DcqunvD3ebCzQP4x3KsotlJZIx5LZ8jI26nuDR2kqBPd4mDELS89p2CqZJZJnapHlx9JXC1WP2c8s7fB7D4L6iSp4bqZJMZ8dcBjqGhiE34J/mvU+2v7jELyc/5GYXZmr58u1/tMneKgqdfPl24e0yd4qCu6PCPRjwgQhCkkEIQgBCEIATtWOgpKeVtQI9UZJY2JjiTqduS4H0JpSKluqnpQeuI99yxzNqJjmdRKFt+Je4Oq3NA5ZpYzn/AKVOhnnqrdJW09exwieGvY6njB3/APapV48GlwhqmmiLSx4aXMlOlzCQc+sbK0h4aqm2BlEzd8YyXNaPOJP7ea5NT9nJqfszFFca2rq20/TNbqbkOEMZA/6FJuNU+11Hi9RcR0mnJ00seO6pNs4WqYK2L8rlziGloapN+4Uqrs8OgbiePzdLttTduv0ZTVIapeykpbtJVSFjKl3b/s0X4VdtgzbJak1LZvPY0NMbWOYd88gMjZJLweOH6CCofKJZJXFryCOfoHPG3NJEf3hUN6g+P/yV4SepF8bepbjluIa+Y9DHKRHsJBsPObv9mVLnhfL/ALOKcO6miFmD+xQKUkRVONyYh32qxo4K10QMbMNPW7Yn1Lm+ZknHLSZ7vx8UJwbkVla6tgwDEyJ3pgZg/sUSK6TRk9IyJ+f/AMLB/cr6ooq6oAY+V0jABsW59aqau2tj2LwDjqC5l8iXsT+Hq4G47lJKTiOEeuJn3LuGukkkcDGwho30wNP/AIqTS2mJzCWyOcAN9sKZYquioquWjfI1rSfjuVllm/JhLGovS0RaRz6mqjBEXRlwBb0TNx9iYomNkrqeNwy10rQQesErUmltclQJYZWGUb/kwdysrRzRxXGl1vDSZmYB9YXf8OUpKVszzRUeD3EcF8N4+SKf7Cl/cXw3+h6f7CotNxNUue+OanYCORGQpBvlc1up1IzlnGSFzfUx9nn9PIdfuL4b/Q9P9hSHgnhpwwbPT4PoKcF9lx51K3PYH/4JufiiCmdiWneBjJcCCApXyI+yNGUY8nvCJ3NhpP8AlP3o8nnCP6BpP+U/epM3FVDB0ZeyUCTkdO2FY2+401zpvGKVxdHqLckEbj1q6zOXEjNxkuT528JVto7TxtV0dvp2U9OxkZbGzkMtBP7VlVtPC3/CHXfq4u4Fi17eLsRU9d8E/wA16n21/cYhHgn+a9T7a/uMQvJz/kZJk7nUdNf7qw/GjrJW/VrOEwoV2qPF+M7oSfNfWytP/OVNXoVSR24paoghCFBqCEIQAhCEALuruVDStpIquVzMwn4rScee5cKNc6JtfVUUIpXyyeLndr8YGt3NY5+0wz9prbNx1w3R2+CCrulXLIxxLjJSiQAb4AOzscutVt344o+j02m4QZ2wXUkjHcv/AFELLVXCtTDE+ZlPKWtGSA9u3PZV1DQeN1jaeOF7pMag0vG+FxHGXFt4gqIasST3WENyCXOhe7G+dgAttSeECxNy+puETHaMAQ2+R++ADu92PzQeXX9vnVfTGhe6Ce3GJxBwekykPD9T4iKxsEjonNDgQ4dYylg9CuHFfBtxc6bxurqK7DWxyzM0BrR1aWgNHX6d1RQ19FWUtU2kkLy17C4kEfxll7ZZ/hOV0UIfraAcZCt7RQyW9ldDLG5rsx8znPxuSvj70aY+9FzbnOb4y5hAcIhjPX57VbwcQF4HTtaHRuwQfN6vR2YVbZaY1b6qJvxjBkesOaqi9TPjqWjcSgHpARjzs/tXL8xJ5qPfwSjHF9yLaSrrb3WGKGQ0zWNALosj7E3VUL7brkragzAnDXnnnHWl4Yzp6QgFzj+crHiGNkkLQIslzwSN1R44qByw+VN/J+17cFZR1scmtscoIa0uDHHGdlVQurGiSoa+RgccANAw52ez7FYx2ky/Fpyd+xLU2mop4QdJYAcgB3IrGEkjv+V8eWRLdWSKOSTx0RNkJlBIe5vaBushbXukvFG5ziSZ48k/+oLdcKWzD6uqmBJbG7Tq7SDk/sWDtfytR/r2d4L1v06nGdHkfOk7ipeD6Qgjh6RztGQwnzuz1J9zY3RGVsZc0bZzzTFve3S7JjY3Bdl78DBJSC5Q01HHTMaHtLzG1+rbOea8r6fI27RzS+VjSTsYr5309L41Sx9JsdLe3ZZ2gbPcbJV1U07pNEj2+dzOw29Supbk5kG8bXR0zgHNz8ZV1RJFStkp6SCKngnY5+gPJDuXaVrH4mSjkl8/FrUr2Itxa5ojiY1zuhjaSRyydgFtuFaN9FYYWSf6yQmR3oJP3YWCmr3wyhuuM7te3Iy12OWf/nUt9w9eBdaeUFgZJC4AgciDyK1x4JY92S/mQzPTE8N8Lf8ACHXfq4u4Fi1tPC3/AAhV36uLuBYte9i/Gix674J/mvU+2v7jEI8E/wA16n21/cYheVn/ACMk824n+dN19sl75Uy31HjFK0k+c3zSofE/zpuvtkvfKYtdR0NUGE+bJsf7l6tXBGmKWmReoQhYncCEIQAhCEAKRc76y02OnpqOld49VNOqoLOTA92GtPrzn6lHTPEFHUG20NZHICwNLdBAODrcc+hY5+0wz9pAhuF0sk0NTIHPY9o6RrjkHc81HqszVzn0cEsMsgMjWkFmncEY7RhXVBFDe7HDQPqy2riy5jCBjOezkq60VclFew6uqXMZoewyEbjIwuKqORuzqS5T3a1ubW00rnUgIdO2MnBPIOPVvsmqC6V1qmbGI3yUtS0BsPxgcjGw7U5e7dPa9L6epMtNUN1tIAwfXjmp4pReLXFUUtdmoo6duYXAebgZOEIKmpjmpqmYUcNRBUwODnB4LHNxnIx61dUNwmutsmqpoXhzTHGZdPmuPndfaqy0VGqoqYKmtdTdM0M6UgHUSeRUi4U9TaaSqp2znoi+JzC3YEEO32WuJXNItF6XZouGHsdc5Yula2Qw+bk8jranOPLewRxVrGjWHaH4HMLJ8OSSsqKuSL44p85Of47exX0vwrc4RTv/ACj3EOOo+nK5vmw05rPVw5NcSRw40CNo21HkOtXksZfVY0+cwcsLz+poY6a4yQS1I1xuAz2HmtVYDNT0ZM9Q+YvOxcc4APas5NaTlhGXUsu3y9Cw775+L1KBU1ED26cEkb6SMhdVNQHNO5yqvpC6TGVideqXLZoLfXUppJmtDY3mMgt5E7Lyq1/K1H+vZ3gtu1n5Vp9KxFqH+lqP9ezvBet+n7RkcPyt2j3yCpBnaxsbHnBwD2J+bSYsGFgMTcq1bwtRNkMgkmDj1lwP9yV/DNM5pHTzb7cx9ydSJ4H0+UzdY5gicAW6NILsfndaz9VVBr2M+McE4xnSOxb53CFG8YdUVBHXuN/2LhnBVvjLtL3kH+MAT9qdRFfpMl2zzzxOaZrZJPNaPOx6FvOBdMlLWTtGD0rWfY0fiVhDwtb44ix5lkz1l2Pq2U622ujtUDoaOLo2PfrdlxOT27+oLOc01SOnB8ecJ6pHgXhb/hDrv1cXcCxa2nhb/hCrv1cXcCxa9bF+NHceu+Cf5r1Ptr+4xCPBP816n21/cYheTn/IyTzbif503X2yXvlVfWrTif503X2ybvlVa9iPaiDRUU/jFMx/53J3rUhUlpqBFUGJx82Tl61drCSpnfjlqiCEIVTQEIQgBPOkhlhZHKJSGs0lrXgA7k55elMKPPX08Gznhzuxu6hwUtmVmotfcdfBtE2pZUMfVskZyIkb+FdXCK2T+fN00OWaXaZR55znJyDuqqe7zSZEQEY7eZUFz3Pdqe4uJ6yVK+LHyckpY/CLM11BHSOo2sq5YvzS6VoLPV5qZhq6OnqxUxx1Yftn8s3B9fmqAhX+mx+jEtLjXW24VM8woZ6dszw/oopmhrSB1At9a7qb1HLYvgttO4npmyCeR4c/ABGnIA23yqhCtHBji7SBY2a5x2uolklgMzZItGkO04OoHPI9is6Piinpax1S6mqpXOBAa6oGB/0rNoUZMGPI7ki8ZyjwXs17t81VJUOt8xdI4uIMzT/4KVBxVRU8DYWW6cNaNv3wPwLMIWf0eH0Sss07TNU7i+kPO3T/ANYH4E0OJ6IO1eIT/wBYH4FmkJ9Fg9Fuvk9mp/dbSA5bbps9WagfhWbpJ/FquGo06uika/TnGcHOE0hbY8MMaqKM5ScuT17y8f0d/tf+RHl5/o7/AGv/ACLyFCp9Ni9FT17y8/0d/tf+RHl5/o7/AGv/ACLyFCfTYvQPXvLz/R3+1/5EeXn+jv8Aa/8AIvIUJ9Ni9AuuLuIf3U8Qz3bxbxbpmtHR69WNIA54HYqVCFvFKKpA9d8E/wA16n21/cYhHgn+a9T7a/uMQvGz/kZJ5txP86br7ZL3yqtWnE/zpuvtkvfKq17Ee1ECtcWuDgcEbgrR0s4qKdkg6xv61m1ZWeo0yugdyfu31qs1aNsMqdFwhMzVUNOPyjwD2cyq6e8uORAzT/KdzWSi2dUskY8stXOaxup7g0dpKgz3eGPaIGQ9vIKolmkmOZHlx9K4Wixryc8s7fBJnr6ifZz9LexuyjIQtEkuDBtvkEIQpIBCEIAQhCAEIQgBCEIAQhCAEIQgBCEIAQhCAEIQgBCEID13wT/Nep9tf3GIR4J/mvU+2v7jELxc/wCRknm3E/zpuvtkvfKq1acT/Om6+2S98qrXsQ7UQCVri0hzTgjkUiFYASSck5J7UIQgBCEIAQhCAEIQgBCEIAQhCAEIQgBCEIAQhCAEIQgBC0OIBYbfCJY4pKmJ2rNGx2o9K4ZMh3bsBy5YUmgt1F4zUQRQTskgqYojLM1rwcuwTgtwDtyOVnrQMqhab4Nt1TSUczwYGx0Alk87HSOMrm5JDTj14PUPSo1VarfRNkqCZ6mHVG1jGHQ5upurJJbuOobDPNNaBRIWiFFTfurqaUwSGFsMv5MRjXtETy7cj7UyyzUlZSxS0onZNVCRtPA4h5c9mknfAyC0kDbmMKdaBRoUivhip62WCFxcyI6C4nOSNiR6M5wo6sD13wT/ADXqfbX9xiEeCf5r1Ptr+4xC8bP+Rknm3E/zpuvtk3fKq1acT/Om6+2Td8qrXsQ7UQCEIVgCEIQAhCEAIQhACEIQAhCEAIQhACELVeDiCnqOLWsqmQuiFNM4maMPY0hhIJB545qspaYtgyqF6jdrPSVs94oaWOCnk/eEMkzYGsjke9+DIwb6WkEcjvhUtNbbDT8WW+jo6a4mWC5RwSuqmtMUg1YO2Nj6OxZLMmuAYhC3/wC5GyXiuhmoJquGA1lTFUseGlzujbr/ACYHLI2A3S0XCPDlxoILlELnBTvZUvfFK5mr8k1p804wc5/+YU9aIPP0L0jhvh+w013sjpqetqJ7hG+pi+K6GNnnAMdtuQBudt+pU3g+p7c7iCrq7rCyWio6Z75GvGRuQ0d5Oqt3XAMw24VjKXxVtVMICCOiEh0789l065172sY6tqHNZjSDKdsclvb7wtR2Pgu4W9zGSXKCYVnS4BcIDIY2jPpADvrTfCVRZbdwQ6uu8NO+N1wfG9r6USvlb0YOhrttG++VHVWnUkDBRVlVA9kkVRKxzG6Wua8gtHYPRuu47jWxTPmjq52yyfHeJCHO9Z61s7VwjY55LTR1fwg+qukDqhskGnoo2+dhpyMkjG56k/WWKzSW6Ovr2TtiobPSyllLpa6VznlpySP2p1o3wDAiqqBUdOJ5BN/9wOOr7U8y6VgrWVjp3yTsBDXvcSW7EberOQtnX8GWMvr6K31NWKuk8XkEk5b0ZZM5oAwN8gPG/XupM/AXD/wjBQw3NwmZWMp5WGdrnStJwSGgeaRzwc7J1oA843Qpt4ipILrUQ0LZW08TyxvSuBccbEnHaVCWy3QPXfBP816n21/cYhHgn+a9T7a/uMQvGz/kZJ5txP8AOm6+2S98qrVpxP8AOm6+2Td8qrXsQ7UQCEIVgCFqqHhGW72qzeKRww1Fe6o/LSTEhwj33bjzcAHtypNn4BZU3e0MqrpSy0Nwe9okpnOJLmfGYMjn6eX9+TyxQMYhayq4Rgnnqaumr6Khtcc4p4pppXua9/PSDpySBzOMBMngW4QR10lbV0dHHQzCGV8shwS5uppbgHIIwpWWL8gzKFrIvB9XSxtxcre2Z1G2tbC6QhxiIznlgYHpUKu4UkoKihE1zozTV0RliqmF7mEA4I2bnOfQnUj7BQIVlfbHUWCtjpqiSOUSwtmikiJ0vY7kRkA9R5hVqummrQBCEKQCEIQAn6StqaCYzUkz4ZCxzC5hwdLhgj6wUwhQCc+93OSm8WfXTGLQyPSXbaWHLB9ROykVHFN9q+g8YutTJ4s8SRan/FcOTvX6VUoUaV6BasqL3T22G4sqZo6bxxxie2TBE+kFxA55wRuuqjiq/wBXvPdamQFr27v20uGHD1EBWVCbdVcEx089xp4ZqSvkqHU8mrVMwsaMNwMZOCN1o+IeJLVPSONJUUEsE00TqeKSSRxpQ0g56PRhoAGCAdxnmsHLetIMrYrhxMaCeC1XOaCmpA2R7em0tYHODds9WSM/aqmZ9ZbJq2gbUjDyYp+ifqZIA7PPrGRleiXO/wBmdcKmd12imknpYg8McXRtcKhri1hLQcacnB5csp2n4msjfG3UlZSQubcJ5phNI+NtSwuyzZrTrGNtJVeo+dIMBS1N+vdcaOnnqaqpqohTlmrJfG3cNPoGM/Un7pZb5abQ1lRLHJbxPkiCoZKxkpHXpJw7AT3Dl4oKXiCskqf3nS18M0AfECfFw/kQOeBy9SjXez0Vrow6K/0tfK+QYhpWuIDcHznEgAH0LW3qoEu11HFtNRW6mttbURU9wlcykY2YAOcDhw5+bufUqqpud1DJqKeslLQxtPIwuyNLHZa0+gFbHhvi2itNu4apHeJP6KqldVPnh1vp2l4ILT1bZ5difs9+tscFI5l4pqOmp6md9xpZIi51Y1ziW42OrLdsHlzVHJpv7QYSS73GY1DpKyVxqWMjmJd8drcaQfVgY9SkTcUX6oNOZbrUvNK4SRan7scOTvX6VsbRxHwzLbImXJmmWcvt7884aUkua/lzaSB/7U/bOKrVUyXEx1EFBUGsBikkldEHU7WhrGhzWnOMZLTzyjm/7QeaPkfLI6R7i5zyXOJ6yVyp98qoa691lVTxRxRSyuc1sWdA9IyAcHny61AXQuAeu+Cf5r1Ptr+4xCPBP816n21/cYheNn/IyTzbif503X2yXvlVatOJ/nTdfbJe+VVr2IdqIBCEKwNdZ+NWWqls8LqF0nwb4zv0mOk6UY7OpcWXjFlqprLG6idILVVSzkh+NYeMActsYVTSXWGKnigmpw8RsIDtIOkku39PxhtnqUoX2hZRmCGmcxzyS54aNiWkbD0EkjsWLgvQHqTiOgktUlpvNBPPTCsNVCYJhG9jjsWnIOQR9advXGhvVtuNK+j6M1lXHMwtfkRtYzQG+k4xuq6W7UlVKXzQuYS/USxjcuGpxAPL+MPXj613VXmimjnZFRMjD2lrCY2nGS7PeG/VpChQV3QLBvGsYuLKrxJ3mWb4M09J16dOvl+xO23jimo6KhpZqCU+KUUtL00UobI0vdq1sJB0kcljkKzxQfgF3xRf4+IaminZBJCaakZTnpJekLtJODnrO+6pEIV4xUVSAIQhWAIQhACEIQAhCEBa8M2YcQX+mtZmMIn1ee1mojDSeWd+Ss7rwNX0tzipLeJKoSUvjR6ZggdEzJB1hxw3l2qs4ZvDbDfqe5PidI2EO81pwd2kf3qTZuIY4H18N4bUVtNcIRFM5suJRpcHNIcfSOSxlr1WuAR63he825srqqjMbYoWzvOtpAjc7SHbHrKequGaig4fmuFYXRTxVMcXQ7HLXs1h2QezCuJeMrPO8Uj7bVi2OtzKJzBODKND9bXB2MKHfuLorzb6ylbSOhE1VFLFl2dLGR6AD2nG6hSyOrQKqgtArLHc7kZiw0HRYZp+PrcRz6sYV5wtwKOJLP46KyWGR1SYGBtMZGNIaHanuB80elQGXu103CVRa6SiqGVtYYxUzPlBYQxxcC0YyDv+xMxcRSU/CXwLAZonuqzO+RkmkOaWBuk49Sl62tttwLR8HX6vgjmpaHWyXJjzKwF4HMtBOSNuakz8GV7xTG3N8ZElDFVTF72sEWskYyTy25qwtXGVqpnWusr7bVS19sh8XidDMGxuZvgluOY1H1qLWcYQ1NmnoG0sjHS2+npA7UMAxyaifUVW8t8AgV3B1/t0Ek1VbnMbE5rXgPaXNycNOAc4J5HkUScH36KSKN1Dl8srYQ1srHFr3cmuAPmk+nCs5eN2+PXKsipna6uGlZGHkENdCWHJ7QdB+1WU/hIgdXU9VBBWNBqmT1UL3R6HBpzpaQwHnyJKasvoGHrqKe3VklJUta2aM4e1rw7SezIJCjp6snFVWTzgECWRzwD1ZOUyt1dbg9d8E/zXqfbX9xiEeCf5r1Ptr+4xC8bP+Rknm3E/zpuvtk3fKq16JePBlerheq2thqqBsdRUPlYHyPBAc4kZ83moXkmv30u3e8f+BepHJHStyDEIW38k1++l273j/wACPJNfvpdu94/8Ct1YewYhC2/kmv30u3e8f+BHkmv30u3e8f8AgTqw9gxCFt/JNfvpdu94/wDAjyTX76XbveP/AAJ1YewYhC2/kmv30u3e8f8AgR5Jr99Lt3vH/gTqw9gxCFt/JNfvpdu94/8AAjyTX76XbveP/AnVh7BiELb+Sa/fS7d7x/4EeSa/fS7d7x/4E6sPYMQhbfyTX76XbveP/AjyTX76XbveP/AnVh7BiELb+Sa/fS7d7x/4EeSa/fS7d7x/4E6sPYMQhbfyTX76XbveP/AjyTX76XbveP8AwJ1YewYhC2/kmv30u3e8f+BHkmv30u3e8f8AgTqx9gxCFt/JNfvpdu94/wDAjyTX76XbveP/AAJ1YewYhC2/kmv30u3e8f8AgR5Jr99Lt3vH/gTqw9gxCFt/JNfvpdu94/8AAjyTX76XbveP/AnVh7BiELb+Sa/fS7d7x/4EeSa/fS7d7x/4E6sPYMQhbfyTX76XbveP/AjyTX76XbveP/AnVh7BpvBP816n21/cYhWnBHD1Xw1ZpqKtkhkkfUOlBhcSMFrR1gb+aULyczvI2iT/2Q==%20"/>
          <p:cNvSpPr>
            <a:spLocks noChangeAspect="1" noChangeArrowheads="1"/>
          </p:cNvSpPr>
          <p:nvPr/>
        </p:nvSpPr>
        <p:spPr bwMode="auto">
          <a:xfrm>
            <a:off x="92075" y="-1571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130" name="Rectangle 10"/>
          <p:cNvSpPr>
            <a:spLocks noChangeArrowheads="1"/>
          </p:cNvSpPr>
          <p:nvPr/>
        </p:nvSpPr>
        <p:spPr bwMode="auto">
          <a:xfrm>
            <a:off x="214282" y="6295273"/>
            <a:ext cx="243528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sz="1200" b="1" i="1" u="none" strike="noStrike" cap="none" normalizeH="0" baseline="0" dirty="0" smtClean="0">
                <a:ln>
                  <a:noFill/>
                </a:ln>
                <a:solidFill>
                  <a:srgbClr val="548DD4"/>
                </a:solidFill>
                <a:effectLst/>
                <a:latin typeface="Tahoma" pitchFamily="34" charset="0"/>
                <a:ea typeface="Calibri" pitchFamily="34" charset="0"/>
                <a:cs typeface="Tahoma" pitchFamily="34" charset="0"/>
              </a:rPr>
              <a:t>تازه های کتاب</a:t>
            </a:r>
            <a:r>
              <a:rPr kumimoji="0" lang="en-US" sz="1200" b="1" i="1" u="none" strike="noStrike" cap="none" normalizeH="0" baseline="0" dirty="0" smtClean="0">
                <a:ln>
                  <a:noFill/>
                </a:ln>
                <a:solidFill>
                  <a:srgbClr val="548DD4"/>
                </a:solidFill>
                <a:effectLst/>
                <a:latin typeface="Tahoma" pitchFamily="34" charset="0"/>
                <a:ea typeface="Calibri" pitchFamily="34" charset="0"/>
                <a:cs typeface="Tahoma" pitchFamily="34" charset="0"/>
              </a:rPr>
              <a:t> </a:t>
            </a:r>
            <a:r>
              <a:rPr kumimoji="0" lang="fa-IR" sz="1200" b="1" i="1" u="none" strike="noStrike" cap="none" normalizeH="0" baseline="0" dirty="0" smtClean="0">
                <a:ln>
                  <a:noFill/>
                </a:ln>
                <a:solidFill>
                  <a:srgbClr val="548DD4"/>
                </a:solidFill>
                <a:effectLst/>
                <a:latin typeface="Tahoma" pitchFamily="34" charset="0"/>
                <a:ea typeface="Calibri" pitchFamily="34" charset="0"/>
                <a:cs typeface="Tahoma" pitchFamily="34" charset="0"/>
              </a:rPr>
              <a:t>شهریورماه</a:t>
            </a:r>
            <a:r>
              <a:rPr kumimoji="0" lang="en-US" sz="1200" b="1" i="1" u="none" strike="noStrike" cap="none" normalizeH="0" baseline="0" dirty="0" smtClean="0">
                <a:ln>
                  <a:noFill/>
                </a:ln>
                <a:solidFill>
                  <a:srgbClr val="548DD4"/>
                </a:solidFill>
                <a:effectLst/>
                <a:latin typeface="Tahoma" pitchFamily="34" charset="0"/>
                <a:ea typeface="Calibri" pitchFamily="34" charset="0"/>
                <a:cs typeface="Tahoma" pitchFamily="34" charset="0"/>
              </a:rPr>
              <a:t>   </a:t>
            </a:r>
            <a:r>
              <a:rPr kumimoji="0" lang="fa-IR" sz="1200" b="1" i="1" u="none" strike="noStrike" cap="none" normalizeH="0" baseline="0" dirty="0" smtClean="0">
                <a:ln>
                  <a:noFill/>
                </a:ln>
                <a:solidFill>
                  <a:srgbClr val="548DD4"/>
                </a:solidFill>
                <a:effectLst/>
                <a:latin typeface="Tahoma" pitchFamily="34" charset="0"/>
                <a:ea typeface="Calibri" pitchFamily="34" charset="0"/>
                <a:cs typeface="Tahoma" pitchFamily="34" charset="0"/>
              </a:rPr>
              <a:t>93</a:t>
            </a:r>
            <a:r>
              <a:rPr kumimoji="0" lang="en-US" sz="1200" b="1" i="1" u="none" strike="noStrike" cap="none" normalizeH="0" baseline="0" dirty="0" smtClean="0">
                <a:ln>
                  <a:noFill/>
                </a:ln>
                <a:solidFill>
                  <a:srgbClr val="548DD4"/>
                </a:solidFill>
                <a:effectLst/>
                <a:latin typeface="Tahoma" pitchFamily="34" charset="0"/>
                <a:ea typeface="Calibri" pitchFamily="34" charset="0"/>
                <a:cs typeface="Tahoma" pitchFamily="34" charset="0"/>
              </a:rPr>
              <a:t> 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1000116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en-US" sz="28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Esthetics and Biomechanics in Orthodontics/</a:t>
            </a:r>
            <a:br>
              <a:rPr lang="en-US" sz="28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en-US" sz="28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    </a:t>
            </a:r>
            <a:r>
              <a:rPr lang="en-US" sz="2800" b="1" i="1" dirty="0" smtClean="0">
                <a:solidFill>
                  <a:schemeClr val="accent3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Nanda, </a:t>
            </a:r>
            <a:r>
              <a:rPr lang="en-US" sz="2800" b="1" i="1" dirty="0" err="1" smtClean="0">
                <a:solidFill>
                  <a:schemeClr val="accent3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Ravindra</a:t>
            </a:r>
            <a:r>
              <a:rPr lang="en-US" sz="2800" b="1" i="1" dirty="0" smtClean="0">
                <a:solidFill>
                  <a:schemeClr val="accent3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                   </a:t>
            </a:r>
            <a:r>
              <a:rPr lang="en-US" sz="2800" b="1" i="1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2015</a:t>
            </a:r>
            <a:endParaRPr lang="en-US" sz="2800" b="1" dirty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18434" name="Picture 2" descr="Esthetics and Biomechanics in Orthodontics Cover Imag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928926" y="2500306"/>
            <a:ext cx="2786082" cy="3500462"/>
          </a:xfrm>
          <a:prstGeom prst="rect">
            <a:avLst/>
          </a:prstGeom>
          <a:noFill/>
        </p:spPr>
      </p:pic>
    </p:spTree>
  </p:cSld>
  <p:clrMapOvr>
    <a:masterClrMapping/>
  </p:clrMapOvr>
  <p:transition spd="slow" advClick="0" advTm="3000">
    <p:split orient="vert" dir="in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AutoShape 2" descr="data:image/jpeg;base64,/9j/4AAQSkZJRgABAQAAAQABAAD/2wBDAAoHBwgHBgoICAgLCgoLDhgQDg0NDh0VFhEYIx8lJCIfIiEmKzcvJik0KSEiMEExNDk7Pj4+JS5ESUM8SDc9Pjv/2wBDAQoLCw4NDhwQEBw7KCIoOzs7Ozs7Ozs7Ozs7Ozs7Ozs7Ozs7Ozs7Ozs7Ozs7Ozs7Ozs7Ozs7Ozs7Ozs7Ozs7Ozv/wAARCAFOAQQDASIAAhEBAxEB/8QAHAAAAQUBAQEAAAAAAAAAAAAAAAEDBAUGAgcI/8QAVRAAAQMDAgIECAkFDAkDBQAAAQACAwQFERIhBjETQVGyBxQXImFxdJMVMjU2VIGR0dIjQlVzoRYkN1JiZGaUpMHh4iUzNERFkqKxwnKC8CZTY4Oz/8QAGQEBAAMBAQAAAAAAAAAAAAAAAAECAwQF/8QALhEAAgIBAwQBAwMEAwEAAAAAAAECEQMSITETMkFRBBQiMwVhcRVS0fAjQ5HB/9oADAMBAAIRAxEAPwDP32+XWG+18MNzq2NbUyNa1s7gGjUcADKr/h+8tGkXeuJ9NS/70cRHTxFcg0bmql7xUOGMtGXc16kYqlsdSVllHebyN3XeuJ7PGH/enPhq8H/itb/WH/eoMYyU+1oyoaXo1jBExl1vDud1rf6w/wC9SY7pdcb3OsP/AO933qFCPOUjYLN16OiGOJJ+FrmB8pVfvnfeuHXi5jlcqv3zvvUcu581w7ziopFnGPo7mv10hjdIblVnHV07vvVfT8RXZ0oMt4rRnk3p3/enKyLMBBHNVNK1/jD3MYTpOHY5hq1jGLXBy5FUki/qb1d9QLLrWbHdvTOH9+6IOIbq6fon3KryeX5d2/7VV1NSHVDHMY9rS4Bur7Co5JFY0tO4OU0KuA2lLY1Tbvc8/KNV7533pz4WuJ/4hVfVM771WxyB7AR1hdgrFxR1pR9FgbtcsYFfVeszO+9cC7XP9I1Xvnfeohd6SjKjSi2mL8E0Xa5AZ+EKr3zvvXD7vcv0jVe+d96ilybeVKiiGo+hu4X+7sbpZdKtpPWJ3feo54ivIkja261pIj1YNQ7zjnr37EzVxl5JUbxcSyQcwchuR1LdRjXBxSX3cFpW8Q3bocNuFfFpbu81Dxk/am6biG7mWMOutaQ5ozmofzx61X1kTpp3x9M97GHG52TtLBmUOxsNgmmKRFXM0Ed4uZBzcqv37vvXfwvc/wBI1XvnfeoABbyXWSsdKOxRXomfC9z/AEjVe+d965N3un6Sq/fO+9RQjtSkHGPolG73TPylV+/d96Q3e6fpKr9+771F1BcueOeVOleiNMfRL+GLp+kqv37vvQbzdP0lV+/d96g6weopcppXorUfRM+Gbof+JVfv3feozrzdmuI+Fa3+sP8AvTJOEzMM7qyivRSUV6PR+Baqoq7LNJU1Es7xUuaHSvLiBpbtkoTHg7ObBP7U7uMQuDL3s8+fczA3yPPElzJ+ly94qMdgAFY3xoF+uJ/nUneKrwN8lelF7I64qkdxNGMBSGtKahGG5Kkhwwqs2ijphxunC4EJjIzsV1yCq0apnQOSugdJTaCcnCCxJTrBCq9AhfJIxz2SDfIPNW427PsVXXO6J4f1HmFeBjlXkSqpz00Ly8vOkOJJTVOxxkLsZwcJZJmsLW75e0HdSqeHDQCcYCt4MquWw9HIGtAOycFQOrJXIjAGxS8lnsdCtC+MN68o8abnCaeWnnsmDjq5KUirm0T+laRsf2pHPGFB1OzsV15x5lNJOs6mmYBgglRYpgZejG2kF2ezCdLCTySwtihc9z49Rc3HqV9jJ22RopRPISNhnJParGF7GDZQoY2QZ68nsUlkg2GEe4htySunbhcuqA3qXI3A5LlzRzJVKRs5MebIXDIH7UzPVsh2Jy48mhIxwAwCoFQCJg4qYxKTm0izhBfC6eTDWgZwFW1NZI2QhkjSAMlozkBSqiT/AELLg7HAOPWq7xYGk6aJxe8nBIbgAKYr2UyN7JFhRz9MzfmP2qXjr6lEoYujjHqUtxwzJ5KsuTSF6dzgAucuXgJTM1reaZFQx5I1DKJMNo9D8HgxYqgfzt3cYhL4PvkKf2p3dYhcGXvZ58+5mIvgLuILh7TJ3ioZbthTr55t9uB/nMneKhsGpd64R2xWwgyI9s8lC+Ey2UtIw0Hc5U8DScFQpbcZZ3NB0sI1ZG+6vGvJE9XgsS1zYRMSCw75CWKVsrMtOQm6VpbaBHr1BjiM9u6qmTPgqMs3BO4zzVUrsvKemv3LwEJC8BMtkD2Bw6wmXvJOFFFnMffNthRnNDzuNxuCUreeXJ0FmOYU1RRvUNVDGzPY7SBpGAGhDZXs6srtz2Dkm3HPIKSOHaHPGX9iTpXuXAHYE41ibE2znBKUMPWnQxdBuFFk6RtrF2GLsAJcKLLUNli5LE6fUkISw0R3QgpvQWHYqURuuS0EclNlXEabI4cikeXuO5Q5uN8JMnPJSVDQWjIJTNU7XDkg5apTXEDkmpgXtcNPNERJbHceJbPM0cwB+xRqPz2hgcdJ3I7EkUs7KGYBh0jCSl1NbrxjOymuSrdtFnlrGYzjCjifxmYQwkkZ3PUmKgPljIBOOtJaToqQ30qK2svrbkkSbn0dNG4b55N9aq6AOkqRnPblWl1DDXQiVuphJzk7Lmlp2Q6iDqJPxlKdRKzjeT+D0fwfjFjn9qd3WoS8AfIc/tTu61C8zL3s5MnezC8QHF+r/aZO8VHiOyd4jdi/1/tMneKjUzwW7leiu1HZBj7253UWoy1uQcAdYUzIxzTFVHqgfgZ25KEaSWw606bUDgDJJwqqmZ0srnO5BOmerloHHT5ofpwBy2S0rNEIJG53V0qTMpPU0PYAGG8kaQeXNKduaXXjqUFgEaHADrykL3H0LlBsB57JQEoC7a1BQNanAEgSqC6FCEmd0uVBY6ShchLndQSKUiMoQg5K5XRK5ypRBy5uybIwnjuuHNUlWjhrtJ9C78124wuCMJOXJSVscIBaWfmu5jtXHRNHoQHkc90usHrQnZiHDepRYcRXFuORcCpR5dqjywPfKwsOntd2KUUlzaJd186ojbtucLpgw0D0KG+Gfx/znl7GnIJOQprAWhVeyouncm6PQeARixz+0u7rUJeAvkOb2l3dahedk72cWTvZgOIfO4iuA/nMneKq5NUYJad+pWl6GeI7kT9Kk7xUOSML0o8I3StWc2bMtURJlwAzuU7dJmxT6IiQRzwVHttR4pVSExl4weXUmZHeOVT3tzgnrU191ltX/Gl5JkEolixjr3HVlKXJuOExtwDhKB2nKEq63FyV1zSADCUbqCQwlAJSgLsDAQtQgGF0EgShQWoVBykG5V7Z+F6i82quuEVRHGyiBLmuBy7AzsqtpchtJblHgrobIRhSSGV11LnGF0EZImfQgpcK84e4ZdfqSvqBVCHxJgeRo1ashx7f5Kq3XJEmkrZRehIWpfThJzVgcI+pBGEgO6khiELghaGw8My32hr6plS2IUTNZaW5Ltif7lREZUJpuitpjRQuiMK14ZsI4ivDaA1TKYFhdrcMk46gOs/4qW6Vsq9in3HJdNdnmFJu1B8F3WpoembN0EhZ0jOTvSonpClU0Ex5rhlO6sjCjNIyo1RUva7S3YJVltelbnqHAPyHNt/vLu61C48HU3TcNvPW2ocD69LULzcvezhybyZhr23/AOobj7VJ3io2AQpl8GL/AHA/zqTvFRGnIwQvRXCOyHA2xhie5zNi4YK5ihbFnHM9qf0+tJhTZbSjhxz1o0YC65JN3FBRzhdBqUN7V0gSEGyVGUKCQyhIdylCEigr0LgT5mcQ/q3f/wAyvPRyW84Kq6eDhC/RTTxRvexwY1zwC7zDyCzy8GeTtHOGbVYn8D1FzutIJDBK7L25DiBjDR6+X1qwt9BwtxTYp6qO2fB4o35kMeNWkb8xzyMqot9VTs8FdfTunjEzpyWxl41HdvUnOCqung4RvsU08cb5I3aWueAXeYeSxae7/cyae7/csLRT8McWW6upqSzNopKdmWSbazkHBz9XI5ULgu02aq4ZuNbdqZrxTyOzJ+c1oaDsmvBpVU9LPc/GJ44g+FoaXuAyd+1WHAkdLPwXd4qyTo6d8rhI/wDijQN0latCVxtWzi0TcJcTzOtLLKKKV7D0MoxqOB2jr9eV1wdRPtsfFFFIQ50DAwntwH7rqzcP2rhSqN7rL3BUMiYehazGXZGO05PqTPC95gq3cUVk8jIDVtDmMe8AnZ+AO3qUe64D3T08EPhuy2i38NScSXyDxhhdphh5g745dpOefYrbhtvCXFFZLosrKaoiZkxfmub2jHX96ruG6y3X7hN3DNfVNpJo3aoJHHAO+Rz9JO3YrfhSzWnha4Sme9U89XLGQ0BwaGtyPTzJwkvN8kS83yVHBNltFyivLrjSskZA7zXHmxvnZx9imWWn4U4shrLdSWcUj4GZjm5vI5B2efPGxUPg2spoLXxI2WoiYZWu0BzwNWzuXaovgxq4KW8Vj6ieOJroMAyODQTkdqs092TJPdlz4PauhHDVxi8R/KUzCal2f9eDqIH2bKNwvbbLcbfc7xDZm1kwmPRULnA6G7YAzt2/YonAlXTU9m4hbNPHG6SLDA94Bd5ruSicGWrxmlkraHiJlvuLHgdE47FnpB5qGuSGuWVPFT7a+64t1tlt4a0CWKQYw7rwOpPcB0FNcOLKenq4RLEWPJae0NOFaeEmuoaquoooJo56qGItqZYsYJ2wP+/2qB4Pp4abi+nlnlZGwMflz3AAeaeta/8AWX5xl3wtYLTXcVX+lq6OOSCmceja7PmDUeSlWCDg/iWoq7NTWUQ9CwllQca3gHGc8wckLnhaupIeKOJ5ZKmJjJdWhzngB3nO5dqqPBjUwUnEtTJUTRxMNM4B0jgATqb2rNp7szabsx1XT+K1k1PnV0UjmZ7cHCizx9I3lurG64ddat7cOa6d5BHIjUVFx6F0p7G9Wje+DIEcO1IPMVju4xCf8H3yFP7U7utQvPy97OKaqTRjb2Ab9X5H+8yd4qI1gUy9H/T1w9pk7xUQLtXCPQjwIQuSuyVyVZFmcEZ6kvRuAzpOO1bjhGx2ymss/E17YJaeIkRQkZBI2zjr32CeHhPj6XonWKn8T5aAfOx9mFR5HdJGLnvUVZgACTgDJShjy7S1jiRuQAtvR1FirfCDa5bJTOije7MrS3DdRB2A6v8AsrqlmrYPCBfWUFDT1JMTC4Sv0aRpHI4PbuFDyNeCHkrweVpepXtt4WuvEMNVW0MUThFKWuZqwdXPAH1qVcfB/fLbbn1sjIZGRt1SNiflzR1nlv8AUr643VltaujNBji3XpOnOM42SLa0tRXjwYVDBQU5pdZaZi/zh5w/NxzyeeVTWPhC78QRmakhayAHHSyu0tJ9HWVCmt7CmvJSZS5V9e+CrxYqbxqojjlgHOSF2oN9fWE3YeErtxCx8tHGxkLDgyyu0tJ7B2qdUauy2qNXZTZ2XQB06sHHbhaaXwdX+LpnObB0cTNevpNnDflt6FYULW+SG4OwMipG+P5bFVzVWiryLlbmIC0Vo4nZbOG7haDSukdWF2JA7AbloHJZvK9Wq7zScN8I2aqdaoKo1ELGu1AA/EBzyKie1Khklwqs8sJSL0OrorLxnw/VXG1UbaKvpBqfG0Aats4OOeRyKxtksFx4gndFQRBwYMvkccNb6ypU01uWU01vsV6QrR3XgO9WujdVubDUQs3eYH6i0erCh2bha536knqaBsb2wHDmudgk4zsp1RaslTjV2VHUkLSRkBaau8H19oLc+teyGRsbdT4435c0dfUtLwTYZ5ODbgXMiLq9jugJ6tiN+zdVlkilZSWSKVnmJY7RqDTpBxnGy4zhb7FzoPB7caF9BSuhgndFJN0nnA6hnbG5ydjnkqm3eDy+3O3Nro2wRMkbqjZK/DnDqPLZWU1TsrrXky25OwSg9q9C8Gtgqob3W1FXFGGU7XU8jHHJD8g8v71U1vAN7qbtXtgZA8xv6QtEm5DydONvQnUjbRHUV0ZUJRsdlo38B3eOWphZJSzS0sQlljjkJcAQSOrfkqq02mrvVeyio2B0rgT52waAOZPUp1JmikmQ+fUjCfrqN9vrpqSR7HvhcWOLDkZHNM5Ulz0DgAYsc/tLu61CXgL5Dm9pd3WoXn5e9nn5O9mKvW1+uHtMneKiZKl3v5duHtMneKhrvXCO+PAEoSJMqSx6JbqZ9/8ABa6gojrqqWUuMQO7sOLsfWD+xYAUtSZ+gFPKZc46PQdWezCl2a+19hrPGaCbQ47Pad2vHYQtX5Va7RkWuk6bHx8nH2f4rOpRbpGFSi3RW8OWivs/G9qhr6d0L3vD256wQetbOz/wkcQfqGf9mrzt3Fdzlv8ADeamRs88ByxjtmN9AAUul44r6W+Vt3ZT05mrGBj2kO0gDHLf0KsoSZWUJSNDwdUy0fBHENRC8skjke5rhzB0DdJ4N6maa2XyKWV8jRGHYc7O5Dsn9iylBxPV2+z11rihidFXEl7nA6m5GNt0WDiar4ehq4qaGKQVbQ1/SZ2G/LB9KPG6YeN0zT0v8DlV+v8A/Nqe4wlqqbguzMtbnsoHRASmLrOkYBI9OfrWSZxNVR8MSWBsMRp5H6y/B15yD246lKsHG9zsVN4oGR1VLnIimBOn1FND5/cOD5/crHVl4NnMLp6v4PL8EEnoy7s/wW2vElTD4LLZ8Gl7YnaRUOi2OMHOcdWrms9fuOrlfKM0XQwUtM74zIhu71k/3Jrh7jO48PQupomx1FM85MMvIH0dilxk1dFnFtXRqvB5NXycPXds7pXUrYz0OsnAOk5A/YoFB/A/cfaR32KNL4TLtI2aJtJSthlZoEYacMznON/SqSHiOph4ZmsIhiNPM/W55B1A5B7cdQVdEm7orok3ZU5XoPGMckvAnDojY55DGZ0jP5i89+pbGh8Jd1oKCCjjo6RzIIxG0uDskAY7VpNO00Xmm2mi34DpKiy2C7XW4RvghfF5gkGC4AHfB9JwE/wrJQU/g4mlmbUGMyu8Z8V/1g3H7MY+pY2/cZXfiGIQVUjI4Ac9FEMNJ7T2prh/ii48OSvNIWvik/1kMm7Xen1rN45NN+SjhJpvybKy8Q8KWds8tBBdnRubiUOaXs9Z3wjgupEHDXEVTRF0bWPe+EnYtGkkKiuXhFuNbQyUlNSU1EyUEPdE3zj2qrtPE9XaLTW22GGJ8VYCHufnIyMbbp03THTdM1fgzq56gXiKaV8jTEH4e7PnHVkrngh7v3F8Q+cfNY7G/LzCsrw/xLVcOOqTSwxSeMsDHdIDsBnlg+lLauJqu0Wqut8MML460EPc8HI2xturSxveiZY3br9jS0BJ8EVwJOT4x2/ymKXabtQ8RUFutVzFXb7hE0CjqYstDtsAg/V/isdBxJVQcNTWFsMRp5n63PIOrmD246lc0XhKuVHQx07qKkmfC3THK5pBA9Q/wVXB77ESg99iy4Ht89p8IVwt80xldFC7Ls/GyWkE+nBTvClRNDbuLp2SOEkbnljs7ggPwslbOLLhbL5UXgNjnqagEP6QHG+Ow+hJQcVVlvpbpTxwQObc89KXA5bnPLf0qXCTIeOTsd4EvTrTxVA+WQ9DVfkZS49vI/bhbh9sg4Epr5emvaX1DtNI0/m53A+0/Y1eY2q3S3S601DAcPmeGh38UdZ+oLW+E289PcKezwv1RUTAXuzkueR1+of9yk43NJCUbkkYx8j5Xuke4ue4kuJ6ykXIISrejpPQuAfkOb2l3dahHAPyHP7S7utQvOy97PPyd7MVe/l6v9pk7xULKm3v5dr/AGmTvFQcr0I8I7o8C80iMoKksCEIQgEIQgBCEIAQhCAEIQgBCFdU3DzZbfFVVFwipnTtcYWPGzgO09SxzZ8eFJzfJKTZSoXccEszi2KN8hHUxpcuSxzXaC0h2caSN8rTVHixQiE5JTzwgGWGSMHkXNIygU8zojK2GQxjm8MOPtUdSFXYobQu44JpRmOJ7wTjLWk79iR0UjZOjdG4P5aSN/sU643VijnqQrGG0SvttZVyl8LqXT+Tewgu1HC4tFrN2rDTiYRYYXlxGdgsfqcSjKV7R5Jog53SKfcqCnojH4vXxVmvOejHJdUdnlqYap8uuA08JlAdGfP9Cj6rF0+o3sRT4K9IruDh9tVVQwQ1Rfrp+mc7oj5p7FCqaBlPb6eoE+qWVzmviLCNGPT1qI/LwzkoJ7/7/gnSyECWnLSQe0JDknJOSetOyU80TQ+SGRjXci5pAKVtJUP3ZBKRjVsw8u1b64VdlaGMYSpSkVweh+D/AOQp/and1qEcAfIU/tLu61C87L3s4MnezF3z5duHtMneKgqdfPl2v9pk7xUFehHhHdHhAhCFJIIQhACEIQAhCEAIQhACEIQAtdYqKsqKCKjraZtRbahrnskDxmA4O/o9SyKcZUTxxOiZNI2N3NjXEA/UuP5nx5Z4KMWl/vgtF0zXWpsUVhLKE1UkjahzZnUbmh7tzpO/VjHJdNlhl4njEtOYqtlM4NM5aS+THmkkbZWOimlhdqhkfG7tY4grkucXai4lxOck7rg/pcnOUnPm/wCd/wD4W1l9cBxEKCQ3MyeLdINQk05z6Ov7Fdv+FDdqX4PwLRobjBHR6Medn081iZaiecASzPkDdgHOJx6kgnmbEYmzPEZ5sDjg/Urz/T5zilcVz4238/yRqNQazxGx3KW2ydG012I3M6m46lNa8S3qmmOg1cttDoi4jeT71iNTtGjUdJOdOdka3kgl7iW8jnkof6Xd/dvvv/KXP/hOs10vwuOFrl8LF2cs6PWRqxq35dSr+DMm8vDQHHoH4B6+SpJKiaXPSTSP1c9Ticrhj3xnLHFp7WnBWkfgS6GTE2vu9LZbEat7NfTtnbfqH4TtlLRbP6LowAHOxtndOQ/DnwfdvhUuMfQu0ayOf8nHUsa+WSTGuRzsctRzhdPqZ5PjzyO2xu8nbsWMv0yUq3XjxxTvbfz5J1m2o5pI7tQtY8ta62AuGeeAcKLRyRTUtikrXBzX1EznF55uycZ+vCyXTSggiR4IGAdXIdi5L3FoaXOLWnIGdgn9Kf8Ad/u/+RrNi74UNPdfhv8A2TondHrIxr/N0rr4Rqqep4epoZCyKSGPpGjbV1YKxz55pWtbJM97W/FDnEgepIZHktOt2WfFOeXqRfpdr7mv4S24oayTdwG3esa0YAmfsPWoiCSSSSSTzJKF7GOOiCj6KM9C4A+Qp/and1qEcAfIU/tTu61C4cvezz8nezF3z5duHtMneKgqdfPl2v8AaZO8VBXoR4R3R4QIQhSSCEIQAhCEAIQhACEYQgBCMIwgBCMIwgBCEIAQhCAEIQgBCEIAQhCAEIwhACExPVwU4894z2DcqunvD3ebCzQP4x3KsotlJZIx5LZ8jI26nuDR2kqBPd4mDELS89p2CqZJZJnapHlx9JXC1WP2c8s7fB7D4L6iSp4bqZJMZ8dcBjqGhiE34J/mvU+2v7jELyc/5GYXZmr58u1/tMneKgqdfPl24e0yd4qCu6PCPRjwgQhCkkEIQgBCEIATtWOgpKeVtQI9UZJY2JjiTqduS4H0JpSKluqnpQeuI99yxzNqJjmdRKFt+Je4Oq3NA5ZpYzn/AKVOhnnqrdJW09exwieGvY6njB3/APapV48GlwhqmmiLSx4aXMlOlzCQc+sbK0h4aqm2BlEzd8YyXNaPOJP7ea5NT9nJqfszFFca2rq20/TNbqbkOEMZA/6FJuNU+11Hi9RcR0mnJ00seO6pNs4WqYK2L8rlziGloapN+4Uqrs8OgbiePzdLttTduv0ZTVIapeykpbtJVSFjKl3b/s0X4VdtgzbJak1LZvPY0NMbWOYd88gMjZJLweOH6CCofKJZJXFryCOfoHPG3NJEf3hUN6g+P/yV4SepF8bepbjluIa+Y9DHKRHsJBsPObv9mVLnhfL/ALOKcO6miFmD+xQKUkRVONyYh32qxo4K10QMbMNPW7Yn1Lm+ZknHLSZ7vx8UJwbkVla6tgwDEyJ3pgZg/sUSK6TRk9IyJ+f/AMLB/cr6ooq6oAY+V0jABsW59aqau2tj2LwDjqC5l8iXsT+Hq4G47lJKTiOEeuJn3LuGukkkcDGwho30wNP/AIqTS2mJzCWyOcAN9sKZYquioquWjfI1rSfjuVllm/JhLGovS0RaRz6mqjBEXRlwBb0TNx9iYomNkrqeNwy10rQQesErUmltclQJYZWGUb/kwdysrRzRxXGl1vDSZmYB9YXf8OUpKVszzRUeD3EcF8N4+SKf7Cl/cXw3+h6f7CotNxNUue+OanYCORGQpBvlc1up1IzlnGSFzfUx9nn9PIdfuL4b/Q9P9hSHgnhpwwbPT4PoKcF9lx51K3PYH/4JufiiCmdiWneBjJcCCApXyI+yNGUY8nvCJ3NhpP8AlP3o8nnCP6BpP+U/epM3FVDB0ZeyUCTkdO2FY2+401zpvGKVxdHqLckEbj1q6zOXEjNxkuT528JVto7TxtV0dvp2U9OxkZbGzkMtBP7VlVtPC3/CHXfq4u4Fi17eLsRU9d8E/wA16n21/cYhHgn+a9T7a/uMQvJz/kZJk7nUdNf7qw/GjrJW/VrOEwoV2qPF+M7oSfNfWytP/OVNXoVSR24paoghCFBqCEIQAhCEALuruVDStpIquVzMwn4rScee5cKNc6JtfVUUIpXyyeLndr8YGt3NY5+0wz9prbNx1w3R2+CCrulXLIxxLjJSiQAb4AOzscutVt344o+j02m4QZ2wXUkjHcv/AFELLVXCtTDE+ZlPKWtGSA9u3PZV1DQeN1jaeOF7pMag0vG+FxHGXFt4gqIasST3WENyCXOhe7G+dgAttSeECxNy+puETHaMAQ2+R++ADu92PzQeXX9vnVfTGhe6Ce3GJxBwekykPD9T4iKxsEjonNDgQ4dYylg9CuHFfBtxc6bxurqK7DWxyzM0BrR1aWgNHX6d1RQ19FWUtU2kkLy17C4kEfxll7ZZ/hOV0UIfraAcZCt7RQyW9ldDLG5rsx8znPxuSvj70aY+9FzbnOb4y5hAcIhjPX57VbwcQF4HTtaHRuwQfN6vR2YVbZaY1b6qJvxjBkesOaqi9TPjqWjcSgHpARjzs/tXL8xJ5qPfwSjHF9yLaSrrb3WGKGQ0zWNALosj7E3VUL7brkragzAnDXnnnHWl4Yzp6QgFzj+crHiGNkkLQIslzwSN1R44qByw+VN/J+17cFZR1scmtscoIa0uDHHGdlVQurGiSoa+RgccANAw52ez7FYx2ky/Fpyd+xLU2mop4QdJYAcgB3IrGEkjv+V8eWRLdWSKOSTx0RNkJlBIe5vaBushbXukvFG5ziSZ48k/+oLdcKWzD6uqmBJbG7Tq7SDk/sWDtfytR/r2d4L1v06nGdHkfOk7ipeD6Qgjh6RztGQwnzuz1J9zY3RGVsZc0bZzzTFve3S7JjY3Bdl78DBJSC5Q01HHTMaHtLzG1+rbOea8r6fI27RzS+VjSTsYr5309L41Sx9JsdLe3ZZ2gbPcbJV1U07pNEj2+dzOw29Supbk5kG8bXR0zgHNz8ZV1RJFStkp6SCKngnY5+gPJDuXaVrH4mSjkl8/FrUr2Itxa5ojiY1zuhjaSRyydgFtuFaN9FYYWSf6yQmR3oJP3YWCmr3wyhuuM7te3Iy12OWf/nUt9w9eBdaeUFgZJC4AgciDyK1x4JY92S/mQzPTE8N8Lf8ACHXfq4u4Fi1tPC3/AAhV36uLuBYte9i/Gix674J/mvU+2v7jEI8E/wA16n21/cYheVn/ACMk824n+dN19sl75Uy31HjFK0k+c3zSofE/zpuvtkvfKYtdR0NUGE+bJsf7l6tXBGmKWmReoQhYncCEIQAhCEAKRc76y02OnpqOld49VNOqoLOTA92GtPrzn6lHTPEFHUG20NZHICwNLdBAODrcc+hY5+0wz9pAhuF0sk0NTIHPY9o6RrjkHc81HqszVzn0cEsMsgMjWkFmncEY7RhXVBFDe7HDQPqy2riy5jCBjOezkq60VclFew6uqXMZoewyEbjIwuKqORuzqS5T3a1ubW00rnUgIdO2MnBPIOPVvsmqC6V1qmbGI3yUtS0BsPxgcjGw7U5e7dPa9L6epMtNUN1tIAwfXjmp4pReLXFUUtdmoo6duYXAebgZOEIKmpjmpqmYUcNRBUwODnB4LHNxnIx61dUNwmutsmqpoXhzTHGZdPmuPndfaqy0VGqoqYKmtdTdM0M6UgHUSeRUi4U9TaaSqp2znoi+JzC3YEEO32WuJXNItF6XZouGHsdc5Yula2Qw+bk8jranOPLewRxVrGjWHaH4HMLJ8OSSsqKuSL44p85Of47exX0vwrc4RTv/ACj3EOOo+nK5vmw05rPVw5NcSRw40CNo21HkOtXksZfVY0+cwcsLz+poY6a4yQS1I1xuAz2HmtVYDNT0ZM9Q+YvOxcc4APas5NaTlhGXUsu3y9Cw775+L1KBU1ED26cEkb6SMhdVNQHNO5yqvpC6TGVideqXLZoLfXUppJmtDY3mMgt5E7Lyq1/K1H+vZ3gtu1n5Vp9KxFqH+lqP9ezvBet+n7RkcPyt2j3yCpBnaxsbHnBwD2J+bSYsGFgMTcq1bwtRNkMgkmDj1lwP9yV/DNM5pHTzb7cx9ydSJ4H0+UzdY5gicAW6NILsfndaz9VVBr2M+McE4xnSOxb53CFG8YdUVBHXuN/2LhnBVvjLtL3kH+MAT9qdRFfpMl2zzzxOaZrZJPNaPOx6FvOBdMlLWTtGD0rWfY0fiVhDwtb44ix5lkz1l2Pq2U622ujtUDoaOLo2PfrdlxOT27+oLOc01SOnB8ecJ6pHgXhb/hDrv1cXcCxa2nhb/hCrv1cXcCxa9bF+NHceu+Cf5r1Ptr+4xCPBP816n21/cYheTn/IyTzbif503X2yXvlVfWrTif503X2ybvlVa9iPaiDRUU/jFMx/53J3rUhUlpqBFUGJx82Tl61drCSpnfjlqiCEIVTQEIQgBPOkhlhZHKJSGs0lrXgA7k55elMKPPX08Gznhzuxu6hwUtmVmotfcdfBtE2pZUMfVskZyIkb+FdXCK2T+fN00OWaXaZR55znJyDuqqe7zSZEQEY7eZUFz3Pdqe4uJ6yVK+LHyckpY/CLM11BHSOo2sq5YvzS6VoLPV5qZhq6OnqxUxx1Yftn8s3B9fmqAhX+mx+jEtLjXW24VM8woZ6dszw/oopmhrSB1At9a7qb1HLYvgttO4npmyCeR4c/ABGnIA23yqhCtHBji7SBY2a5x2uolklgMzZItGkO04OoHPI9is6Piinpax1S6mqpXOBAa6oGB/0rNoUZMGPI7ki8ZyjwXs17t81VJUOt8xdI4uIMzT/4KVBxVRU8DYWW6cNaNv3wPwLMIWf0eH0Sss07TNU7i+kPO3T/ANYH4E0OJ6IO1eIT/wBYH4FmkJ9Fg9Fuvk9mp/dbSA5bbps9WagfhWbpJ/FquGo06uika/TnGcHOE0hbY8MMaqKM5ScuT17y8f0d/tf+RHl5/o7/AGv/ACLyFCp9Ni9FT17y8/0d/tf+RHl5/o7/AGv/ACLyFCfTYvQPXvLz/R3+1/5EeXn+jv8Aa/8AIvIUJ9Ni9AuuLuIf3U8Qz3bxbxbpmtHR69WNIA54HYqVCFvFKKpA9d8E/wA16n21/cYhHgn+a9T7a/uMQvGz/kZJ5txP86br7ZL3yqtWnE/zpuvtkvfKq17Ee1ECtcWuDgcEbgrR0s4qKdkg6xv61m1ZWeo0yugdyfu31qs1aNsMqdFwhMzVUNOPyjwD2cyq6e8uORAzT/KdzWSi2dUskY8stXOaxup7g0dpKgz3eGPaIGQ9vIKolmkmOZHlx9K4Wixryc8s7fBJnr6ifZz9LexuyjIQtEkuDBtvkEIQpIBCEIAQhCAEIQgBCEIAQhCAEIQgBCEIAQhCAEIQgBCEID13wT/Nep9tf3GIR4J/mvU+2v7jELxc/wCRknm3E/zpuvtkvfKq1acT/Om6+2S98qrXsQ7UQCVri0hzTgjkUiFYASSck5J7UIQgBCEIAQhCAEIQgBCEIAQhCAEIQgBCEIAQhCAEIQgBC0OIBYbfCJY4pKmJ2rNGx2o9K4ZMh3bsBy5YUmgt1F4zUQRQTskgqYojLM1rwcuwTgtwDtyOVnrQMqhab4Nt1TSUczwYGx0Alk87HSOMrm5JDTj14PUPSo1VarfRNkqCZ6mHVG1jGHQ5upurJJbuOobDPNNaBRIWiFFTfurqaUwSGFsMv5MRjXtETy7cj7UyyzUlZSxS0onZNVCRtPA4h5c9mknfAyC0kDbmMKdaBRoUivhip62WCFxcyI6C4nOSNiR6M5wo6sD13wT/ADXqfbX9xiEeCf5r1Ptr+4xC8bP+Rknm3E/zpuvtk3fKq1acT/Om6+2Td8qrXsQ7UQCEIVgCEIQAhCEAIQhACEIQAhCEAIQhACELVeDiCnqOLWsqmQuiFNM4maMPY0hhIJB545qspaYtgyqF6jdrPSVs94oaWOCnk/eEMkzYGsjke9+DIwb6WkEcjvhUtNbbDT8WW+jo6a4mWC5RwSuqmtMUg1YO2Nj6OxZLMmuAYhC3/wC5GyXiuhmoJquGA1lTFUseGlzujbr/ACYHLI2A3S0XCPDlxoILlELnBTvZUvfFK5mr8k1p804wc5/+YU9aIPP0L0jhvh+w013sjpqetqJ7hG+pi+K6GNnnAMdtuQBudt+pU3g+p7c7iCrq7rCyWio6Z75GvGRuQ0d5Oqt3XAMw24VjKXxVtVMICCOiEh0789l065172sY6tqHNZjSDKdsclvb7wtR2Pgu4W9zGSXKCYVnS4BcIDIY2jPpADvrTfCVRZbdwQ6uu8NO+N1wfG9r6USvlb0YOhrttG++VHVWnUkDBRVlVA9kkVRKxzG6Wua8gtHYPRuu47jWxTPmjq52yyfHeJCHO9Z61s7VwjY55LTR1fwg+qukDqhskGnoo2+dhpyMkjG56k/WWKzSW6Ovr2TtiobPSyllLpa6VznlpySP2p1o3wDAiqqBUdOJ5BN/9wOOr7U8y6VgrWVjp3yTsBDXvcSW7EberOQtnX8GWMvr6K31NWKuk8XkEk5b0ZZM5oAwN8gPG/XupM/AXD/wjBQw3NwmZWMp5WGdrnStJwSGgeaRzwc7J1oA843Qpt4ipILrUQ0LZW08TyxvSuBccbEnHaVCWy3QPXfBP816n21/cYhHgn+a9T7a/uMQvGz/kZJ5txP8AOm6+2S98qrVpxP8AOm6+2Td8qrXsQ7UQCEIVgCFqqHhGW72qzeKRww1Fe6o/LSTEhwj33bjzcAHtypNn4BZU3e0MqrpSy0Nwe9okpnOJLmfGYMjn6eX9+TyxQMYhayq4Rgnnqaumr6Khtcc4p4pppXua9/PSDpySBzOMBMngW4QR10lbV0dHHQzCGV8shwS5uppbgHIIwpWWL8gzKFrIvB9XSxtxcre2Z1G2tbC6QhxiIznlgYHpUKu4UkoKihE1zozTV0RliqmF7mEA4I2bnOfQnUj7BQIVlfbHUWCtjpqiSOUSwtmikiJ0vY7kRkA9R5hVqummrQBCEKQCEIQAn6StqaCYzUkz4ZCxzC5hwdLhgj6wUwhQCc+93OSm8WfXTGLQyPSXbaWHLB9ROykVHFN9q+g8YutTJ4s8SRan/FcOTvX6VUoUaV6BasqL3T22G4sqZo6bxxxie2TBE+kFxA55wRuuqjiq/wBXvPdamQFr27v20uGHD1EBWVCbdVcEx089xp4ZqSvkqHU8mrVMwsaMNwMZOCN1o+IeJLVPSONJUUEsE00TqeKSSRxpQ0g56PRhoAGCAdxnmsHLetIMrYrhxMaCeC1XOaCmpA2R7em0tYHODds9WSM/aqmZ9ZbJq2gbUjDyYp+ifqZIA7PPrGRleiXO/wBmdcKmd12imknpYg8McXRtcKhri1hLQcacnB5csp2n4msjfG3UlZSQubcJ5phNI+NtSwuyzZrTrGNtJVeo+dIMBS1N+vdcaOnnqaqpqohTlmrJfG3cNPoGM/Un7pZb5abQ1lRLHJbxPkiCoZKxkpHXpJw7AT3Dl4oKXiCskqf3nS18M0AfECfFw/kQOeBy9SjXez0Vrow6K/0tfK+QYhpWuIDcHznEgAH0LW3qoEu11HFtNRW6mttbURU9wlcykY2YAOcDhw5+bufUqqpud1DJqKeslLQxtPIwuyNLHZa0+gFbHhvi2itNu4apHeJP6KqldVPnh1vp2l4ILT1bZ5difs9+tscFI5l4pqOmp6md9xpZIi51Y1ziW42OrLdsHlzVHJpv7QYSS73GY1DpKyVxqWMjmJd8drcaQfVgY9SkTcUX6oNOZbrUvNK4SRan7scOTvX6VsbRxHwzLbImXJmmWcvt7884aUkua/lzaSB/7U/bOKrVUyXEx1EFBUGsBikkldEHU7WhrGhzWnOMZLTzyjm/7QeaPkfLI6R7i5zyXOJ6yVyp98qoa691lVTxRxRSyuc1sWdA9IyAcHny61AXQuAeu+Cf5r1Ptr+4xCPBP816n21/cYheNn/IyTzbif503X2yXvlVatOJ/nTdfbJe+VVr2IdqIBCEKwNdZ+NWWqls8LqF0nwb4zv0mOk6UY7OpcWXjFlqprLG6idILVVSzkh+NYeMActsYVTSXWGKnigmpw8RsIDtIOkku39PxhtnqUoX2hZRmCGmcxzyS54aNiWkbD0EkjsWLgvQHqTiOgktUlpvNBPPTCsNVCYJhG9jjsWnIOQR9advXGhvVtuNK+j6M1lXHMwtfkRtYzQG+k4xuq6W7UlVKXzQuYS/USxjcuGpxAPL+MPXj613VXmimjnZFRMjD2lrCY2nGS7PeG/VpChQV3QLBvGsYuLKrxJ3mWb4M09J16dOvl+xO23jimo6KhpZqCU+KUUtL00UobI0vdq1sJB0kcljkKzxQfgF3xRf4+IaminZBJCaakZTnpJekLtJODnrO+6pEIV4xUVSAIQhWAIQhACEIQAhCEBa8M2YcQX+mtZmMIn1ee1mojDSeWd+Ss7rwNX0tzipLeJKoSUvjR6ZggdEzJB1hxw3l2qs4ZvDbDfqe5PidI2EO81pwd2kf3qTZuIY4H18N4bUVtNcIRFM5suJRpcHNIcfSOSxlr1WuAR63he825srqqjMbYoWzvOtpAjc7SHbHrKequGaig4fmuFYXRTxVMcXQ7HLXs1h2QezCuJeMrPO8Uj7bVi2OtzKJzBODKND9bXB2MKHfuLorzb6ylbSOhE1VFLFl2dLGR6AD2nG6hSyOrQKqgtArLHc7kZiw0HRYZp+PrcRz6sYV5wtwKOJLP46KyWGR1SYGBtMZGNIaHanuB80elQGXu103CVRa6SiqGVtYYxUzPlBYQxxcC0YyDv+xMxcRSU/CXwLAZonuqzO+RkmkOaWBuk49Sl62tttwLR8HX6vgjmpaHWyXJjzKwF4HMtBOSNuakz8GV7xTG3N8ZElDFVTF72sEWskYyTy25qwtXGVqpnWusr7bVS19sh8XidDMGxuZvgluOY1H1qLWcYQ1NmnoG0sjHS2+npA7UMAxyaifUVW8t8AgV3B1/t0Ek1VbnMbE5rXgPaXNycNOAc4J5HkUScH36KSKN1Dl8srYQ1srHFr3cmuAPmk+nCs5eN2+PXKsipna6uGlZGHkENdCWHJ7QdB+1WU/hIgdXU9VBBWNBqmT1UL3R6HBpzpaQwHnyJKasvoGHrqKe3VklJUta2aM4e1rw7SezIJCjp6snFVWTzgECWRzwD1ZOUyt1dbg9d8E/zXqfbX9xiEeCf5r1Ptr+4xC8bP+Rknm3E/zpuvtk3fKq16JePBlerheq2thqqBsdRUPlYHyPBAc4kZ83moXkmv30u3e8f+BepHJHStyDEIW38k1++l273j/wACPJNfvpdu94/8Ct1YewYhC2/kmv30u3e8f+BHkmv30u3e8f8AgTqw9gxCFt/JNfvpdu94/wDAjyTX76XbveP/AAJ1YewYhC2/kmv30u3e8f8AgR5Jr99Lt3vH/gTqw9gxCFt/JNfvpdu94/8AAjyTX76XbveP/AnVh7BiELb+Sa/fS7d7x/4EeSa/fS7d7x/4E6sPYMQhbfyTX76XbveP/AjyTX76XbveP/AnVh7BiELb+Sa/fS7d7x/4EeSa/fS7d7x/4E6sPYMQhbfyTX76XbveP/AjyTX76XbveP8AwJ1YewYhC2/kmv30u3e8f+BHkmv30u3e8f8AgTqx9gxCFt/JNfvpdu94/wDAjyTX76XbveP/AAJ1YewYhC2/kmv30u3e8f8AgR5Jr99Lt3vH/gTqw9gxCFt/JNfvpdu94/8AAjyTX76XbveP/AnVh7BiELb+Sa/fS7d7x/4EeSa/fS7d7x/4E6sPYMQhbfyTX76XbveP/AjyTX76XbveP/AnVh7BpvBP816n21/cYhWnBHD1Xw1ZpqKtkhkkfUOlBhcSMFrR1gb+aULyczvI2iT/2Q==%20"/>
          <p:cNvSpPr>
            <a:spLocks noChangeAspect="1" noChangeArrowheads="1"/>
          </p:cNvSpPr>
          <p:nvPr/>
        </p:nvSpPr>
        <p:spPr bwMode="auto">
          <a:xfrm>
            <a:off x="92075" y="-1571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124" name="AutoShape 4" descr="data:image/jpeg;base64,/9j/4AAQSkZJRgABAQAAAQABAAD/2wBDAAoHBwgHBgoICAgLCgoLDhgQDg0NDh0VFhEYIx8lJCIfIiEmKzcvJik0KSEiMEExNDk7Pj4+JS5ESUM8SDc9Pjv/2wBDAQoLCw4NDhwQEBw7KCIoOzs7Ozs7Ozs7Ozs7Ozs7Ozs7Ozs7Ozs7Ozs7Ozs7Ozs7Ozs7Ozs7Ozs7Ozs7Ozs7Ozv/wAARCAFOAQQDASIAAhEBAxEB/8QAHAAAAQUBAQEAAAAAAAAAAAAAAAEDBAUGAgcI/8QAVRAAAQMDAgIECAkFDAkDBQAAAQACAwQFERIhBjETQVGyBxQXImFxdJMVMjU2VIGR0dIjQlVzoRYkN1JiZGaUpMHh4iUzNERFkqKxwnKC8CZTY4Oz/8QAGQEBAAMBAQAAAAAAAAAAAAAAAAECAwQF/8QALhEAAgIBAwQBAwMEAwEAAAAAAAECEQMSITETMkFRBBQiMwVhcRVS0fAjQ5HB/9oADAMBAAIRAxEAPwDP32+XWG+18MNzq2NbUyNa1s7gGjUcADKr/h+8tGkXeuJ9NS/70cRHTxFcg0bmql7xUOGMtGXc16kYqlsdSVllHebyN3XeuJ7PGH/enPhq8H/itb/WH/eoMYyU+1oyoaXo1jBExl1vDud1rf6w/wC9SY7pdcb3OsP/AO933qFCPOUjYLN16OiGOJJ+FrmB8pVfvnfeuHXi5jlcqv3zvvUcu581w7ziopFnGPo7mv10hjdIblVnHV07vvVfT8RXZ0oMt4rRnk3p3/enKyLMBBHNVNK1/jD3MYTpOHY5hq1jGLXBy5FUki/qb1d9QLLrWbHdvTOH9+6IOIbq6fon3KryeX5d2/7VV1NSHVDHMY9rS4Bur7Co5JFY0tO4OU0KuA2lLY1Tbvc8/KNV7533pz4WuJ/4hVfVM771WxyB7AR1hdgrFxR1pR9FgbtcsYFfVeszO+9cC7XP9I1Xvnfeohd6SjKjSi2mL8E0Xa5AZ+EKr3zvvXD7vcv0jVe+d96ilybeVKiiGo+hu4X+7sbpZdKtpPWJ3feo54ivIkja261pIj1YNQ7zjnr37EzVxl5JUbxcSyQcwchuR1LdRjXBxSX3cFpW8Q3bocNuFfFpbu81Dxk/am6biG7mWMOutaQ5ozmofzx61X1kTpp3x9M97GHG52TtLBmUOxsNgmmKRFXM0Ed4uZBzcqv37vvXfwvc/wBI1XvnfeoABbyXWSsdKOxRXomfC9z/AEjVe+d965N3un6Sq/fO+9RQjtSkHGPolG73TPylV+/d96Q3e6fpKr9+771F1BcueOeVOleiNMfRL+GLp+kqv37vvQbzdP0lV+/d96g6weopcppXorUfRM+Gbof+JVfv3feozrzdmuI+Fa3+sP8AvTJOEzMM7qyivRSUV6PR+Baqoq7LNJU1Es7xUuaHSvLiBpbtkoTHg7ObBP7U7uMQuDL3s8+fczA3yPPElzJ+ly94qMdgAFY3xoF+uJ/nUneKrwN8lelF7I64qkdxNGMBSGtKahGG5Kkhwwqs2ijphxunC4EJjIzsV1yCq0apnQOSugdJTaCcnCCxJTrBCq9AhfJIxz2SDfIPNW427PsVXXO6J4f1HmFeBjlXkSqpz00Ly8vOkOJJTVOxxkLsZwcJZJmsLW75e0HdSqeHDQCcYCt4MquWw9HIGtAOycFQOrJXIjAGxS8lnsdCtC+MN68o8abnCaeWnnsmDjq5KUirm0T+laRsf2pHPGFB1OzsV15x5lNJOs6mmYBgglRYpgZejG2kF2ezCdLCTySwtihc9z49Rc3HqV9jJ22RopRPISNhnJParGF7GDZQoY2QZ68nsUlkg2GEe4htySunbhcuqA3qXI3A5LlzRzJVKRs5MebIXDIH7UzPVsh2Jy48mhIxwAwCoFQCJg4qYxKTm0izhBfC6eTDWgZwFW1NZI2QhkjSAMlozkBSqiT/AELLg7HAOPWq7xYGk6aJxe8nBIbgAKYr2UyN7JFhRz9MzfmP2qXjr6lEoYujjHqUtxwzJ5KsuTSF6dzgAucuXgJTM1reaZFQx5I1DKJMNo9D8HgxYqgfzt3cYhL4PvkKf2p3dYhcGXvZ58+5mIvgLuILh7TJ3ioZbthTr55t9uB/nMneKhsGpd64R2xWwgyI9s8lC+Ey2UtIw0Hc5U8DScFQpbcZZ3NB0sI1ZG+6vGvJE9XgsS1zYRMSCw75CWKVsrMtOQm6VpbaBHr1BjiM9u6qmTPgqMs3BO4zzVUrsvKemv3LwEJC8BMtkD2Bw6wmXvJOFFFnMffNthRnNDzuNxuCUreeXJ0FmOYU1RRvUNVDGzPY7SBpGAGhDZXs6srtz2Dkm3HPIKSOHaHPGX9iTpXuXAHYE41ibE2znBKUMPWnQxdBuFFk6RtrF2GLsAJcKLLUNli5LE6fUkISw0R3QgpvQWHYqURuuS0EclNlXEabI4cikeXuO5Q5uN8JMnPJSVDQWjIJTNU7XDkg5apTXEDkmpgXtcNPNERJbHceJbPM0cwB+xRqPz2hgcdJ3I7EkUs7KGYBh0jCSl1NbrxjOymuSrdtFnlrGYzjCjifxmYQwkkZ3PUmKgPljIBOOtJaToqQ30qK2svrbkkSbn0dNG4b55N9aq6AOkqRnPblWl1DDXQiVuphJzk7Lmlp2Q6iDqJPxlKdRKzjeT+D0fwfjFjn9qd3WoS8AfIc/tTu61C8zL3s5MnezC8QHF+r/aZO8VHiOyd4jdi/1/tMneKjUzwW7leiu1HZBj7253UWoy1uQcAdYUzIxzTFVHqgfgZ25KEaSWw606bUDgDJJwqqmZ0srnO5BOmerloHHT5ofpwBy2S0rNEIJG53V0qTMpPU0PYAGG8kaQeXNKduaXXjqUFgEaHADrykL3H0LlBsB57JQEoC7a1BQNanAEgSqC6FCEmd0uVBY6ShchLndQSKUiMoQg5K5XRK5ypRBy5uybIwnjuuHNUlWjhrtJ9C78124wuCMJOXJSVscIBaWfmu5jtXHRNHoQHkc90usHrQnZiHDepRYcRXFuORcCpR5dqjywPfKwsOntd2KUUlzaJd186ojbtucLpgw0D0KG+Gfx/znl7GnIJOQprAWhVeyouncm6PQeARixz+0u7rUJeAvkOb2l3dahedk72cWTvZgOIfO4iuA/nMneKq5NUYJad+pWl6GeI7kT9Kk7xUOSML0o8I3StWc2bMtURJlwAzuU7dJmxT6IiQRzwVHttR4pVSExl4weXUmZHeOVT3tzgnrU191ltX/Gl5JkEolixjr3HVlKXJuOExtwDhKB2nKEq63FyV1zSADCUbqCQwlAJSgLsDAQtQgGF0EgShQWoVBykG5V7Z+F6i82quuEVRHGyiBLmuBy7AzsqtpchtJblHgrobIRhSSGV11LnGF0EZImfQgpcK84e4ZdfqSvqBVCHxJgeRo1ashx7f5Kq3XJEmkrZRehIWpfThJzVgcI+pBGEgO6khiELghaGw8My32hr6plS2IUTNZaW5Ltif7lREZUJpuitpjRQuiMK14ZsI4ivDaA1TKYFhdrcMk46gOs/4qW6Vsq9in3HJdNdnmFJu1B8F3WpoembN0EhZ0jOTvSonpClU0Ex5rhlO6sjCjNIyo1RUva7S3YJVltelbnqHAPyHNt/vLu61C48HU3TcNvPW2ocD69LULzcvezhybyZhr23/AOobj7VJ3io2AQpl8GL/AHA/zqTvFRGnIwQvRXCOyHA2xhie5zNi4YK5ihbFnHM9qf0+tJhTZbSjhxz1o0YC65JN3FBRzhdBqUN7V0gSEGyVGUKCQyhIdylCEigr0LgT5mcQ/q3f/wAyvPRyW84Kq6eDhC/RTTxRvexwY1zwC7zDyCzy8GeTtHOGbVYn8D1FzutIJDBK7L25DiBjDR6+X1qwt9BwtxTYp6qO2fB4o35kMeNWkb8xzyMqot9VTs8FdfTunjEzpyWxl41HdvUnOCqung4RvsU08cb5I3aWueAXeYeSxae7/cyae7/csLRT8McWW6upqSzNopKdmWSbazkHBz9XI5ULgu02aq4ZuNbdqZrxTyOzJ+c1oaDsmvBpVU9LPc/GJ44g+FoaXuAyd+1WHAkdLPwXd4qyTo6d8rhI/wDijQN0latCVxtWzi0TcJcTzOtLLKKKV7D0MoxqOB2jr9eV1wdRPtsfFFFIQ50DAwntwH7rqzcP2rhSqN7rL3BUMiYehazGXZGO05PqTPC95gq3cUVk8jIDVtDmMe8AnZ+AO3qUe64D3T08EPhuy2i38NScSXyDxhhdphh5g745dpOefYrbhtvCXFFZLosrKaoiZkxfmub2jHX96ruG6y3X7hN3DNfVNpJo3aoJHHAO+Rz9JO3YrfhSzWnha4Sme9U89XLGQ0BwaGtyPTzJwkvN8kS83yVHBNltFyivLrjSskZA7zXHmxvnZx9imWWn4U4shrLdSWcUj4GZjm5vI5B2efPGxUPg2spoLXxI2WoiYZWu0BzwNWzuXaovgxq4KW8Vj6ieOJroMAyODQTkdqs092TJPdlz4PauhHDVxi8R/KUzCal2f9eDqIH2bKNwvbbLcbfc7xDZm1kwmPRULnA6G7YAzt2/YonAlXTU9m4hbNPHG6SLDA94Bd5ruSicGWrxmlkraHiJlvuLHgdE47FnpB5qGuSGuWVPFT7a+64t1tlt4a0CWKQYw7rwOpPcB0FNcOLKenq4RLEWPJae0NOFaeEmuoaquoooJo56qGItqZYsYJ2wP+/2qB4Pp4abi+nlnlZGwMflz3AAeaeta/8AWX5xl3wtYLTXcVX+lq6OOSCmceja7PmDUeSlWCDg/iWoq7NTWUQ9CwllQca3gHGc8wckLnhaupIeKOJ5ZKmJjJdWhzngB3nO5dqqPBjUwUnEtTJUTRxMNM4B0jgATqb2rNp7szabsx1XT+K1k1PnV0UjmZ7cHCizx9I3lurG64ddat7cOa6d5BHIjUVFx6F0p7G9Wje+DIEcO1IPMVju4xCf8H3yFP7U7utQvPy97OKaqTRjb2Ab9X5H+8yd4qI1gUy9H/T1w9pk7xUQLtXCPQjwIQuSuyVyVZFmcEZ6kvRuAzpOO1bjhGx2ymss/E17YJaeIkRQkZBI2zjr32CeHhPj6XonWKn8T5aAfOx9mFR5HdJGLnvUVZgACTgDJShjy7S1jiRuQAtvR1FirfCDa5bJTOije7MrS3DdRB2A6v8AsrqlmrYPCBfWUFDT1JMTC4Sv0aRpHI4PbuFDyNeCHkrweVpepXtt4WuvEMNVW0MUThFKWuZqwdXPAH1qVcfB/fLbbn1sjIZGRt1SNiflzR1nlv8AUr643VltaujNBji3XpOnOM42SLa0tRXjwYVDBQU5pdZaZi/zh5w/NxzyeeVTWPhC78QRmakhayAHHSyu0tJ9HWVCmt7CmvJSZS5V9e+CrxYqbxqojjlgHOSF2oN9fWE3YeErtxCx8tHGxkLDgyyu0tJ7B2qdUauy2qNXZTZ2XQB06sHHbhaaXwdX+LpnObB0cTNevpNnDflt6FYULW+SG4OwMipG+P5bFVzVWiryLlbmIC0Vo4nZbOG7haDSukdWF2JA7AbloHJZvK9Wq7zScN8I2aqdaoKo1ELGu1AA/EBzyKie1Khklwqs8sJSL0OrorLxnw/VXG1UbaKvpBqfG0Aats4OOeRyKxtksFx4gndFQRBwYMvkccNb6ypU01uWU01vsV6QrR3XgO9WujdVubDUQs3eYH6i0erCh2bha536knqaBsb2wHDmudgk4zsp1RaslTjV2VHUkLSRkBaau8H19oLc+teyGRsbdT4435c0dfUtLwTYZ5ODbgXMiLq9jugJ6tiN+zdVlkilZSWSKVnmJY7RqDTpBxnGy4zhb7FzoPB7caF9BSuhgndFJN0nnA6hnbG5ydjnkqm3eDy+3O3Nro2wRMkbqjZK/DnDqPLZWU1TsrrXky25OwSg9q9C8Gtgqob3W1FXFGGU7XU8jHHJD8g8v71U1vAN7qbtXtgZA8xv6QtEm5DydONvQnUjbRHUV0ZUJRsdlo38B3eOWphZJSzS0sQlljjkJcAQSOrfkqq02mrvVeyio2B0rgT52waAOZPUp1JmikmQ+fUjCfrqN9vrpqSR7HvhcWOLDkZHNM5Ulz0DgAYsc/tLu61CXgL5Dm9pd3WoXn5e9nn5O9mKvW1+uHtMneKiZKl3v5duHtMneKhrvXCO+PAEoSJMqSx6JbqZ9/8ABa6gojrqqWUuMQO7sOLsfWD+xYAUtSZ+gFPKZc46PQdWezCl2a+19hrPGaCbQ47Pad2vHYQtX5Va7RkWuk6bHx8nH2f4rOpRbpGFSi3RW8OWivs/G9qhr6d0L3vD256wQetbOz/wkcQfqGf9mrzt3Fdzlv8ADeamRs88ByxjtmN9AAUul44r6W+Vt3ZT05mrGBj2kO0gDHLf0KsoSZWUJSNDwdUy0fBHENRC8skjke5rhzB0DdJ4N6maa2XyKWV8jRGHYc7O5Dsn9iylBxPV2+z11rihidFXEl7nA6m5GNt0WDiar4ehq4qaGKQVbQ1/SZ2G/LB9KPG6YeN0zT0v8DlV+v8A/Nqe4wlqqbguzMtbnsoHRASmLrOkYBI9OfrWSZxNVR8MSWBsMRp5H6y/B15yD246lKsHG9zsVN4oGR1VLnIimBOn1FND5/cOD5/crHVl4NnMLp6v4PL8EEnoy7s/wW2vElTD4LLZ8Gl7YnaRUOi2OMHOcdWrms9fuOrlfKM0XQwUtM74zIhu71k/3Jrh7jO48PQupomx1FM85MMvIH0dilxk1dFnFtXRqvB5NXycPXds7pXUrYz0OsnAOk5A/YoFB/A/cfaR32KNL4TLtI2aJtJSthlZoEYacMznON/SqSHiOph4ZmsIhiNPM/W55B1A5B7cdQVdEm7orok3ZU5XoPGMckvAnDojY55DGZ0jP5i89+pbGh8Jd1oKCCjjo6RzIIxG0uDskAY7VpNO00Xmm2mi34DpKiy2C7XW4RvghfF5gkGC4AHfB9JwE/wrJQU/g4mlmbUGMyu8Z8V/1g3H7MY+pY2/cZXfiGIQVUjI4Ac9FEMNJ7T2prh/ii48OSvNIWvik/1kMm7Xen1rN45NN+SjhJpvybKy8Q8KWds8tBBdnRubiUOaXs9Z3wjgupEHDXEVTRF0bWPe+EnYtGkkKiuXhFuNbQyUlNSU1EyUEPdE3zj2qrtPE9XaLTW22GGJ8VYCHufnIyMbbp03THTdM1fgzq56gXiKaV8jTEH4e7PnHVkrngh7v3F8Q+cfNY7G/LzCsrw/xLVcOOqTSwxSeMsDHdIDsBnlg+lLauJqu0Wqut8MML460EPc8HI2xturSxveiZY3br9jS0BJ8EVwJOT4x2/ymKXabtQ8RUFutVzFXb7hE0CjqYstDtsAg/V/isdBxJVQcNTWFsMRp5n63PIOrmD246lc0XhKuVHQx07qKkmfC3THK5pBA9Q/wVXB77ESg99iy4Ht89p8IVwt80xldFC7Ls/GyWkE+nBTvClRNDbuLp2SOEkbnljs7ggPwslbOLLhbL5UXgNjnqagEP6QHG+Ow+hJQcVVlvpbpTxwQObc89KXA5bnPLf0qXCTIeOTsd4EvTrTxVA+WQ9DVfkZS49vI/bhbh9sg4Epr5emvaX1DtNI0/m53A+0/Y1eY2q3S3S601DAcPmeGh38UdZ+oLW+E289PcKezwv1RUTAXuzkueR1+of9yk43NJCUbkkYx8j5Xuke4ue4kuJ6ykXIISrejpPQuAfkOb2l3dahHAPyHP7S7utQvOy97PPyd7MVe/l6v9pk7xULKm3v5dr/AGmTvFQcr0I8I7o8C80iMoKksCEIQgEIQgBCEIAQhCAEIQgBCFdU3DzZbfFVVFwipnTtcYWPGzgO09SxzZ8eFJzfJKTZSoXccEszi2KN8hHUxpcuSxzXaC0h2caSN8rTVHixQiE5JTzwgGWGSMHkXNIygU8zojK2GQxjm8MOPtUdSFXYobQu44JpRmOJ7wTjLWk79iR0UjZOjdG4P5aSN/sU643VijnqQrGG0SvttZVyl8LqXT+Tewgu1HC4tFrN2rDTiYRYYXlxGdgsfqcSjKV7R5Jog53SKfcqCnojH4vXxVmvOejHJdUdnlqYap8uuA08JlAdGfP9Cj6rF0+o3sRT4K9IruDh9tVVQwQ1Rfrp+mc7oj5p7FCqaBlPb6eoE+qWVzmviLCNGPT1qI/LwzkoJ7/7/gnSyECWnLSQe0JDknJOSetOyU80TQ+SGRjXci5pAKVtJUP3ZBKRjVsw8u1b64VdlaGMYSpSkVweh+D/AOQp/and1qEcAfIU/tLu61C87L3s4MnezF3z5duHtMneKgqdfPl2v9pk7xUFehHhHdHhAhCFJIIQhACEIQAhCEAIQhACEIQAtdYqKsqKCKjraZtRbahrnskDxmA4O/o9SyKcZUTxxOiZNI2N3NjXEA/UuP5nx5Z4KMWl/vgtF0zXWpsUVhLKE1UkjahzZnUbmh7tzpO/VjHJdNlhl4njEtOYqtlM4NM5aS+THmkkbZWOimlhdqhkfG7tY4grkucXai4lxOck7rg/pcnOUnPm/wCd/wD4W1l9cBxEKCQ3MyeLdINQk05z6Ov7Fdv+FDdqX4PwLRobjBHR6Medn081iZaiecASzPkDdgHOJx6kgnmbEYmzPEZ5sDjg/Urz/T5zilcVz4238/yRqNQazxGx3KW2ydG012I3M6m46lNa8S3qmmOg1cttDoi4jeT71iNTtGjUdJOdOdka3kgl7iW8jnkof6Xd/dvvv/KXP/hOs10vwuOFrl8LF2cs6PWRqxq35dSr+DMm8vDQHHoH4B6+SpJKiaXPSTSP1c9Ticrhj3xnLHFp7WnBWkfgS6GTE2vu9LZbEat7NfTtnbfqH4TtlLRbP6LowAHOxtndOQ/DnwfdvhUuMfQu0ayOf8nHUsa+WSTGuRzsctRzhdPqZ5PjzyO2xu8nbsWMv0yUq3XjxxTvbfz5J1m2o5pI7tQtY8ta62AuGeeAcKLRyRTUtikrXBzX1EznF55uycZ+vCyXTSggiR4IGAdXIdi5L3FoaXOLWnIGdgn9Kf8Ad/u/+RrNi74UNPdfhv8A2TondHrIxr/N0rr4Rqqep4epoZCyKSGPpGjbV1YKxz55pWtbJM97W/FDnEgepIZHktOt2WfFOeXqRfpdr7mv4S24oayTdwG3esa0YAmfsPWoiCSSSSSTzJKF7GOOiCj6KM9C4A+Qp/and1qEcAfIU/tTu61C4cvezz8nezF3z5duHtMneKgqdfPl2v8AaZO8VBXoR4R3R4QIQhSSCEIQAhCEAIQhACEYQgBCMIwgBCMIwgBCEIAQhCAEIQgBCEIAQhCAEIwhACExPVwU4894z2DcqunvD3ebCzQP4x3KsotlJZIx5LZ8jI26nuDR2kqBPd4mDELS89p2CqZJZJnapHlx9JXC1WP2c8s7fB7D4L6iSp4bqZJMZ8dcBjqGhiE34J/mvU+2v7jELyc/5GYXZmr58u1/tMneKgqdfPl24e0yd4qCu6PCPRjwgQhCkkEIQgBCEIATtWOgpKeVtQI9UZJY2JjiTqduS4H0JpSKluqnpQeuI99yxzNqJjmdRKFt+Je4Oq3NA5ZpYzn/AKVOhnnqrdJW09exwieGvY6njB3/APapV48GlwhqmmiLSx4aXMlOlzCQc+sbK0h4aqm2BlEzd8YyXNaPOJP7ea5NT9nJqfszFFca2rq20/TNbqbkOEMZA/6FJuNU+11Hi9RcR0mnJ00seO6pNs4WqYK2L8rlziGloapN+4Uqrs8OgbiePzdLttTduv0ZTVIapeykpbtJVSFjKl3b/s0X4VdtgzbJak1LZvPY0NMbWOYd88gMjZJLweOH6CCofKJZJXFryCOfoHPG3NJEf3hUN6g+P/yV4SepF8bepbjluIa+Y9DHKRHsJBsPObv9mVLnhfL/ALOKcO6miFmD+xQKUkRVONyYh32qxo4K10QMbMNPW7Yn1Lm+ZknHLSZ7vx8UJwbkVla6tgwDEyJ3pgZg/sUSK6TRk9IyJ+f/AMLB/cr6ooq6oAY+V0jABsW59aqau2tj2LwDjqC5l8iXsT+Hq4G47lJKTiOEeuJn3LuGukkkcDGwho30wNP/AIqTS2mJzCWyOcAN9sKZYquioquWjfI1rSfjuVllm/JhLGovS0RaRz6mqjBEXRlwBb0TNx9iYomNkrqeNwy10rQQesErUmltclQJYZWGUb/kwdysrRzRxXGl1vDSZmYB9YXf8OUpKVszzRUeD3EcF8N4+SKf7Cl/cXw3+h6f7CotNxNUue+OanYCORGQpBvlc1up1IzlnGSFzfUx9nn9PIdfuL4b/Q9P9hSHgnhpwwbPT4PoKcF9lx51K3PYH/4JufiiCmdiWneBjJcCCApXyI+yNGUY8nvCJ3NhpP8AlP3o8nnCP6BpP+U/epM3FVDB0ZeyUCTkdO2FY2+401zpvGKVxdHqLckEbj1q6zOXEjNxkuT528JVto7TxtV0dvp2U9OxkZbGzkMtBP7VlVtPC3/CHXfq4u4Fi17eLsRU9d8E/wA16n21/cYhHgn+a9T7a/uMQvJz/kZJk7nUdNf7qw/GjrJW/VrOEwoV2qPF+M7oSfNfWytP/OVNXoVSR24paoghCFBqCEIQAhCEALuruVDStpIquVzMwn4rScee5cKNc6JtfVUUIpXyyeLndr8YGt3NY5+0wz9prbNx1w3R2+CCrulXLIxxLjJSiQAb4AOzscutVt344o+j02m4QZ2wXUkjHcv/AFELLVXCtTDE+ZlPKWtGSA9u3PZV1DQeN1jaeOF7pMag0vG+FxHGXFt4gqIasST3WENyCXOhe7G+dgAttSeECxNy+puETHaMAQ2+R++ADu92PzQeXX9vnVfTGhe6Ce3GJxBwekykPD9T4iKxsEjonNDgQ4dYylg9CuHFfBtxc6bxurqK7DWxyzM0BrR1aWgNHX6d1RQ19FWUtU2kkLy17C4kEfxll7ZZ/hOV0UIfraAcZCt7RQyW9ldDLG5rsx8znPxuSvj70aY+9FzbnOb4y5hAcIhjPX57VbwcQF4HTtaHRuwQfN6vR2YVbZaY1b6qJvxjBkesOaqi9TPjqWjcSgHpARjzs/tXL8xJ5qPfwSjHF9yLaSrrb3WGKGQ0zWNALosj7E3VUL7brkragzAnDXnnnHWl4Yzp6QgFzj+crHiGNkkLQIslzwSN1R44qByw+VN/J+17cFZR1scmtscoIa0uDHHGdlVQurGiSoa+RgccANAw52ez7FYx2ky/Fpyd+xLU2mop4QdJYAcgB3IrGEkjv+V8eWRLdWSKOSTx0RNkJlBIe5vaBushbXukvFG5ziSZ48k/+oLdcKWzD6uqmBJbG7Tq7SDk/sWDtfytR/r2d4L1v06nGdHkfOk7ipeD6Qgjh6RztGQwnzuz1J9zY3RGVsZc0bZzzTFve3S7JjY3Bdl78DBJSC5Q01HHTMaHtLzG1+rbOea8r6fI27RzS+VjSTsYr5309L41Sx9JsdLe3ZZ2gbPcbJV1U07pNEj2+dzOw29Supbk5kG8bXR0zgHNz8ZV1RJFStkp6SCKngnY5+gPJDuXaVrH4mSjkl8/FrUr2Itxa5ojiY1zuhjaSRyydgFtuFaN9FYYWSf6yQmR3oJP3YWCmr3wyhuuM7te3Iy12OWf/nUt9w9eBdaeUFgZJC4AgciDyK1x4JY92S/mQzPTE8N8Lf8ACHXfq4u4Fi1tPC3/AAhV36uLuBYte9i/Gix674J/mvU+2v7jEI8E/wA16n21/cYheVn/ACMk824n+dN19sl75Uy31HjFK0k+c3zSofE/zpuvtkvfKYtdR0NUGE+bJsf7l6tXBGmKWmReoQhYncCEIQAhCEAKRc76y02OnpqOld49VNOqoLOTA92GtPrzn6lHTPEFHUG20NZHICwNLdBAODrcc+hY5+0wz9pAhuF0sk0NTIHPY9o6RrjkHc81HqszVzn0cEsMsgMjWkFmncEY7RhXVBFDe7HDQPqy2riy5jCBjOezkq60VclFew6uqXMZoewyEbjIwuKqORuzqS5T3a1ubW00rnUgIdO2MnBPIOPVvsmqC6V1qmbGI3yUtS0BsPxgcjGw7U5e7dPa9L6epMtNUN1tIAwfXjmp4pReLXFUUtdmoo6duYXAebgZOEIKmpjmpqmYUcNRBUwODnB4LHNxnIx61dUNwmutsmqpoXhzTHGZdPmuPndfaqy0VGqoqYKmtdTdM0M6UgHUSeRUi4U9TaaSqp2znoi+JzC3YEEO32WuJXNItF6XZouGHsdc5Yula2Qw+bk8jranOPLewRxVrGjWHaH4HMLJ8OSSsqKuSL44p85Of47exX0vwrc4RTv/ACj3EOOo+nK5vmw05rPVw5NcSRw40CNo21HkOtXksZfVY0+cwcsLz+poY6a4yQS1I1xuAz2HmtVYDNT0ZM9Q+YvOxcc4APas5NaTlhGXUsu3y9Cw775+L1KBU1ED26cEkb6SMhdVNQHNO5yqvpC6TGVideqXLZoLfXUppJmtDY3mMgt5E7Lyq1/K1H+vZ3gtu1n5Vp9KxFqH+lqP9ezvBet+n7RkcPyt2j3yCpBnaxsbHnBwD2J+bSYsGFgMTcq1bwtRNkMgkmDj1lwP9yV/DNM5pHTzb7cx9ydSJ4H0+UzdY5gicAW6NILsfndaz9VVBr2M+McE4xnSOxb53CFG8YdUVBHXuN/2LhnBVvjLtL3kH+MAT9qdRFfpMl2zzzxOaZrZJPNaPOx6FvOBdMlLWTtGD0rWfY0fiVhDwtb44ix5lkz1l2Pq2U622ujtUDoaOLo2PfrdlxOT27+oLOc01SOnB8ecJ6pHgXhb/hDrv1cXcCxa2nhb/hCrv1cXcCxa9bF+NHceu+Cf5r1Ptr+4xCPBP816n21/cYheTn/IyTzbif503X2yXvlVfWrTif503X2ybvlVa9iPaiDRUU/jFMx/53J3rUhUlpqBFUGJx82Tl61drCSpnfjlqiCEIVTQEIQgBPOkhlhZHKJSGs0lrXgA7k55elMKPPX08Gznhzuxu6hwUtmVmotfcdfBtE2pZUMfVskZyIkb+FdXCK2T+fN00OWaXaZR55znJyDuqqe7zSZEQEY7eZUFz3Pdqe4uJ6yVK+LHyckpY/CLM11BHSOo2sq5YvzS6VoLPV5qZhq6OnqxUxx1Yftn8s3B9fmqAhX+mx+jEtLjXW24VM8woZ6dszw/oopmhrSB1At9a7qb1HLYvgttO4npmyCeR4c/ABGnIA23yqhCtHBji7SBY2a5x2uolklgMzZItGkO04OoHPI9is6Piinpax1S6mqpXOBAa6oGB/0rNoUZMGPI7ki8ZyjwXs17t81VJUOt8xdI4uIMzT/4KVBxVRU8DYWW6cNaNv3wPwLMIWf0eH0Sss07TNU7i+kPO3T/ANYH4E0OJ6IO1eIT/wBYH4FmkJ9Fg9Fuvk9mp/dbSA5bbps9WagfhWbpJ/FquGo06uika/TnGcHOE0hbY8MMaqKM5ScuT17y8f0d/tf+RHl5/o7/AGv/ACLyFCp9Ni9FT17y8/0d/tf+RHl5/o7/AGv/ACLyFCfTYvQPXvLz/R3+1/5EeXn+jv8Aa/8AIvIUJ9Ni9AuuLuIf3U8Qz3bxbxbpmtHR69WNIA54HYqVCFvFKKpA9d8E/wA16n21/cYhHgn+a9T7a/uMQvGz/kZJ5txP86br7ZL3yqtWnE/zpuvtkvfKq17Ee1ECtcWuDgcEbgrR0s4qKdkg6xv61m1ZWeo0yugdyfu31qs1aNsMqdFwhMzVUNOPyjwD2cyq6e8uORAzT/KdzWSi2dUskY8stXOaxup7g0dpKgz3eGPaIGQ9vIKolmkmOZHlx9K4Wixryc8s7fBJnr6ifZz9LexuyjIQtEkuDBtvkEIQpIBCEIAQhCAEIQgBCEIAQhCAEIQgBCEIAQhCAEIQgBCEID13wT/Nep9tf3GIR4J/mvU+2v7jELxc/wCRknm3E/zpuvtkvfKq1acT/Om6+2S98qrXsQ7UQCVri0hzTgjkUiFYASSck5J7UIQgBCEIAQhCAEIQgBCEIAQhCAEIQgBCEIAQhCAEIQgBC0OIBYbfCJY4pKmJ2rNGx2o9K4ZMh3bsBy5YUmgt1F4zUQRQTskgqYojLM1rwcuwTgtwDtyOVnrQMqhab4Nt1TSUczwYGx0Alk87HSOMrm5JDTj14PUPSo1VarfRNkqCZ6mHVG1jGHQ5upurJJbuOobDPNNaBRIWiFFTfurqaUwSGFsMv5MRjXtETy7cj7UyyzUlZSxS0onZNVCRtPA4h5c9mknfAyC0kDbmMKdaBRoUivhip62WCFxcyI6C4nOSNiR6M5wo6sD13wT/ADXqfbX9xiEeCf5r1Ptr+4xC8bP+Rknm3E/zpuvtk3fKq1acT/Om6+2Td8qrXsQ7UQCEIVgCEIQAhCEAIQhACEIQAhCEAIQhACELVeDiCnqOLWsqmQuiFNM4maMPY0hhIJB545qspaYtgyqF6jdrPSVs94oaWOCnk/eEMkzYGsjke9+DIwb6WkEcjvhUtNbbDT8WW+jo6a4mWC5RwSuqmtMUg1YO2Nj6OxZLMmuAYhC3/wC5GyXiuhmoJquGA1lTFUseGlzujbr/ACYHLI2A3S0XCPDlxoILlELnBTvZUvfFK5mr8k1p804wc5/+YU9aIPP0L0jhvh+w013sjpqetqJ7hG+pi+K6GNnnAMdtuQBudt+pU3g+p7c7iCrq7rCyWio6Z75GvGRuQ0d5Oqt3XAMw24VjKXxVtVMICCOiEh0789l065172sY6tqHNZjSDKdsclvb7wtR2Pgu4W9zGSXKCYVnS4BcIDIY2jPpADvrTfCVRZbdwQ6uu8NO+N1wfG9r6USvlb0YOhrttG++VHVWnUkDBRVlVA9kkVRKxzG6Wua8gtHYPRuu47jWxTPmjq52yyfHeJCHO9Z61s7VwjY55LTR1fwg+qukDqhskGnoo2+dhpyMkjG56k/WWKzSW6Ovr2TtiobPSyllLpa6VznlpySP2p1o3wDAiqqBUdOJ5BN/9wOOr7U8y6VgrWVjp3yTsBDXvcSW7EberOQtnX8GWMvr6K31NWKuk8XkEk5b0ZZM5oAwN8gPG/XupM/AXD/wjBQw3NwmZWMp5WGdrnStJwSGgeaRzwc7J1oA843Qpt4ipILrUQ0LZW08TyxvSuBccbEnHaVCWy3QPXfBP816n21/cYhHgn+a9T7a/uMQvGz/kZJ5txP8AOm6+2S98qrVpxP8AOm6+2Td8qrXsQ7UQCEIVgCFqqHhGW72qzeKRww1Fe6o/LSTEhwj33bjzcAHtypNn4BZU3e0MqrpSy0Nwe9okpnOJLmfGYMjn6eX9+TyxQMYhayq4Rgnnqaumr6Khtcc4p4pppXua9/PSDpySBzOMBMngW4QR10lbV0dHHQzCGV8shwS5uppbgHIIwpWWL8gzKFrIvB9XSxtxcre2Z1G2tbC6QhxiIznlgYHpUKu4UkoKihE1zozTV0RliqmF7mEA4I2bnOfQnUj7BQIVlfbHUWCtjpqiSOUSwtmikiJ0vY7kRkA9R5hVqummrQBCEKQCEIQAn6StqaCYzUkz4ZCxzC5hwdLhgj6wUwhQCc+93OSm8WfXTGLQyPSXbaWHLB9ROykVHFN9q+g8YutTJ4s8SRan/FcOTvX6VUoUaV6BasqL3T22G4sqZo6bxxxie2TBE+kFxA55wRuuqjiq/wBXvPdamQFr27v20uGHD1EBWVCbdVcEx089xp4ZqSvkqHU8mrVMwsaMNwMZOCN1o+IeJLVPSONJUUEsE00TqeKSSRxpQ0g56PRhoAGCAdxnmsHLetIMrYrhxMaCeC1XOaCmpA2R7em0tYHODds9WSM/aqmZ9ZbJq2gbUjDyYp+ifqZIA7PPrGRleiXO/wBmdcKmd12imknpYg8McXRtcKhri1hLQcacnB5csp2n4msjfG3UlZSQubcJ5phNI+NtSwuyzZrTrGNtJVeo+dIMBS1N+vdcaOnnqaqpqohTlmrJfG3cNPoGM/Un7pZb5abQ1lRLHJbxPkiCoZKxkpHXpJw7AT3Dl4oKXiCskqf3nS18M0AfECfFw/kQOeBy9SjXez0Vrow6K/0tfK+QYhpWuIDcHznEgAH0LW3qoEu11HFtNRW6mttbURU9wlcykY2YAOcDhw5+bufUqqpud1DJqKeslLQxtPIwuyNLHZa0+gFbHhvi2itNu4apHeJP6KqldVPnh1vp2l4ILT1bZ5difs9+tscFI5l4pqOmp6md9xpZIi51Y1ziW42OrLdsHlzVHJpv7QYSS73GY1DpKyVxqWMjmJd8drcaQfVgY9SkTcUX6oNOZbrUvNK4SRan7scOTvX6VsbRxHwzLbImXJmmWcvt7884aUkua/lzaSB/7U/bOKrVUyXEx1EFBUGsBikkldEHU7WhrGhzWnOMZLTzyjm/7QeaPkfLI6R7i5zyXOJ6yVyp98qoa691lVTxRxRSyuc1sWdA9IyAcHny61AXQuAeu+Cf5r1Ptr+4xCPBP816n21/cYheNn/IyTzbif503X2yXvlVatOJ/nTdfbJe+VVr2IdqIBCEKwNdZ+NWWqls8LqF0nwb4zv0mOk6UY7OpcWXjFlqprLG6idILVVSzkh+NYeMActsYVTSXWGKnigmpw8RsIDtIOkku39PxhtnqUoX2hZRmCGmcxzyS54aNiWkbD0EkjsWLgvQHqTiOgktUlpvNBPPTCsNVCYJhG9jjsWnIOQR9advXGhvVtuNK+j6M1lXHMwtfkRtYzQG+k4xuq6W7UlVKXzQuYS/USxjcuGpxAPL+MPXj613VXmimjnZFRMjD2lrCY2nGS7PeG/VpChQV3QLBvGsYuLKrxJ3mWb4M09J16dOvl+xO23jimo6KhpZqCU+KUUtL00UobI0vdq1sJB0kcljkKzxQfgF3xRf4+IaminZBJCaakZTnpJekLtJODnrO+6pEIV4xUVSAIQhWAIQhACEIQAhCEBa8M2YcQX+mtZmMIn1ee1mojDSeWd+Ss7rwNX0tzipLeJKoSUvjR6ZggdEzJB1hxw3l2qs4ZvDbDfqe5PidI2EO81pwd2kf3qTZuIY4H18N4bUVtNcIRFM5suJRpcHNIcfSOSxlr1WuAR63he825srqqjMbYoWzvOtpAjc7SHbHrKequGaig4fmuFYXRTxVMcXQ7HLXs1h2QezCuJeMrPO8Uj7bVi2OtzKJzBODKND9bXB2MKHfuLorzb6ylbSOhE1VFLFl2dLGR6AD2nG6hSyOrQKqgtArLHc7kZiw0HRYZp+PrcRz6sYV5wtwKOJLP46KyWGR1SYGBtMZGNIaHanuB80elQGXu103CVRa6SiqGVtYYxUzPlBYQxxcC0YyDv+xMxcRSU/CXwLAZonuqzO+RkmkOaWBuk49Sl62tttwLR8HX6vgjmpaHWyXJjzKwF4HMtBOSNuakz8GV7xTG3N8ZElDFVTF72sEWskYyTy25qwtXGVqpnWusr7bVS19sh8XidDMGxuZvgluOY1H1qLWcYQ1NmnoG0sjHS2+npA7UMAxyaifUVW8t8AgV3B1/t0Ek1VbnMbE5rXgPaXNycNOAc4J5HkUScH36KSKN1Dl8srYQ1srHFr3cmuAPmk+nCs5eN2+PXKsipna6uGlZGHkENdCWHJ7QdB+1WU/hIgdXU9VBBWNBqmT1UL3R6HBpzpaQwHnyJKasvoGHrqKe3VklJUta2aM4e1rw7SezIJCjp6snFVWTzgECWRzwD1ZOUyt1dbg9d8E/zXqfbX9xiEeCf5r1Ptr+4xC8bP+Rknm3E/zpuvtk3fKq16JePBlerheq2thqqBsdRUPlYHyPBAc4kZ83moXkmv30u3e8f+BepHJHStyDEIW38k1++l273j/wACPJNfvpdu94/8Ct1YewYhC2/kmv30u3e8f+BHkmv30u3e8f8AgTqw9gxCFt/JNfvpdu94/wDAjyTX76XbveP/AAJ1YewYhC2/kmv30u3e8f8AgR5Jr99Lt3vH/gTqw9gxCFt/JNfvpdu94/8AAjyTX76XbveP/AnVh7BiELb+Sa/fS7d7x/4EeSa/fS7d7x/4E6sPYMQhbfyTX76XbveP/AjyTX76XbveP/AnVh7BiELb+Sa/fS7d7x/4EeSa/fS7d7x/4E6sPYMQhbfyTX76XbveP/AjyTX76XbveP8AwJ1YewYhC2/kmv30u3e8f+BHkmv30u3e8f8AgTqx9gxCFt/JNfvpdu94/wDAjyTX76XbveP/AAJ1YewYhC2/kmv30u3e8f8AgR5Jr99Lt3vH/gTqw9gxCFt/JNfvpdu94/8AAjyTX76XbveP/AnVh7BiELb+Sa/fS7d7x/4EeSa/fS7d7x/4E6sPYMQhbfyTX76XbveP/AjyTX76XbveP/AnVh7BpvBP816n21/cYhWnBHD1Xw1ZpqKtkhkkfUOlBhcSMFrR1gb+aULyczvI2iT/2Q==%20"/>
          <p:cNvSpPr>
            <a:spLocks noChangeAspect="1" noChangeArrowheads="1"/>
          </p:cNvSpPr>
          <p:nvPr/>
        </p:nvSpPr>
        <p:spPr bwMode="auto">
          <a:xfrm>
            <a:off x="92075" y="-1571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126" name="AutoShape 6" descr="data:image/jpeg;base64,/9j/4AAQSkZJRgABAQAAAQABAAD/2wBDAAoHBwgHBgoICAgLCgoLDhgQDg0NDh0VFhEYIx8lJCIfIiEmKzcvJik0KSEiMEExNDk7Pj4+JS5ESUM8SDc9Pjv/2wBDAQoLCw4NDhwQEBw7KCIoOzs7Ozs7Ozs7Ozs7Ozs7Ozs7Ozs7Ozs7Ozs7Ozs7Ozs7Ozs7Ozs7Ozs7Ozs7Ozs7Ozv/wAARCAFOAQQDASIAAhEBAxEB/8QAHAAAAQUBAQEAAAAAAAAAAAAAAAEDBAUGAgcI/8QAVRAAAQMDAgIECAkFDAkDBQAAAQACAwQFERIhBjETQVGyBxQXImFxdJMVMjU2VIGR0dIjQlVzoRYkN1JiZGaUpMHh4iUzNERFkqKxwnKC8CZTY4Oz/8QAGQEBAAMBAQAAAAAAAAAAAAAAAAECAwQF/8QALhEAAgIBAwQBAwMEAwEAAAAAAAECEQMSITETMkFRBBQiMwVhcRVS0fAjQ5HB/9oADAMBAAIRAxEAPwDP32+XWG+18MNzq2NbUyNa1s7gGjUcADKr/h+8tGkXeuJ9NS/70cRHTxFcg0bmql7xUOGMtGXc16kYqlsdSVllHebyN3XeuJ7PGH/enPhq8H/itb/WH/eoMYyU+1oyoaXo1jBExl1vDud1rf6w/wC9SY7pdcb3OsP/AO933qFCPOUjYLN16OiGOJJ+FrmB8pVfvnfeuHXi5jlcqv3zvvUcu581w7ziopFnGPo7mv10hjdIblVnHV07vvVfT8RXZ0oMt4rRnk3p3/enKyLMBBHNVNK1/jD3MYTpOHY5hq1jGLXBy5FUki/qb1d9QLLrWbHdvTOH9+6IOIbq6fon3KryeX5d2/7VV1NSHVDHMY9rS4Bur7Co5JFY0tO4OU0KuA2lLY1Tbvc8/KNV7533pz4WuJ/4hVfVM771WxyB7AR1hdgrFxR1pR9FgbtcsYFfVeszO+9cC7XP9I1Xvnfeohd6SjKjSi2mL8E0Xa5AZ+EKr3zvvXD7vcv0jVe+d96ilybeVKiiGo+hu4X+7sbpZdKtpPWJ3feo54ivIkja261pIj1YNQ7zjnr37EzVxl5JUbxcSyQcwchuR1LdRjXBxSX3cFpW8Q3bocNuFfFpbu81Dxk/am6biG7mWMOutaQ5ozmofzx61X1kTpp3x9M97GHG52TtLBmUOxsNgmmKRFXM0Ed4uZBzcqv37vvXfwvc/wBI1XvnfeoABbyXWSsdKOxRXomfC9z/AEjVe+d965N3un6Sq/fO+9RQjtSkHGPolG73TPylV+/d96Q3e6fpKr9+771F1BcueOeVOleiNMfRL+GLp+kqv37vvQbzdP0lV+/d96g6weopcppXorUfRM+Gbof+JVfv3feozrzdmuI+Fa3+sP8AvTJOEzMM7qyivRSUV6PR+Baqoq7LNJU1Es7xUuaHSvLiBpbtkoTHg7ObBP7U7uMQuDL3s8+fczA3yPPElzJ+ly94qMdgAFY3xoF+uJ/nUneKrwN8lelF7I64qkdxNGMBSGtKahGG5Kkhwwqs2ijphxunC4EJjIzsV1yCq0apnQOSugdJTaCcnCCxJTrBCq9AhfJIxz2SDfIPNW427PsVXXO6J4f1HmFeBjlXkSqpz00Ly8vOkOJJTVOxxkLsZwcJZJmsLW75e0HdSqeHDQCcYCt4MquWw9HIGtAOycFQOrJXIjAGxS8lnsdCtC+MN68o8abnCaeWnnsmDjq5KUirm0T+laRsf2pHPGFB1OzsV15x5lNJOs6mmYBgglRYpgZejG2kF2ezCdLCTySwtihc9z49Rc3HqV9jJ22RopRPISNhnJParGF7GDZQoY2QZ68nsUlkg2GEe4htySunbhcuqA3qXI3A5LlzRzJVKRs5MebIXDIH7UzPVsh2Jy48mhIxwAwCoFQCJg4qYxKTm0izhBfC6eTDWgZwFW1NZI2QhkjSAMlozkBSqiT/AELLg7HAOPWq7xYGk6aJxe8nBIbgAKYr2UyN7JFhRz9MzfmP2qXjr6lEoYujjHqUtxwzJ5KsuTSF6dzgAucuXgJTM1reaZFQx5I1DKJMNo9D8HgxYqgfzt3cYhL4PvkKf2p3dYhcGXvZ58+5mIvgLuILh7TJ3ioZbthTr55t9uB/nMneKhsGpd64R2xWwgyI9s8lC+Ey2UtIw0Hc5U8DScFQpbcZZ3NB0sI1ZG+6vGvJE9XgsS1zYRMSCw75CWKVsrMtOQm6VpbaBHr1BjiM9u6qmTPgqMs3BO4zzVUrsvKemv3LwEJC8BMtkD2Bw6wmXvJOFFFnMffNthRnNDzuNxuCUreeXJ0FmOYU1RRvUNVDGzPY7SBpGAGhDZXs6srtz2Dkm3HPIKSOHaHPGX9iTpXuXAHYE41ibE2znBKUMPWnQxdBuFFk6RtrF2GLsAJcKLLUNli5LE6fUkISw0R3QgpvQWHYqURuuS0EclNlXEabI4cikeXuO5Q5uN8JMnPJSVDQWjIJTNU7XDkg5apTXEDkmpgXtcNPNERJbHceJbPM0cwB+xRqPz2hgcdJ3I7EkUs7KGYBh0jCSl1NbrxjOymuSrdtFnlrGYzjCjifxmYQwkkZ3PUmKgPljIBOOtJaToqQ30qK2svrbkkSbn0dNG4b55N9aq6AOkqRnPblWl1DDXQiVuphJzk7Lmlp2Q6iDqJPxlKdRKzjeT+D0fwfjFjn9qd3WoS8AfIc/tTu61C8zL3s5MnezC8QHF+r/aZO8VHiOyd4jdi/1/tMneKjUzwW7leiu1HZBj7253UWoy1uQcAdYUzIxzTFVHqgfgZ25KEaSWw606bUDgDJJwqqmZ0srnO5BOmerloHHT5ofpwBy2S0rNEIJG53V0qTMpPU0PYAGG8kaQeXNKduaXXjqUFgEaHADrykL3H0LlBsB57JQEoC7a1BQNanAEgSqC6FCEmd0uVBY6ShchLndQSKUiMoQg5K5XRK5ypRBy5uybIwnjuuHNUlWjhrtJ9C78124wuCMJOXJSVscIBaWfmu5jtXHRNHoQHkc90usHrQnZiHDepRYcRXFuORcCpR5dqjywPfKwsOntd2KUUlzaJd186ojbtucLpgw0D0KG+Gfx/znl7GnIJOQprAWhVeyouncm6PQeARixz+0u7rUJeAvkOb2l3dahedk72cWTvZgOIfO4iuA/nMneKq5NUYJad+pWl6GeI7kT9Kk7xUOSML0o8I3StWc2bMtURJlwAzuU7dJmxT6IiQRzwVHttR4pVSExl4weXUmZHeOVT3tzgnrU191ltX/Gl5JkEolixjr3HVlKXJuOExtwDhKB2nKEq63FyV1zSADCUbqCQwlAJSgLsDAQtQgGF0EgShQWoVBykG5V7Z+F6i82quuEVRHGyiBLmuBy7AzsqtpchtJblHgrobIRhSSGV11LnGF0EZImfQgpcK84e4ZdfqSvqBVCHxJgeRo1ashx7f5Kq3XJEmkrZRehIWpfThJzVgcI+pBGEgO6khiELghaGw8My32hr6plS2IUTNZaW5Ltif7lREZUJpuitpjRQuiMK14ZsI4ivDaA1TKYFhdrcMk46gOs/4qW6Vsq9in3HJdNdnmFJu1B8F3WpoembN0EhZ0jOTvSonpClU0Ex5rhlO6sjCjNIyo1RUva7S3YJVltelbnqHAPyHNt/vLu61C48HU3TcNvPW2ocD69LULzcvezhybyZhr23/AOobj7VJ3io2AQpl8GL/AHA/zqTvFRGnIwQvRXCOyHA2xhie5zNi4YK5ihbFnHM9qf0+tJhTZbSjhxz1o0YC65JN3FBRzhdBqUN7V0gSEGyVGUKCQyhIdylCEigr0LgT5mcQ/q3f/wAyvPRyW84Kq6eDhC/RTTxRvexwY1zwC7zDyCzy8GeTtHOGbVYn8D1FzutIJDBK7L25DiBjDR6+X1qwt9BwtxTYp6qO2fB4o35kMeNWkb8xzyMqot9VTs8FdfTunjEzpyWxl41HdvUnOCqung4RvsU08cb5I3aWueAXeYeSxae7/cyae7/csLRT8McWW6upqSzNopKdmWSbazkHBz9XI5ULgu02aq4ZuNbdqZrxTyOzJ+c1oaDsmvBpVU9LPc/GJ44g+FoaXuAyd+1WHAkdLPwXd4qyTo6d8rhI/wDijQN0latCVxtWzi0TcJcTzOtLLKKKV7D0MoxqOB2jr9eV1wdRPtsfFFFIQ50DAwntwH7rqzcP2rhSqN7rL3BUMiYehazGXZGO05PqTPC95gq3cUVk8jIDVtDmMe8AnZ+AO3qUe64D3T08EPhuy2i38NScSXyDxhhdphh5g745dpOefYrbhtvCXFFZLosrKaoiZkxfmub2jHX96ruG6y3X7hN3DNfVNpJo3aoJHHAO+Rz9JO3YrfhSzWnha4Sme9U89XLGQ0BwaGtyPTzJwkvN8kS83yVHBNltFyivLrjSskZA7zXHmxvnZx9imWWn4U4shrLdSWcUj4GZjm5vI5B2efPGxUPg2spoLXxI2WoiYZWu0BzwNWzuXaovgxq4KW8Vj6ieOJroMAyODQTkdqs092TJPdlz4PauhHDVxi8R/KUzCal2f9eDqIH2bKNwvbbLcbfc7xDZm1kwmPRULnA6G7YAzt2/YonAlXTU9m4hbNPHG6SLDA94Bd5ruSicGWrxmlkraHiJlvuLHgdE47FnpB5qGuSGuWVPFT7a+64t1tlt4a0CWKQYw7rwOpPcB0FNcOLKenq4RLEWPJae0NOFaeEmuoaquoooJo56qGItqZYsYJ2wP+/2qB4Pp4abi+nlnlZGwMflz3AAeaeta/8AWX5xl3wtYLTXcVX+lq6OOSCmceja7PmDUeSlWCDg/iWoq7NTWUQ9CwllQca3gHGc8wckLnhaupIeKOJ5ZKmJjJdWhzngB3nO5dqqPBjUwUnEtTJUTRxMNM4B0jgATqb2rNp7szabsx1XT+K1k1PnV0UjmZ7cHCizx9I3lurG64ddat7cOa6d5BHIjUVFx6F0p7G9Wje+DIEcO1IPMVju4xCf8H3yFP7U7utQvPy97OKaqTRjb2Ab9X5H+8yd4qI1gUy9H/T1w9pk7xUQLtXCPQjwIQuSuyVyVZFmcEZ6kvRuAzpOO1bjhGx2ymss/E17YJaeIkRQkZBI2zjr32CeHhPj6XonWKn8T5aAfOx9mFR5HdJGLnvUVZgACTgDJShjy7S1jiRuQAtvR1FirfCDa5bJTOije7MrS3DdRB2A6v8AsrqlmrYPCBfWUFDT1JMTC4Sv0aRpHI4PbuFDyNeCHkrweVpepXtt4WuvEMNVW0MUThFKWuZqwdXPAH1qVcfB/fLbbn1sjIZGRt1SNiflzR1nlv8AUr643VltaujNBji3XpOnOM42SLa0tRXjwYVDBQU5pdZaZi/zh5w/NxzyeeVTWPhC78QRmakhayAHHSyu0tJ9HWVCmt7CmvJSZS5V9e+CrxYqbxqojjlgHOSF2oN9fWE3YeErtxCx8tHGxkLDgyyu0tJ7B2qdUauy2qNXZTZ2XQB06sHHbhaaXwdX+LpnObB0cTNevpNnDflt6FYULW+SG4OwMipG+P5bFVzVWiryLlbmIC0Vo4nZbOG7haDSukdWF2JA7AbloHJZvK9Wq7zScN8I2aqdaoKo1ELGu1AA/EBzyKie1Khklwqs8sJSL0OrorLxnw/VXG1UbaKvpBqfG0Aats4OOeRyKxtksFx4gndFQRBwYMvkccNb6ypU01uWU01vsV6QrR3XgO9WujdVubDUQs3eYH6i0erCh2bha536knqaBsb2wHDmudgk4zsp1RaslTjV2VHUkLSRkBaau8H19oLc+teyGRsbdT4435c0dfUtLwTYZ5ODbgXMiLq9jugJ6tiN+zdVlkilZSWSKVnmJY7RqDTpBxnGy4zhb7FzoPB7caF9BSuhgndFJN0nnA6hnbG5ydjnkqm3eDy+3O3Nro2wRMkbqjZK/DnDqPLZWU1TsrrXky25OwSg9q9C8Gtgqob3W1FXFGGU7XU8jHHJD8g8v71U1vAN7qbtXtgZA8xv6QtEm5DydONvQnUjbRHUV0ZUJRsdlo38B3eOWphZJSzS0sQlljjkJcAQSOrfkqq02mrvVeyio2B0rgT52waAOZPUp1JmikmQ+fUjCfrqN9vrpqSR7HvhcWOLDkZHNM5Ulz0DgAYsc/tLu61CXgL5Dm9pd3WoXn5e9nn5O9mKvW1+uHtMneKiZKl3v5duHtMneKhrvXCO+PAEoSJMqSx6JbqZ9/8ABa6gojrqqWUuMQO7sOLsfWD+xYAUtSZ+gFPKZc46PQdWezCl2a+19hrPGaCbQ47Pad2vHYQtX5Va7RkWuk6bHx8nH2f4rOpRbpGFSi3RW8OWivs/G9qhr6d0L3vD256wQetbOz/wkcQfqGf9mrzt3Fdzlv8ADeamRs88ByxjtmN9AAUul44r6W+Vt3ZT05mrGBj2kO0gDHLf0KsoSZWUJSNDwdUy0fBHENRC8skjke5rhzB0DdJ4N6maa2XyKWV8jRGHYc7O5Dsn9iylBxPV2+z11rihidFXEl7nA6m5GNt0WDiar4ehq4qaGKQVbQ1/SZ2G/LB9KPG6YeN0zT0v8DlV+v8A/Nqe4wlqqbguzMtbnsoHRASmLrOkYBI9OfrWSZxNVR8MSWBsMRp5H6y/B15yD246lKsHG9zsVN4oGR1VLnIimBOn1FND5/cOD5/crHVl4NnMLp6v4PL8EEnoy7s/wW2vElTD4LLZ8Gl7YnaRUOi2OMHOcdWrms9fuOrlfKM0XQwUtM74zIhu71k/3Jrh7jO48PQupomx1FM85MMvIH0dilxk1dFnFtXRqvB5NXycPXds7pXUrYz0OsnAOk5A/YoFB/A/cfaR32KNL4TLtI2aJtJSthlZoEYacMznON/SqSHiOph4ZmsIhiNPM/W55B1A5B7cdQVdEm7orok3ZU5XoPGMckvAnDojY55DGZ0jP5i89+pbGh8Jd1oKCCjjo6RzIIxG0uDskAY7VpNO00Xmm2mi34DpKiy2C7XW4RvghfF5gkGC4AHfB9JwE/wrJQU/g4mlmbUGMyu8Z8V/1g3H7MY+pY2/cZXfiGIQVUjI4Ac9FEMNJ7T2prh/ii48OSvNIWvik/1kMm7Xen1rN45NN+SjhJpvybKy8Q8KWds8tBBdnRubiUOaXs9Z3wjgupEHDXEVTRF0bWPe+EnYtGkkKiuXhFuNbQyUlNSU1EyUEPdE3zj2qrtPE9XaLTW22GGJ8VYCHufnIyMbbp03THTdM1fgzq56gXiKaV8jTEH4e7PnHVkrngh7v3F8Q+cfNY7G/LzCsrw/xLVcOOqTSwxSeMsDHdIDsBnlg+lLauJqu0Wqut8MML460EPc8HI2xturSxveiZY3br9jS0BJ8EVwJOT4x2/ymKXabtQ8RUFutVzFXb7hE0CjqYstDtsAg/V/isdBxJVQcNTWFsMRp5n63PIOrmD246lc0XhKuVHQx07qKkmfC3THK5pBA9Q/wVXB77ESg99iy4Ht89p8IVwt80xldFC7Ls/GyWkE+nBTvClRNDbuLp2SOEkbnljs7ggPwslbOLLhbL5UXgNjnqagEP6QHG+Ow+hJQcVVlvpbpTxwQObc89KXA5bnPLf0qXCTIeOTsd4EvTrTxVA+WQ9DVfkZS49vI/bhbh9sg4Epr5emvaX1DtNI0/m53A+0/Y1eY2q3S3S601DAcPmeGh38UdZ+oLW+E289PcKezwv1RUTAXuzkueR1+of9yk43NJCUbkkYx8j5Xuke4ue4kuJ6ykXIISrejpPQuAfkOb2l3dahHAPyHP7S7utQvOy97PPyd7MVe/l6v9pk7xULKm3v5dr/AGmTvFQcr0I8I7o8C80iMoKksCEIQgEIQgBCEIAQhCAEIQgBCFdU3DzZbfFVVFwipnTtcYWPGzgO09SxzZ8eFJzfJKTZSoXccEszi2KN8hHUxpcuSxzXaC0h2caSN8rTVHixQiE5JTzwgGWGSMHkXNIygU8zojK2GQxjm8MOPtUdSFXYobQu44JpRmOJ7wTjLWk79iR0UjZOjdG4P5aSN/sU643VijnqQrGG0SvttZVyl8LqXT+Tewgu1HC4tFrN2rDTiYRYYXlxGdgsfqcSjKV7R5Jog53SKfcqCnojH4vXxVmvOejHJdUdnlqYap8uuA08JlAdGfP9Cj6rF0+o3sRT4K9IruDh9tVVQwQ1Rfrp+mc7oj5p7FCqaBlPb6eoE+qWVzmviLCNGPT1qI/LwzkoJ7/7/gnSyECWnLSQe0JDknJOSetOyU80TQ+SGRjXci5pAKVtJUP3ZBKRjVsw8u1b64VdlaGMYSpSkVweh+D/AOQp/and1qEcAfIU/tLu61C87L3s4MnezF3z5duHtMneKgqdfPl2v9pk7xUFehHhHdHhAhCFJIIQhACEIQAhCEAIQhACEIQAtdYqKsqKCKjraZtRbahrnskDxmA4O/o9SyKcZUTxxOiZNI2N3NjXEA/UuP5nx5Z4KMWl/vgtF0zXWpsUVhLKE1UkjahzZnUbmh7tzpO/VjHJdNlhl4njEtOYqtlM4NM5aS+THmkkbZWOimlhdqhkfG7tY4grkucXai4lxOck7rg/pcnOUnPm/wCd/wD4W1l9cBxEKCQ3MyeLdINQk05z6Ov7Fdv+FDdqX4PwLRobjBHR6Medn081iZaiecASzPkDdgHOJx6kgnmbEYmzPEZ5sDjg/Urz/T5zilcVz4238/yRqNQazxGx3KW2ydG012I3M6m46lNa8S3qmmOg1cttDoi4jeT71iNTtGjUdJOdOdka3kgl7iW8jnkof6Xd/dvvv/KXP/hOs10vwuOFrl8LF2cs6PWRqxq35dSr+DMm8vDQHHoH4B6+SpJKiaXPSTSP1c9Ticrhj3xnLHFp7WnBWkfgS6GTE2vu9LZbEat7NfTtnbfqH4TtlLRbP6LowAHOxtndOQ/DnwfdvhUuMfQu0ayOf8nHUsa+WSTGuRzsctRzhdPqZ5PjzyO2xu8nbsWMv0yUq3XjxxTvbfz5J1m2o5pI7tQtY8ta62AuGeeAcKLRyRTUtikrXBzX1EznF55uycZ+vCyXTSggiR4IGAdXIdi5L3FoaXOLWnIGdgn9Kf8Ad/u/+RrNi74UNPdfhv8A2TondHrIxr/N0rr4Rqqep4epoZCyKSGPpGjbV1YKxz55pWtbJM97W/FDnEgepIZHktOt2WfFOeXqRfpdr7mv4S24oayTdwG3esa0YAmfsPWoiCSSSSSTzJKF7GOOiCj6KM9C4A+Qp/and1qEcAfIU/tTu61C4cvezz8nezF3z5duHtMneKgqdfPl2v8AaZO8VBXoR4R3R4QIQhSSCEIQAhCEAIQhACEYQgBCMIwgBCMIwgBCEIAQhCAEIQgBCEIAQhCAEIwhACExPVwU4894z2DcqunvD3ebCzQP4x3KsotlJZIx5LZ8jI26nuDR2kqBPd4mDELS89p2CqZJZJnapHlx9JXC1WP2c8s7fB7D4L6iSp4bqZJMZ8dcBjqGhiE34J/mvU+2v7jELyc/5GYXZmr58u1/tMneKgqdfPl24e0yd4qCu6PCPRjwgQhCkkEIQgBCEIATtWOgpKeVtQI9UZJY2JjiTqduS4H0JpSKluqnpQeuI99yxzNqJjmdRKFt+Je4Oq3NA5ZpYzn/AKVOhnnqrdJW09exwieGvY6njB3/APapV48GlwhqmmiLSx4aXMlOlzCQc+sbK0h4aqm2BlEzd8YyXNaPOJP7ea5NT9nJqfszFFca2rq20/TNbqbkOEMZA/6FJuNU+11Hi9RcR0mnJ00seO6pNs4WqYK2L8rlziGloapN+4Uqrs8OgbiePzdLttTduv0ZTVIapeykpbtJVSFjKl3b/s0X4VdtgzbJak1LZvPY0NMbWOYd88gMjZJLweOH6CCofKJZJXFryCOfoHPG3NJEf3hUN6g+P/yV4SepF8bepbjluIa+Y9DHKRHsJBsPObv9mVLnhfL/ALOKcO6miFmD+xQKUkRVONyYh32qxo4K10QMbMNPW7Yn1Lm+ZknHLSZ7vx8UJwbkVla6tgwDEyJ3pgZg/sUSK6TRk9IyJ+f/AMLB/cr6ooq6oAY+V0jABsW59aqau2tj2LwDjqC5l8iXsT+Hq4G47lJKTiOEeuJn3LuGukkkcDGwho30wNP/AIqTS2mJzCWyOcAN9sKZYquioquWjfI1rSfjuVllm/JhLGovS0RaRz6mqjBEXRlwBb0TNx9iYomNkrqeNwy10rQQesErUmltclQJYZWGUb/kwdysrRzRxXGl1vDSZmYB9YXf8OUpKVszzRUeD3EcF8N4+SKf7Cl/cXw3+h6f7CotNxNUue+OanYCORGQpBvlc1up1IzlnGSFzfUx9nn9PIdfuL4b/Q9P9hSHgnhpwwbPT4PoKcF9lx51K3PYH/4JufiiCmdiWneBjJcCCApXyI+yNGUY8nvCJ3NhpP8AlP3o8nnCP6BpP+U/epM3FVDB0ZeyUCTkdO2FY2+401zpvGKVxdHqLckEbj1q6zOXEjNxkuT528JVto7TxtV0dvp2U9OxkZbGzkMtBP7VlVtPC3/CHXfq4u4Fi17eLsRU9d8E/wA16n21/cYhHgn+a9T7a/uMQvJz/kZJk7nUdNf7qw/GjrJW/VrOEwoV2qPF+M7oSfNfWytP/OVNXoVSR24paoghCFBqCEIQAhCEALuruVDStpIquVzMwn4rScee5cKNc6JtfVUUIpXyyeLndr8YGt3NY5+0wz9prbNx1w3R2+CCrulXLIxxLjJSiQAb4AOzscutVt344o+j02m4QZ2wXUkjHcv/AFELLVXCtTDE+ZlPKWtGSA9u3PZV1DQeN1jaeOF7pMag0vG+FxHGXFt4gqIasST3WENyCXOhe7G+dgAttSeECxNy+puETHaMAQ2+R++ADu92PzQeXX9vnVfTGhe6Ce3GJxBwekykPD9T4iKxsEjonNDgQ4dYylg9CuHFfBtxc6bxurqK7DWxyzM0BrR1aWgNHX6d1RQ19FWUtU2kkLy17C4kEfxll7ZZ/hOV0UIfraAcZCt7RQyW9ldDLG5rsx8znPxuSvj70aY+9FzbnOb4y5hAcIhjPX57VbwcQF4HTtaHRuwQfN6vR2YVbZaY1b6qJvxjBkesOaqi9TPjqWjcSgHpARjzs/tXL8xJ5qPfwSjHF9yLaSrrb3WGKGQ0zWNALosj7E3VUL7brkragzAnDXnnnHWl4Yzp6QgFzj+crHiGNkkLQIslzwSN1R44qByw+VN/J+17cFZR1scmtscoIa0uDHHGdlVQurGiSoa+RgccANAw52ez7FYx2ky/Fpyd+xLU2mop4QdJYAcgB3IrGEkjv+V8eWRLdWSKOSTx0RNkJlBIe5vaBushbXukvFG5ziSZ48k/+oLdcKWzD6uqmBJbG7Tq7SDk/sWDtfytR/r2d4L1v06nGdHkfOk7ipeD6Qgjh6RztGQwnzuz1J9zY3RGVsZc0bZzzTFve3S7JjY3Bdl78DBJSC5Q01HHTMaHtLzG1+rbOea8r6fI27RzS+VjSTsYr5309L41Sx9JsdLe3ZZ2gbPcbJV1U07pNEj2+dzOw29Supbk5kG8bXR0zgHNz8ZV1RJFStkp6SCKngnY5+gPJDuXaVrH4mSjkl8/FrUr2Itxa5ojiY1zuhjaSRyydgFtuFaN9FYYWSf6yQmR3oJP3YWCmr3wyhuuM7te3Iy12OWf/nUt9w9eBdaeUFgZJC4AgciDyK1x4JY92S/mQzPTE8N8Lf8ACHXfq4u4Fi1tPC3/AAhV36uLuBYte9i/Gix674J/mvU+2v7jEI8E/wA16n21/cYheVn/ACMk824n+dN19sl75Uy31HjFK0k+c3zSofE/zpuvtkvfKYtdR0NUGE+bJsf7l6tXBGmKWmReoQhYncCEIQAhCEAKRc76y02OnpqOld49VNOqoLOTA92GtPrzn6lHTPEFHUG20NZHICwNLdBAODrcc+hY5+0wz9pAhuF0sk0NTIHPY9o6RrjkHc81HqszVzn0cEsMsgMjWkFmncEY7RhXVBFDe7HDQPqy2riy5jCBjOezkq60VclFew6uqXMZoewyEbjIwuKqORuzqS5T3a1ubW00rnUgIdO2MnBPIOPVvsmqC6V1qmbGI3yUtS0BsPxgcjGw7U5e7dPa9L6epMtNUN1tIAwfXjmp4pReLXFUUtdmoo6duYXAebgZOEIKmpjmpqmYUcNRBUwODnB4LHNxnIx61dUNwmutsmqpoXhzTHGZdPmuPndfaqy0VGqoqYKmtdTdM0M6UgHUSeRUi4U9TaaSqp2znoi+JzC3YEEO32WuJXNItF6XZouGHsdc5Yula2Qw+bk8jranOPLewRxVrGjWHaH4HMLJ8OSSsqKuSL44p85Of47exX0vwrc4RTv/ACj3EOOo+nK5vmw05rPVw5NcSRw40CNo21HkOtXksZfVY0+cwcsLz+poY6a4yQS1I1xuAz2HmtVYDNT0ZM9Q+YvOxcc4APas5NaTlhGXUsu3y9Cw775+L1KBU1ED26cEkb6SMhdVNQHNO5yqvpC6TGVideqXLZoLfXUppJmtDY3mMgt5E7Lyq1/K1H+vZ3gtu1n5Vp9KxFqH+lqP9ezvBet+n7RkcPyt2j3yCpBnaxsbHnBwD2J+bSYsGFgMTcq1bwtRNkMgkmDj1lwP9yV/DNM5pHTzb7cx9ydSJ4H0+UzdY5gicAW6NILsfndaz9VVBr2M+McE4xnSOxb53CFG8YdUVBHXuN/2LhnBVvjLtL3kH+MAT9qdRFfpMl2zzzxOaZrZJPNaPOx6FvOBdMlLWTtGD0rWfY0fiVhDwtb44ix5lkz1l2Pq2U622ujtUDoaOLo2PfrdlxOT27+oLOc01SOnB8ecJ6pHgXhb/hDrv1cXcCxa2nhb/hCrv1cXcCxa9bF+NHceu+Cf5r1Ptr+4xCPBP816n21/cYheTn/IyTzbif503X2yXvlVfWrTif503X2ybvlVa9iPaiDRUU/jFMx/53J3rUhUlpqBFUGJx82Tl61drCSpnfjlqiCEIVTQEIQgBPOkhlhZHKJSGs0lrXgA7k55elMKPPX08Gznhzuxu6hwUtmVmotfcdfBtE2pZUMfVskZyIkb+FdXCK2T+fN00OWaXaZR55znJyDuqqe7zSZEQEY7eZUFz3Pdqe4uJ6yVK+LHyckpY/CLM11BHSOo2sq5YvzS6VoLPV5qZhq6OnqxUxx1Yftn8s3B9fmqAhX+mx+jEtLjXW24VM8woZ6dszw/oopmhrSB1At9a7qb1HLYvgttO4npmyCeR4c/ABGnIA23yqhCtHBji7SBY2a5x2uolklgMzZItGkO04OoHPI9is6Piinpax1S6mqpXOBAa6oGB/0rNoUZMGPI7ki8ZyjwXs17t81VJUOt8xdI4uIMzT/4KVBxVRU8DYWW6cNaNv3wPwLMIWf0eH0Sss07TNU7i+kPO3T/ANYH4E0OJ6IO1eIT/wBYH4FmkJ9Fg9Fuvk9mp/dbSA5bbps9WagfhWbpJ/FquGo06uika/TnGcHOE0hbY8MMaqKM5ScuT17y8f0d/tf+RHl5/o7/AGv/ACLyFCp9Ni9FT17y8/0d/tf+RHl5/o7/AGv/ACLyFCfTYvQPXvLz/R3+1/5EeXn+jv8Aa/8AIvIUJ9Ni9AuuLuIf3U8Qz3bxbxbpmtHR69WNIA54HYqVCFvFKKpA9d8E/wA16n21/cYhHgn+a9T7a/uMQvGz/kZJ5txP86br7ZL3yqtWnE/zpuvtkvfKq17Ee1ECtcWuDgcEbgrR0s4qKdkg6xv61m1ZWeo0yugdyfu31qs1aNsMqdFwhMzVUNOPyjwD2cyq6e8uORAzT/KdzWSi2dUskY8stXOaxup7g0dpKgz3eGPaIGQ9vIKolmkmOZHlx9K4Wixryc8s7fBJnr6ifZz9LexuyjIQtEkuDBtvkEIQpIBCEIAQhCAEIQgBCEIAQhCAEIQgBCEIAQhCAEIQgBCEID13wT/Nep9tf3GIR4J/mvU+2v7jELxc/wCRknm3E/zpuvtkvfKq1acT/Om6+2S98qrXsQ7UQCVri0hzTgjkUiFYASSck5J7UIQgBCEIAQhCAEIQgBCEIAQhCAEIQgBCEIAQhCAEIQgBC0OIBYbfCJY4pKmJ2rNGx2o9K4ZMh3bsBy5YUmgt1F4zUQRQTskgqYojLM1rwcuwTgtwDtyOVnrQMqhab4Nt1TSUczwYGx0Alk87HSOMrm5JDTj14PUPSo1VarfRNkqCZ6mHVG1jGHQ5upurJJbuOobDPNNaBRIWiFFTfurqaUwSGFsMv5MRjXtETy7cj7UyyzUlZSxS0onZNVCRtPA4h5c9mknfAyC0kDbmMKdaBRoUivhip62WCFxcyI6C4nOSNiR6M5wo6sD13wT/ADXqfbX9xiEeCf5r1Ptr+4xC8bP+Rknm3E/zpuvtk3fKq1acT/Om6+2Td8qrXsQ7UQCEIVgCEIQAhCEAIQhACEIQAhCEAIQhACELVeDiCnqOLWsqmQuiFNM4maMPY0hhIJB545qspaYtgyqF6jdrPSVs94oaWOCnk/eEMkzYGsjke9+DIwb6WkEcjvhUtNbbDT8WW+jo6a4mWC5RwSuqmtMUg1YO2Nj6OxZLMmuAYhC3/wC5GyXiuhmoJquGA1lTFUseGlzujbr/ACYHLI2A3S0XCPDlxoILlELnBTvZUvfFK5mr8k1p804wc5/+YU9aIPP0L0jhvh+w013sjpqetqJ7hG+pi+K6GNnnAMdtuQBudt+pU3g+p7c7iCrq7rCyWio6Z75GvGRuQ0d5Oqt3XAMw24VjKXxVtVMICCOiEh0789l065172sY6tqHNZjSDKdsclvb7wtR2Pgu4W9zGSXKCYVnS4BcIDIY2jPpADvrTfCVRZbdwQ6uu8NO+N1wfG9r6USvlb0YOhrttG++VHVWnUkDBRVlVA9kkVRKxzG6Wua8gtHYPRuu47jWxTPmjq52yyfHeJCHO9Z61s7VwjY55LTR1fwg+qukDqhskGnoo2+dhpyMkjG56k/WWKzSW6Ovr2TtiobPSyllLpa6VznlpySP2p1o3wDAiqqBUdOJ5BN/9wOOr7U8y6VgrWVjp3yTsBDXvcSW7EberOQtnX8GWMvr6K31NWKuk8XkEk5b0ZZM5oAwN8gPG/XupM/AXD/wjBQw3NwmZWMp5WGdrnStJwSGgeaRzwc7J1oA843Qpt4ipILrUQ0LZW08TyxvSuBccbEnHaVCWy3QPXfBP816n21/cYhHgn+a9T7a/uMQvGz/kZJ5txP8AOm6+2S98qrVpxP8AOm6+2Td8qrXsQ7UQCEIVgCFqqHhGW72qzeKRww1Fe6o/LSTEhwj33bjzcAHtypNn4BZU3e0MqrpSy0Nwe9okpnOJLmfGYMjn6eX9+TyxQMYhayq4Rgnnqaumr6Khtcc4p4pppXua9/PSDpySBzOMBMngW4QR10lbV0dHHQzCGV8shwS5uppbgHIIwpWWL8gzKFrIvB9XSxtxcre2Z1G2tbC6QhxiIznlgYHpUKu4UkoKihE1zozTV0RliqmF7mEA4I2bnOfQnUj7BQIVlfbHUWCtjpqiSOUSwtmikiJ0vY7kRkA9R5hVqummrQBCEKQCEIQAn6StqaCYzUkz4ZCxzC5hwdLhgj6wUwhQCc+93OSm8WfXTGLQyPSXbaWHLB9ROykVHFN9q+g8YutTJ4s8SRan/FcOTvX6VUoUaV6BasqL3T22G4sqZo6bxxxie2TBE+kFxA55wRuuqjiq/wBXvPdamQFr27v20uGHD1EBWVCbdVcEx089xp4ZqSvkqHU8mrVMwsaMNwMZOCN1o+IeJLVPSONJUUEsE00TqeKSSRxpQ0g56PRhoAGCAdxnmsHLetIMrYrhxMaCeC1XOaCmpA2R7em0tYHODds9WSM/aqmZ9ZbJq2gbUjDyYp+ifqZIA7PPrGRleiXO/wBmdcKmd12imknpYg8McXRtcKhri1hLQcacnB5csp2n4msjfG3UlZSQubcJ5phNI+NtSwuyzZrTrGNtJVeo+dIMBS1N+vdcaOnnqaqpqohTlmrJfG3cNPoGM/Un7pZb5abQ1lRLHJbxPkiCoZKxkpHXpJw7AT3Dl4oKXiCskqf3nS18M0AfECfFw/kQOeBy9SjXez0Vrow6K/0tfK+QYhpWuIDcHznEgAH0LW3qoEu11HFtNRW6mttbURU9wlcykY2YAOcDhw5+bufUqqpud1DJqKeslLQxtPIwuyNLHZa0+gFbHhvi2itNu4apHeJP6KqldVPnh1vp2l4ILT1bZ5difs9+tscFI5l4pqOmp6md9xpZIi51Y1ziW42OrLdsHlzVHJpv7QYSS73GY1DpKyVxqWMjmJd8drcaQfVgY9SkTcUX6oNOZbrUvNK4SRan7scOTvX6VsbRxHwzLbImXJmmWcvt7884aUkua/lzaSB/7U/bOKrVUyXEx1EFBUGsBikkldEHU7WhrGhzWnOMZLTzyjm/7QeaPkfLI6R7i5zyXOJ6yVyp98qoa691lVTxRxRSyuc1sWdA9IyAcHny61AXQuAeu+Cf5r1Ptr+4xCPBP816n21/cYheNn/IyTzbif503X2yXvlVatOJ/nTdfbJe+VVr2IdqIBCEKwNdZ+NWWqls8LqF0nwb4zv0mOk6UY7OpcWXjFlqprLG6idILVVSzkh+NYeMActsYVTSXWGKnigmpw8RsIDtIOkku39PxhtnqUoX2hZRmCGmcxzyS54aNiWkbD0EkjsWLgvQHqTiOgktUlpvNBPPTCsNVCYJhG9jjsWnIOQR9advXGhvVtuNK+j6M1lXHMwtfkRtYzQG+k4xuq6W7UlVKXzQuYS/USxjcuGpxAPL+MPXj613VXmimjnZFRMjD2lrCY2nGS7PeG/VpChQV3QLBvGsYuLKrxJ3mWb4M09J16dOvl+xO23jimo6KhpZqCU+KUUtL00UobI0vdq1sJB0kcljkKzxQfgF3xRf4+IaminZBJCaakZTnpJekLtJODnrO+6pEIV4xUVSAIQhWAIQhACEIQAhCEBa8M2YcQX+mtZmMIn1ee1mojDSeWd+Ss7rwNX0tzipLeJKoSUvjR6ZggdEzJB1hxw3l2qs4ZvDbDfqe5PidI2EO81pwd2kf3qTZuIY4H18N4bUVtNcIRFM5suJRpcHNIcfSOSxlr1WuAR63he825srqqjMbYoWzvOtpAjc7SHbHrKequGaig4fmuFYXRTxVMcXQ7HLXs1h2QezCuJeMrPO8Uj7bVi2OtzKJzBODKND9bXB2MKHfuLorzb6ylbSOhE1VFLFl2dLGR6AD2nG6hSyOrQKqgtArLHc7kZiw0HRYZp+PrcRz6sYV5wtwKOJLP46KyWGR1SYGBtMZGNIaHanuB80elQGXu103CVRa6SiqGVtYYxUzPlBYQxxcC0YyDv+xMxcRSU/CXwLAZonuqzO+RkmkOaWBuk49Sl62tttwLR8HX6vgjmpaHWyXJjzKwF4HMtBOSNuakz8GV7xTG3N8ZElDFVTF72sEWskYyTy25qwtXGVqpnWusr7bVS19sh8XidDMGxuZvgluOY1H1qLWcYQ1NmnoG0sjHS2+npA7UMAxyaifUVW8t8AgV3B1/t0Ek1VbnMbE5rXgPaXNycNOAc4J5HkUScH36KSKN1Dl8srYQ1srHFr3cmuAPmk+nCs5eN2+PXKsipna6uGlZGHkENdCWHJ7QdB+1WU/hIgdXU9VBBWNBqmT1UL3R6HBpzpaQwHnyJKasvoGHrqKe3VklJUta2aM4e1rw7SezIJCjp6snFVWTzgECWRzwD1ZOUyt1dbg9d8E/zXqfbX9xiEeCf5r1Ptr+4xC8bP+Rknm3E/zpuvtk3fKq16JePBlerheq2thqqBsdRUPlYHyPBAc4kZ83moXkmv30u3e8f+BepHJHStyDEIW38k1++l273j/wACPJNfvpdu94/8Ct1YewYhC2/kmv30u3e8f+BHkmv30u3e8f8AgTqw9gxCFt/JNfvpdu94/wDAjyTX76XbveP/AAJ1YewYhC2/kmv30u3e8f8AgR5Jr99Lt3vH/gTqw9gxCFt/JNfvpdu94/8AAjyTX76XbveP/AnVh7BiELb+Sa/fS7d7x/4EeSa/fS7d7x/4E6sPYMQhbfyTX76XbveP/AjyTX76XbveP/AnVh7BiELb+Sa/fS7d7x/4EeSa/fS7d7x/4E6sPYMQhbfyTX76XbveP/AjyTX76XbveP8AwJ1YewYhC2/kmv30u3e8f+BHkmv30u3e8f8AgTqx9gxCFt/JNfvpdu94/wDAjyTX76XbveP/AAJ1YewYhC2/kmv30u3e8f8AgR5Jr99Lt3vH/gTqw9gxCFt/JNfvpdu94/8AAjyTX76XbveP/AnVh7BiELb+Sa/fS7d7x/4EeSa/fS7d7x/4E6sPYMQhbfyTX76XbveP/AjyTX76XbveP/AnVh7BpvBP816n21/cYhWnBHD1Xw1ZpqKtkhkkfUOlBhcSMFrR1gb+aULyczvI2iT/2Q==%20"/>
          <p:cNvSpPr>
            <a:spLocks noChangeAspect="1" noChangeArrowheads="1"/>
          </p:cNvSpPr>
          <p:nvPr/>
        </p:nvSpPr>
        <p:spPr bwMode="auto">
          <a:xfrm>
            <a:off x="92075" y="-1571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130" name="Rectangle 10"/>
          <p:cNvSpPr>
            <a:spLocks noChangeArrowheads="1"/>
          </p:cNvSpPr>
          <p:nvPr/>
        </p:nvSpPr>
        <p:spPr bwMode="auto">
          <a:xfrm>
            <a:off x="214282" y="6295273"/>
            <a:ext cx="243528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sz="1200" b="1" i="1" u="none" strike="noStrike" cap="none" normalizeH="0" baseline="0" dirty="0" smtClean="0">
                <a:ln>
                  <a:noFill/>
                </a:ln>
                <a:solidFill>
                  <a:srgbClr val="548DD4"/>
                </a:solidFill>
                <a:effectLst/>
                <a:latin typeface="Tahoma" pitchFamily="34" charset="0"/>
                <a:ea typeface="Calibri" pitchFamily="34" charset="0"/>
                <a:cs typeface="Tahoma" pitchFamily="34" charset="0"/>
              </a:rPr>
              <a:t>تازه های کتاب</a:t>
            </a:r>
            <a:r>
              <a:rPr kumimoji="0" lang="en-US" sz="1200" b="1" i="1" u="none" strike="noStrike" cap="none" normalizeH="0" baseline="0" dirty="0" smtClean="0">
                <a:ln>
                  <a:noFill/>
                </a:ln>
                <a:solidFill>
                  <a:srgbClr val="548DD4"/>
                </a:solidFill>
                <a:effectLst/>
                <a:latin typeface="Tahoma" pitchFamily="34" charset="0"/>
                <a:ea typeface="Calibri" pitchFamily="34" charset="0"/>
                <a:cs typeface="Tahoma" pitchFamily="34" charset="0"/>
              </a:rPr>
              <a:t> </a:t>
            </a:r>
            <a:r>
              <a:rPr kumimoji="0" lang="fa-IR" sz="1200" b="1" i="1" u="none" strike="noStrike" cap="none" normalizeH="0" baseline="0" dirty="0" smtClean="0">
                <a:ln>
                  <a:noFill/>
                </a:ln>
                <a:solidFill>
                  <a:srgbClr val="548DD4"/>
                </a:solidFill>
                <a:effectLst/>
                <a:latin typeface="Tahoma" pitchFamily="34" charset="0"/>
                <a:ea typeface="Calibri" pitchFamily="34" charset="0"/>
                <a:cs typeface="Tahoma" pitchFamily="34" charset="0"/>
              </a:rPr>
              <a:t>شهریورماه</a:t>
            </a:r>
            <a:r>
              <a:rPr kumimoji="0" lang="en-US" sz="1200" b="1" i="1" u="none" strike="noStrike" cap="none" normalizeH="0" baseline="0" dirty="0" smtClean="0">
                <a:ln>
                  <a:noFill/>
                </a:ln>
                <a:solidFill>
                  <a:srgbClr val="548DD4"/>
                </a:solidFill>
                <a:effectLst/>
                <a:latin typeface="Tahoma" pitchFamily="34" charset="0"/>
                <a:ea typeface="Calibri" pitchFamily="34" charset="0"/>
                <a:cs typeface="Tahoma" pitchFamily="34" charset="0"/>
              </a:rPr>
              <a:t>   </a:t>
            </a:r>
            <a:r>
              <a:rPr kumimoji="0" lang="fa-IR" sz="1200" b="1" i="1" u="none" strike="noStrike" cap="none" normalizeH="0" baseline="0" dirty="0" smtClean="0">
                <a:ln>
                  <a:noFill/>
                </a:ln>
                <a:solidFill>
                  <a:srgbClr val="548DD4"/>
                </a:solidFill>
                <a:effectLst/>
                <a:latin typeface="Tahoma" pitchFamily="34" charset="0"/>
                <a:ea typeface="Calibri" pitchFamily="34" charset="0"/>
                <a:cs typeface="Tahoma" pitchFamily="34" charset="0"/>
              </a:rPr>
              <a:t>93</a:t>
            </a:r>
            <a:r>
              <a:rPr kumimoji="0" lang="en-US" sz="1200" b="1" i="1" u="none" strike="noStrike" cap="none" normalizeH="0" baseline="0" dirty="0" smtClean="0">
                <a:ln>
                  <a:noFill/>
                </a:ln>
                <a:solidFill>
                  <a:srgbClr val="548DD4"/>
                </a:solidFill>
                <a:effectLst/>
                <a:latin typeface="Tahoma" pitchFamily="34" charset="0"/>
                <a:ea typeface="Calibri" pitchFamily="34" charset="0"/>
                <a:cs typeface="Tahoma" pitchFamily="34" charset="0"/>
              </a:rPr>
              <a:t> 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2500306"/>
            <a:ext cx="8229600" cy="285752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100" b="1" i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Clinical Maxillary Sinus Elevation Surgery/ </a:t>
            </a:r>
            <a:br>
              <a:rPr lang="en-US" sz="3100" b="1" i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en-US" sz="3100" b="1" i="1" dirty="0" smtClean="0">
                <a:latin typeface="Tahoma" pitchFamily="34" charset="0"/>
                <a:ea typeface="Tahoma" pitchFamily="34" charset="0"/>
                <a:cs typeface="Tahoma" pitchFamily="34" charset="0"/>
                <a:hlinkClick r:id="rId2" action="ppaction://hlinkfile"/>
              </a:rPr>
              <a:t>Daniel W. K. Kao</a:t>
            </a:r>
            <a:r>
              <a:rPr lang="en-US" sz="3100" b="1" i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                  2014 </a:t>
            </a:r>
            <a:r>
              <a:rPr lang="en-US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en-US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endParaRPr lang="en-US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25602" name="Picture 2" descr="Product Details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00298" y="2500306"/>
            <a:ext cx="3571900" cy="3143272"/>
          </a:xfrm>
          <a:prstGeom prst="rect">
            <a:avLst/>
          </a:prstGeom>
          <a:noFill/>
        </p:spPr>
      </p:pic>
    </p:spTree>
  </p:cSld>
  <p:clrMapOvr>
    <a:masterClrMapping/>
  </p:clrMapOvr>
  <p:transition spd="slow" advClick="0" advTm="3000">
    <p:split orient="vert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AutoShape 2" descr="data:image/jpeg;base64,/9j/4AAQSkZJRgABAQAAAQABAAD/2wBDAAoHBwgHBgoICAgLCgoLDhgQDg0NDh0VFhEYIx8lJCIfIiEmKzcvJik0KSEiMEExNDk7Pj4+JS5ESUM8SDc9Pjv/2wBDAQoLCw4NDhwQEBw7KCIoOzs7Ozs7Ozs7Ozs7Ozs7Ozs7Ozs7Ozs7Ozs7Ozs7Ozs7Ozs7Ozs7Ozs7Ozs7Ozs7Ozv/wAARCAFOAQQDASIAAhEBAxEB/8QAHAAAAQUBAQEAAAAAAAAAAAAAAAEDBAUGAgcI/8QAVRAAAQMDAgIECAkFDAkDBQAAAQACAwQFERIhBjETQVGyBxQXImFxdJMVMjU2VIGR0dIjQlVzoRYkN1JiZGaUpMHh4iUzNERFkqKxwnKC8CZTY4Oz/8QAGQEBAAMBAQAAAAAAAAAAAAAAAAECAwQF/8QALhEAAgIBAwQBAwMEAwEAAAAAAAECEQMSITETMkFRBBQiMwVhcRVS0fAjQ5HB/9oADAMBAAIRAxEAPwDP32+XWG+18MNzq2NbUyNa1s7gGjUcADKr/h+8tGkXeuJ9NS/70cRHTxFcg0bmql7xUOGMtGXc16kYqlsdSVllHebyN3XeuJ7PGH/enPhq8H/itb/WH/eoMYyU+1oyoaXo1jBExl1vDud1rf6w/wC9SY7pdcb3OsP/AO933qFCPOUjYLN16OiGOJJ+FrmB8pVfvnfeuHXi5jlcqv3zvvUcu581w7ziopFnGPo7mv10hjdIblVnHV07vvVfT8RXZ0oMt4rRnk3p3/enKyLMBBHNVNK1/jD3MYTpOHY5hq1jGLXBy5FUki/qb1d9QLLrWbHdvTOH9+6IOIbq6fon3KryeX5d2/7VV1NSHVDHMY9rS4Bur7Co5JFY0tO4OU0KuA2lLY1Tbvc8/KNV7533pz4WuJ/4hVfVM771WxyB7AR1hdgrFxR1pR9FgbtcsYFfVeszO+9cC7XP9I1Xvnfeohd6SjKjSi2mL8E0Xa5AZ+EKr3zvvXD7vcv0jVe+d96ilybeVKiiGo+hu4X+7sbpZdKtpPWJ3feo54ivIkja261pIj1YNQ7zjnr37EzVxl5JUbxcSyQcwchuR1LdRjXBxSX3cFpW8Q3bocNuFfFpbu81Dxk/am6biG7mWMOutaQ5ozmofzx61X1kTpp3x9M97GHG52TtLBmUOxsNgmmKRFXM0Ed4uZBzcqv37vvXfwvc/wBI1XvnfeoABbyXWSsdKOxRXomfC9z/AEjVe+d965N3un6Sq/fO+9RQjtSkHGPolG73TPylV+/d96Q3e6fpKr9+771F1BcueOeVOleiNMfRL+GLp+kqv37vvQbzdP0lV+/d96g6weopcppXorUfRM+Gbof+JVfv3feozrzdmuI+Fa3+sP8AvTJOEzMM7qyivRSUV6PR+Baqoq7LNJU1Es7xUuaHSvLiBpbtkoTHg7ObBP7U7uMQuDL3s8+fczA3yPPElzJ+ly94qMdgAFY3xoF+uJ/nUneKrwN8lelF7I64qkdxNGMBSGtKahGG5Kkhwwqs2ijphxunC4EJjIzsV1yCq0apnQOSugdJTaCcnCCxJTrBCq9AhfJIxz2SDfIPNW427PsVXXO6J4f1HmFeBjlXkSqpz00Ly8vOkOJJTVOxxkLsZwcJZJmsLW75e0HdSqeHDQCcYCt4MquWw9HIGtAOycFQOrJXIjAGxS8lnsdCtC+MN68o8abnCaeWnnsmDjq5KUirm0T+laRsf2pHPGFB1OzsV15x5lNJOs6mmYBgglRYpgZejG2kF2ezCdLCTySwtihc9z49Rc3HqV9jJ22RopRPISNhnJParGF7GDZQoY2QZ68nsUlkg2GEe4htySunbhcuqA3qXI3A5LlzRzJVKRs5MebIXDIH7UzPVsh2Jy48mhIxwAwCoFQCJg4qYxKTm0izhBfC6eTDWgZwFW1NZI2QhkjSAMlozkBSqiT/AELLg7HAOPWq7xYGk6aJxe8nBIbgAKYr2UyN7JFhRz9MzfmP2qXjr6lEoYujjHqUtxwzJ5KsuTSF6dzgAucuXgJTM1reaZFQx5I1DKJMNo9D8HgxYqgfzt3cYhL4PvkKf2p3dYhcGXvZ58+5mIvgLuILh7TJ3ioZbthTr55t9uB/nMneKhsGpd64R2xWwgyI9s8lC+Ey2UtIw0Hc5U8DScFQpbcZZ3NB0sI1ZG+6vGvJE9XgsS1zYRMSCw75CWKVsrMtOQm6VpbaBHr1BjiM9u6qmTPgqMs3BO4zzVUrsvKemv3LwEJC8BMtkD2Bw6wmXvJOFFFnMffNthRnNDzuNxuCUreeXJ0FmOYU1RRvUNVDGzPY7SBpGAGhDZXs6srtz2Dkm3HPIKSOHaHPGX9iTpXuXAHYE41ibE2znBKUMPWnQxdBuFFk6RtrF2GLsAJcKLLUNli5LE6fUkISw0R3QgpvQWHYqURuuS0EclNlXEabI4cikeXuO5Q5uN8JMnPJSVDQWjIJTNU7XDkg5apTXEDkmpgXtcNPNERJbHceJbPM0cwB+xRqPz2hgcdJ3I7EkUs7KGYBh0jCSl1NbrxjOymuSrdtFnlrGYzjCjifxmYQwkkZ3PUmKgPljIBOOtJaToqQ30qK2svrbkkSbn0dNG4b55N9aq6AOkqRnPblWl1DDXQiVuphJzk7Lmlp2Q6iDqJPxlKdRKzjeT+D0fwfjFjn9qd3WoS8AfIc/tTu61C8zL3s5MnezC8QHF+r/aZO8VHiOyd4jdi/1/tMneKjUzwW7leiu1HZBj7253UWoy1uQcAdYUzIxzTFVHqgfgZ25KEaSWw606bUDgDJJwqqmZ0srnO5BOmerloHHT5ofpwBy2S0rNEIJG53V0qTMpPU0PYAGG8kaQeXNKduaXXjqUFgEaHADrykL3H0LlBsB57JQEoC7a1BQNanAEgSqC6FCEmd0uVBY6ShchLndQSKUiMoQg5K5XRK5ypRBy5uybIwnjuuHNUlWjhrtJ9C78124wuCMJOXJSVscIBaWfmu5jtXHRNHoQHkc90usHrQnZiHDepRYcRXFuORcCpR5dqjywPfKwsOntd2KUUlzaJd186ojbtucLpgw0D0KG+Gfx/znl7GnIJOQprAWhVeyouncm6PQeARixz+0u7rUJeAvkOb2l3dahedk72cWTvZgOIfO4iuA/nMneKq5NUYJad+pWl6GeI7kT9Kk7xUOSML0o8I3StWc2bMtURJlwAzuU7dJmxT6IiQRzwVHttR4pVSExl4weXUmZHeOVT3tzgnrU191ltX/Gl5JkEolixjr3HVlKXJuOExtwDhKB2nKEq63FyV1zSADCUbqCQwlAJSgLsDAQtQgGF0EgShQWoVBykG5V7Z+F6i82quuEVRHGyiBLmuBy7AzsqtpchtJblHgrobIRhSSGV11LnGF0EZImfQgpcK84e4ZdfqSvqBVCHxJgeRo1ashx7f5Kq3XJEmkrZRehIWpfThJzVgcI+pBGEgO6khiELghaGw8My32hr6plS2IUTNZaW5Ltif7lREZUJpuitpjRQuiMK14ZsI4ivDaA1TKYFhdrcMk46gOs/4qW6Vsq9in3HJdNdnmFJu1B8F3WpoembN0EhZ0jOTvSonpClU0Ex5rhlO6sjCjNIyo1RUva7S3YJVltelbnqHAPyHNt/vLu61C48HU3TcNvPW2ocD69LULzcvezhybyZhr23/AOobj7VJ3io2AQpl8GL/AHA/zqTvFRGnIwQvRXCOyHA2xhie5zNi4YK5ihbFnHM9qf0+tJhTZbSjhxz1o0YC65JN3FBRzhdBqUN7V0gSEGyVGUKCQyhIdylCEigr0LgT5mcQ/q3f/wAyvPRyW84Kq6eDhC/RTTxRvexwY1zwC7zDyCzy8GeTtHOGbVYn8D1FzutIJDBK7L25DiBjDR6+X1qwt9BwtxTYp6qO2fB4o35kMeNWkb8xzyMqot9VTs8FdfTunjEzpyWxl41HdvUnOCqung4RvsU08cb5I3aWueAXeYeSxae7/cyae7/csLRT8McWW6upqSzNopKdmWSbazkHBz9XI5ULgu02aq4ZuNbdqZrxTyOzJ+c1oaDsmvBpVU9LPc/GJ44g+FoaXuAyd+1WHAkdLPwXd4qyTo6d8rhI/wDijQN0latCVxtWzi0TcJcTzOtLLKKKV7D0MoxqOB2jr9eV1wdRPtsfFFFIQ50DAwntwH7rqzcP2rhSqN7rL3BUMiYehazGXZGO05PqTPC95gq3cUVk8jIDVtDmMe8AnZ+AO3qUe64D3T08EPhuy2i38NScSXyDxhhdphh5g745dpOefYrbhtvCXFFZLosrKaoiZkxfmub2jHX96ruG6y3X7hN3DNfVNpJo3aoJHHAO+Rz9JO3YrfhSzWnha4Sme9U89XLGQ0BwaGtyPTzJwkvN8kS83yVHBNltFyivLrjSskZA7zXHmxvnZx9imWWn4U4shrLdSWcUj4GZjm5vI5B2efPGxUPg2spoLXxI2WoiYZWu0BzwNWzuXaovgxq4KW8Vj6ieOJroMAyODQTkdqs092TJPdlz4PauhHDVxi8R/KUzCal2f9eDqIH2bKNwvbbLcbfc7xDZm1kwmPRULnA6G7YAzt2/YonAlXTU9m4hbNPHG6SLDA94Bd5ruSicGWrxmlkraHiJlvuLHgdE47FnpB5qGuSGuWVPFT7a+64t1tlt4a0CWKQYw7rwOpPcB0FNcOLKenq4RLEWPJae0NOFaeEmuoaquoooJo56qGItqZYsYJ2wP+/2qB4Pp4abi+nlnlZGwMflz3AAeaeta/8AWX5xl3wtYLTXcVX+lq6OOSCmceja7PmDUeSlWCDg/iWoq7NTWUQ9CwllQca3gHGc8wckLnhaupIeKOJ5ZKmJjJdWhzngB3nO5dqqPBjUwUnEtTJUTRxMNM4B0jgATqb2rNp7szabsx1XT+K1k1PnV0UjmZ7cHCizx9I3lurG64ddat7cOa6d5BHIjUVFx6F0p7G9Wje+DIEcO1IPMVju4xCf8H3yFP7U7utQvPy97OKaqTRjb2Ab9X5H+8yd4qI1gUy9H/T1w9pk7xUQLtXCPQjwIQuSuyVyVZFmcEZ6kvRuAzpOO1bjhGx2ymss/E17YJaeIkRQkZBI2zjr32CeHhPj6XonWKn8T5aAfOx9mFR5HdJGLnvUVZgACTgDJShjy7S1jiRuQAtvR1FirfCDa5bJTOije7MrS3DdRB2A6v8AsrqlmrYPCBfWUFDT1JMTC4Sv0aRpHI4PbuFDyNeCHkrweVpepXtt4WuvEMNVW0MUThFKWuZqwdXPAH1qVcfB/fLbbn1sjIZGRt1SNiflzR1nlv8AUr643VltaujNBji3XpOnOM42SLa0tRXjwYVDBQU5pdZaZi/zh5w/NxzyeeVTWPhC78QRmakhayAHHSyu0tJ9HWVCmt7CmvJSZS5V9e+CrxYqbxqojjlgHOSF2oN9fWE3YeErtxCx8tHGxkLDgyyu0tJ7B2qdUauy2qNXZTZ2XQB06sHHbhaaXwdX+LpnObB0cTNevpNnDflt6FYULW+SG4OwMipG+P5bFVzVWiryLlbmIC0Vo4nZbOG7haDSukdWF2JA7AbloHJZvK9Wq7zScN8I2aqdaoKo1ELGu1AA/EBzyKie1Khklwqs8sJSL0OrorLxnw/VXG1UbaKvpBqfG0Aats4OOeRyKxtksFx4gndFQRBwYMvkccNb6ypU01uWU01vsV6QrR3XgO9WujdVubDUQs3eYH6i0erCh2bha536knqaBsb2wHDmudgk4zsp1RaslTjV2VHUkLSRkBaau8H19oLc+teyGRsbdT4435c0dfUtLwTYZ5ODbgXMiLq9jugJ6tiN+zdVlkilZSWSKVnmJY7RqDTpBxnGy4zhb7FzoPB7caF9BSuhgndFJN0nnA6hnbG5ydjnkqm3eDy+3O3Nro2wRMkbqjZK/DnDqPLZWU1TsrrXky25OwSg9q9C8Gtgqob3W1FXFGGU7XU8jHHJD8g8v71U1vAN7qbtXtgZA8xv6QtEm5DydONvQnUjbRHUV0ZUJRsdlo38B3eOWphZJSzS0sQlljjkJcAQSOrfkqq02mrvVeyio2B0rgT52waAOZPUp1JmikmQ+fUjCfrqN9vrpqSR7HvhcWOLDkZHNM5Ulz0DgAYsc/tLu61CXgL5Dm9pd3WoXn5e9nn5O9mKvW1+uHtMneKiZKl3v5duHtMneKhrvXCO+PAEoSJMqSx6JbqZ9/8ABa6gojrqqWUuMQO7sOLsfWD+xYAUtSZ+gFPKZc46PQdWezCl2a+19hrPGaCbQ47Pad2vHYQtX5Va7RkWuk6bHx8nH2f4rOpRbpGFSi3RW8OWivs/G9qhr6d0L3vD256wQetbOz/wkcQfqGf9mrzt3Fdzlv8ADeamRs88ByxjtmN9AAUul44r6W+Vt3ZT05mrGBj2kO0gDHLf0KsoSZWUJSNDwdUy0fBHENRC8skjke5rhzB0DdJ4N6maa2XyKWV8jRGHYc7O5Dsn9iylBxPV2+z11rihidFXEl7nA6m5GNt0WDiar4ehq4qaGKQVbQ1/SZ2G/LB9KPG6YeN0zT0v8DlV+v8A/Nqe4wlqqbguzMtbnsoHRASmLrOkYBI9OfrWSZxNVR8MSWBsMRp5H6y/B15yD246lKsHG9zsVN4oGR1VLnIimBOn1FND5/cOD5/crHVl4NnMLp6v4PL8EEnoy7s/wW2vElTD4LLZ8Gl7YnaRUOi2OMHOcdWrms9fuOrlfKM0XQwUtM74zIhu71k/3Jrh7jO48PQupomx1FM85MMvIH0dilxk1dFnFtXRqvB5NXycPXds7pXUrYz0OsnAOk5A/YoFB/A/cfaR32KNL4TLtI2aJtJSthlZoEYacMznON/SqSHiOph4ZmsIhiNPM/W55B1A5B7cdQVdEm7orok3ZU5XoPGMckvAnDojY55DGZ0jP5i89+pbGh8Jd1oKCCjjo6RzIIxG0uDskAY7VpNO00Xmm2mi34DpKiy2C7XW4RvghfF5gkGC4AHfB9JwE/wrJQU/g4mlmbUGMyu8Z8V/1g3H7MY+pY2/cZXfiGIQVUjI4Ac9FEMNJ7T2prh/ii48OSvNIWvik/1kMm7Xen1rN45NN+SjhJpvybKy8Q8KWds8tBBdnRubiUOaXs9Z3wjgupEHDXEVTRF0bWPe+EnYtGkkKiuXhFuNbQyUlNSU1EyUEPdE3zj2qrtPE9XaLTW22GGJ8VYCHufnIyMbbp03THTdM1fgzq56gXiKaV8jTEH4e7PnHVkrngh7v3F8Q+cfNY7G/LzCsrw/xLVcOOqTSwxSeMsDHdIDsBnlg+lLauJqu0Wqut8MML460EPc8HI2xturSxveiZY3br9jS0BJ8EVwJOT4x2/ymKXabtQ8RUFutVzFXb7hE0CjqYstDtsAg/V/isdBxJVQcNTWFsMRp5n63PIOrmD246lc0XhKuVHQx07qKkmfC3THK5pBA9Q/wVXB77ESg99iy4Ht89p8IVwt80xldFC7Ls/GyWkE+nBTvClRNDbuLp2SOEkbnljs7ggPwslbOLLhbL5UXgNjnqagEP6QHG+Ow+hJQcVVlvpbpTxwQObc89KXA5bnPLf0qXCTIeOTsd4EvTrTxVA+WQ9DVfkZS49vI/bhbh9sg4Epr5emvaX1DtNI0/m53A+0/Y1eY2q3S3S601DAcPmeGh38UdZ+oLW+E289PcKezwv1RUTAXuzkueR1+of9yk43NJCUbkkYx8j5Xuke4ue4kuJ6ykXIISrejpPQuAfkOb2l3dahHAPyHP7S7utQvOy97PPyd7MVe/l6v9pk7xULKm3v5dr/AGmTvFQcr0I8I7o8C80iMoKksCEIQgEIQgBCEIAQhCAEIQgBCFdU3DzZbfFVVFwipnTtcYWPGzgO09SxzZ8eFJzfJKTZSoXccEszi2KN8hHUxpcuSxzXaC0h2caSN8rTVHixQiE5JTzwgGWGSMHkXNIygU8zojK2GQxjm8MOPtUdSFXYobQu44JpRmOJ7wTjLWk79iR0UjZOjdG4P5aSN/sU643VijnqQrGG0SvttZVyl8LqXT+Tewgu1HC4tFrN2rDTiYRYYXlxGdgsfqcSjKV7R5Jog53SKfcqCnojH4vXxVmvOejHJdUdnlqYap8uuA08JlAdGfP9Cj6rF0+o3sRT4K9IruDh9tVVQwQ1Rfrp+mc7oj5p7FCqaBlPb6eoE+qWVzmviLCNGPT1qI/LwzkoJ7/7/gnSyECWnLSQe0JDknJOSetOyU80TQ+SGRjXci5pAKVtJUP3ZBKRjVsw8u1b64VdlaGMYSpSkVweh+D/AOQp/and1qEcAfIU/tLu61C87L3s4MnezF3z5duHtMneKgqdfPl2v9pk7xUFehHhHdHhAhCFJIIQhACEIQAhCEAIQhACEIQAtdYqKsqKCKjraZtRbahrnskDxmA4O/o9SyKcZUTxxOiZNI2N3NjXEA/UuP5nx5Z4KMWl/vgtF0zXWpsUVhLKE1UkjahzZnUbmh7tzpO/VjHJdNlhl4njEtOYqtlM4NM5aS+THmkkbZWOimlhdqhkfG7tY4grkucXai4lxOck7rg/pcnOUnPm/wCd/wD4W1l9cBxEKCQ3MyeLdINQk05z6Ov7Fdv+FDdqX4PwLRobjBHR6Medn081iZaiecASzPkDdgHOJx6kgnmbEYmzPEZ5sDjg/Urz/T5zilcVz4238/yRqNQazxGx3KW2ydG012I3M6m46lNa8S3qmmOg1cttDoi4jeT71iNTtGjUdJOdOdka3kgl7iW8jnkof6Xd/dvvv/KXP/hOs10vwuOFrl8LF2cs6PWRqxq35dSr+DMm8vDQHHoH4B6+SpJKiaXPSTSP1c9Ticrhj3xnLHFp7WnBWkfgS6GTE2vu9LZbEat7NfTtnbfqH4TtlLRbP6LowAHOxtndOQ/DnwfdvhUuMfQu0ayOf8nHUsa+WSTGuRzsctRzhdPqZ5PjzyO2xu8nbsWMv0yUq3XjxxTvbfz5J1m2o5pI7tQtY8ta62AuGeeAcKLRyRTUtikrXBzX1EznF55uycZ+vCyXTSggiR4IGAdXIdi5L3FoaXOLWnIGdgn9Kf8Ad/u/+RrNi74UNPdfhv8A2TondHrIxr/N0rr4Rqqep4epoZCyKSGPpGjbV1YKxz55pWtbJM97W/FDnEgepIZHktOt2WfFOeXqRfpdr7mv4S24oayTdwG3esa0YAmfsPWoiCSSSSSTzJKF7GOOiCj6KM9C4A+Qp/and1qEcAfIU/tTu61C4cvezz8nezF3z5duHtMneKgqdfPl2v8AaZO8VBXoR4R3R4QIQhSSCEIQAhCEAIQhACEYQgBCMIwgBCMIwgBCEIAQhCAEIQgBCEIAQhCAEIwhACExPVwU4894z2DcqunvD3ebCzQP4x3KsotlJZIx5LZ8jI26nuDR2kqBPd4mDELS89p2CqZJZJnapHlx9JXC1WP2c8s7fB7D4L6iSp4bqZJMZ8dcBjqGhiE34J/mvU+2v7jELyc/5GYXZmr58u1/tMneKgqdfPl24e0yd4qCu6PCPRjwgQhCkkEIQgBCEIATtWOgpKeVtQI9UZJY2JjiTqduS4H0JpSKluqnpQeuI99yxzNqJjmdRKFt+Je4Oq3NA5ZpYzn/AKVOhnnqrdJW09exwieGvY6njB3/APapV48GlwhqmmiLSx4aXMlOlzCQc+sbK0h4aqm2BlEzd8YyXNaPOJP7ea5NT9nJqfszFFca2rq20/TNbqbkOEMZA/6FJuNU+11Hi9RcR0mnJ00seO6pNs4WqYK2L8rlziGloapN+4Uqrs8OgbiePzdLttTduv0ZTVIapeykpbtJVSFjKl3b/s0X4VdtgzbJak1LZvPY0NMbWOYd88gMjZJLweOH6CCofKJZJXFryCOfoHPG3NJEf3hUN6g+P/yV4SepF8bepbjluIa+Y9DHKRHsJBsPObv9mVLnhfL/ALOKcO6miFmD+xQKUkRVONyYh32qxo4K10QMbMNPW7Yn1Lm+ZknHLSZ7vx8UJwbkVla6tgwDEyJ3pgZg/sUSK6TRk9IyJ+f/AMLB/cr6ooq6oAY+V0jABsW59aqau2tj2LwDjqC5l8iXsT+Hq4G47lJKTiOEeuJn3LuGukkkcDGwho30wNP/AIqTS2mJzCWyOcAN9sKZYquioquWjfI1rSfjuVllm/JhLGovS0RaRz6mqjBEXRlwBb0TNx9iYomNkrqeNwy10rQQesErUmltclQJYZWGUb/kwdysrRzRxXGl1vDSZmYB9YXf8OUpKVszzRUeD3EcF8N4+SKf7Cl/cXw3+h6f7CotNxNUue+OanYCORGQpBvlc1up1IzlnGSFzfUx9nn9PIdfuL4b/Q9P9hSHgnhpwwbPT4PoKcF9lx51K3PYH/4JufiiCmdiWneBjJcCCApXyI+yNGUY8nvCJ3NhpP8AlP3o8nnCP6BpP+U/epM3FVDB0ZeyUCTkdO2FY2+401zpvGKVxdHqLckEbj1q6zOXEjNxkuT528JVto7TxtV0dvp2U9OxkZbGzkMtBP7VlVtPC3/CHXfq4u4Fi17eLsRU9d8E/wA16n21/cYhHgn+a9T7a/uMQvJz/kZJk7nUdNf7qw/GjrJW/VrOEwoV2qPF+M7oSfNfWytP/OVNXoVSR24paoghCFBqCEIQAhCEALuruVDStpIquVzMwn4rScee5cKNc6JtfVUUIpXyyeLndr8YGt3NY5+0wz9prbNx1w3R2+CCrulXLIxxLjJSiQAb4AOzscutVt344o+j02m4QZ2wXUkjHcv/AFELLVXCtTDE+ZlPKWtGSA9u3PZV1DQeN1jaeOF7pMag0vG+FxHGXFt4gqIasST3WENyCXOhe7G+dgAttSeECxNy+puETHaMAQ2+R++ADu92PzQeXX9vnVfTGhe6Ce3GJxBwekykPD9T4iKxsEjonNDgQ4dYylg9CuHFfBtxc6bxurqK7DWxyzM0BrR1aWgNHX6d1RQ19FWUtU2kkLy17C4kEfxll7ZZ/hOV0UIfraAcZCt7RQyW9ldDLG5rsx8znPxuSvj70aY+9FzbnOb4y5hAcIhjPX57VbwcQF4HTtaHRuwQfN6vR2YVbZaY1b6qJvxjBkesOaqi9TPjqWjcSgHpARjzs/tXL8xJ5qPfwSjHF9yLaSrrb3WGKGQ0zWNALosj7E3VUL7brkragzAnDXnnnHWl4Yzp6QgFzj+crHiGNkkLQIslzwSN1R44qByw+VN/J+17cFZR1scmtscoIa0uDHHGdlVQurGiSoa+RgccANAw52ez7FYx2ky/Fpyd+xLU2mop4QdJYAcgB3IrGEkjv+V8eWRLdWSKOSTx0RNkJlBIe5vaBushbXukvFG5ziSZ48k/+oLdcKWzD6uqmBJbG7Tq7SDk/sWDtfytR/r2d4L1v06nGdHkfOk7ipeD6Qgjh6RztGQwnzuz1J9zY3RGVsZc0bZzzTFve3S7JjY3Bdl78DBJSC5Q01HHTMaHtLzG1+rbOea8r6fI27RzS+VjSTsYr5309L41Sx9JsdLe3ZZ2gbPcbJV1U07pNEj2+dzOw29Supbk5kG8bXR0zgHNz8ZV1RJFStkp6SCKngnY5+gPJDuXaVrH4mSjkl8/FrUr2Itxa5ojiY1zuhjaSRyydgFtuFaN9FYYWSf6yQmR3oJP3YWCmr3wyhuuM7te3Iy12OWf/nUt9w9eBdaeUFgZJC4AgciDyK1x4JY92S/mQzPTE8N8Lf8ACHXfq4u4Fi1tPC3/AAhV36uLuBYte9i/Gix674J/mvU+2v7jEI8E/wA16n21/cYheVn/ACMk824n+dN19sl75Uy31HjFK0k+c3zSofE/zpuvtkvfKYtdR0NUGE+bJsf7l6tXBGmKWmReoQhYncCEIQAhCEAKRc76y02OnpqOld49VNOqoLOTA92GtPrzn6lHTPEFHUG20NZHICwNLdBAODrcc+hY5+0wz9pAhuF0sk0NTIHPY9o6RrjkHc81HqszVzn0cEsMsgMjWkFmncEY7RhXVBFDe7HDQPqy2riy5jCBjOezkq60VclFew6uqXMZoewyEbjIwuKqORuzqS5T3a1ubW00rnUgIdO2MnBPIOPVvsmqC6V1qmbGI3yUtS0BsPxgcjGw7U5e7dPa9L6epMtNUN1tIAwfXjmp4pReLXFUUtdmoo6duYXAebgZOEIKmpjmpqmYUcNRBUwODnB4LHNxnIx61dUNwmutsmqpoXhzTHGZdPmuPndfaqy0VGqoqYKmtdTdM0M6UgHUSeRUi4U9TaaSqp2znoi+JzC3YEEO32WuJXNItF6XZouGHsdc5Yula2Qw+bk8jranOPLewRxVrGjWHaH4HMLJ8OSSsqKuSL44p85Of47exX0vwrc4RTv/ACj3EOOo+nK5vmw05rPVw5NcSRw40CNo21HkOtXksZfVY0+cwcsLz+poY6a4yQS1I1xuAz2HmtVYDNT0ZM9Q+YvOxcc4APas5NaTlhGXUsu3y9Cw775+L1KBU1ED26cEkb6SMhdVNQHNO5yqvpC6TGVideqXLZoLfXUppJmtDY3mMgt5E7Lyq1/K1H+vZ3gtu1n5Vp9KxFqH+lqP9ezvBet+n7RkcPyt2j3yCpBnaxsbHnBwD2J+bSYsGFgMTcq1bwtRNkMgkmDj1lwP9yV/DNM5pHTzb7cx9ydSJ4H0+UzdY5gicAW6NILsfndaz9VVBr2M+McE4xnSOxb53CFG8YdUVBHXuN/2LhnBVvjLtL3kH+MAT9qdRFfpMl2zzzxOaZrZJPNaPOx6FvOBdMlLWTtGD0rWfY0fiVhDwtb44ix5lkz1l2Pq2U622ujtUDoaOLo2PfrdlxOT27+oLOc01SOnB8ecJ6pHgXhb/hDrv1cXcCxa2nhb/hCrv1cXcCxa9bF+NHceu+Cf5r1Ptr+4xCPBP816n21/cYheTn/IyTzbif503X2yXvlVfWrTif503X2ybvlVa9iPaiDRUU/jFMx/53J3rUhUlpqBFUGJx82Tl61drCSpnfjlqiCEIVTQEIQgBPOkhlhZHKJSGs0lrXgA7k55elMKPPX08Gznhzuxu6hwUtmVmotfcdfBtE2pZUMfVskZyIkb+FdXCK2T+fN00OWaXaZR55znJyDuqqe7zSZEQEY7eZUFz3Pdqe4uJ6yVK+LHyckpY/CLM11BHSOo2sq5YvzS6VoLPV5qZhq6OnqxUxx1Yftn8s3B9fmqAhX+mx+jEtLjXW24VM8woZ6dszw/oopmhrSB1At9a7qb1HLYvgttO4npmyCeR4c/ABGnIA23yqhCtHBji7SBY2a5x2uolklgMzZItGkO04OoHPI9is6Piinpax1S6mqpXOBAa6oGB/0rNoUZMGPI7ki8ZyjwXs17t81VJUOt8xdI4uIMzT/4KVBxVRU8DYWW6cNaNv3wPwLMIWf0eH0Sss07TNU7i+kPO3T/ANYH4E0OJ6IO1eIT/wBYH4FmkJ9Fg9Fuvk9mp/dbSA5bbps9WagfhWbpJ/FquGo06uika/TnGcHOE0hbY8MMaqKM5ScuT17y8f0d/tf+RHl5/o7/AGv/ACLyFCp9Ni9FT17y8/0d/tf+RHl5/o7/AGv/ACLyFCfTYvQPXvLz/R3+1/5EeXn+jv8Aa/8AIvIUJ9Ni9AuuLuIf3U8Qz3bxbxbpmtHR69WNIA54HYqVCFvFKKpA9d8E/wA16n21/cYhHgn+a9T7a/uMQvGz/kZJ5txP86br7ZL3yqtWnE/zpuvtkvfKq17Ee1ECtcWuDgcEbgrR0s4qKdkg6xv61m1ZWeo0yugdyfu31qs1aNsMqdFwhMzVUNOPyjwD2cyq6e8uORAzT/KdzWSi2dUskY8stXOaxup7g0dpKgz3eGPaIGQ9vIKolmkmOZHlx9K4Wixryc8s7fBJnr6ifZz9LexuyjIQtEkuDBtvkEIQpIBCEIAQhCAEIQgBCEIAQhCAEIQgBCEIAQhCAEIQgBCEID13wT/Nep9tf3GIR4J/mvU+2v7jELxc/wCRknm3E/zpuvtkvfKq1acT/Om6+2S98qrXsQ7UQCVri0hzTgjkUiFYASSck5J7UIQgBCEIAQhCAEIQgBCEIAQhCAEIQgBCEIAQhCAEIQgBC0OIBYbfCJY4pKmJ2rNGx2o9K4ZMh3bsBy5YUmgt1F4zUQRQTskgqYojLM1rwcuwTgtwDtyOVnrQMqhab4Nt1TSUczwYGx0Alk87HSOMrm5JDTj14PUPSo1VarfRNkqCZ6mHVG1jGHQ5upurJJbuOobDPNNaBRIWiFFTfurqaUwSGFsMv5MRjXtETy7cj7UyyzUlZSxS0onZNVCRtPA4h5c9mknfAyC0kDbmMKdaBRoUivhip62WCFxcyI6C4nOSNiR6M5wo6sD13wT/ADXqfbX9xiEeCf5r1Ptr+4xC8bP+Rknm3E/zpuvtk3fKq1acT/Om6+2Td8qrXsQ7UQCEIVgCEIQAhCEAIQhACEIQAhCEAIQhACELVeDiCnqOLWsqmQuiFNM4maMPY0hhIJB545qspaYtgyqF6jdrPSVs94oaWOCnk/eEMkzYGsjke9+DIwb6WkEcjvhUtNbbDT8WW+jo6a4mWC5RwSuqmtMUg1YO2Nj6OxZLMmuAYhC3/wC5GyXiuhmoJquGA1lTFUseGlzujbr/ACYHLI2A3S0XCPDlxoILlELnBTvZUvfFK5mr8k1p804wc5/+YU9aIPP0L0jhvh+w013sjpqetqJ7hG+pi+K6GNnnAMdtuQBudt+pU3g+p7c7iCrq7rCyWio6Z75GvGRuQ0d5Oqt3XAMw24VjKXxVtVMICCOiEh0789l065172sY6tqHNZjSDKdsclvb7wtR2Pgu4W9zGSXKCYVnS4BcIDIY2jPpADvrTfCVRZbdwQ6uu8NO+N1wfG9r6USvlb0YOhrttG++VHVWnUkDBRVlVA9kkVRKxzG6Wua8gtHYPRuu47jWxTPmjq52yyfHeJCHO9Z61s7VwjY55LTR1fwg+qukDqhskGnoo2+dhpyMkjG56k/WWKzSW6Ovr2TtiobPSyllLpa6VznlpySP2p1o3wDAiqqBUdOJ5BN/9wOOr7U8y6VgrWVjp3yTsBDXvcSW7EberOQtnX8GWMvr6K31NWKuk8XkEk5b0ZZM5oAwN8gPG/XupM/AXD/wjBQw3NwmZWMp5WGdrnStJwSGgeaRzwc7J1oA843Qpt4ipILrUQ0LZW08TyxvSuBccbEnHaVCWy3QPXfBP816n21/cYhHgn+a9T7a/uMQvGz/kZJ5txP8AOm6+2S98qrVpxP8AOm6+2Td8qrXsQ7UQCEIVgCFqqHhGW72qzeKRww1Fe6o/LSTEhwj33bjzcAHtypNn4BZU3e0MqrpSy0Nwe9okpnOJLmfGYMjn6eX9+TyxQMYhayq4Rgnnqaumr6Khtcc4p4pppXua9/PSDpySBzOMBMngW4QR10lbV0dHHQzCGV8shwS5uppbgHIIwpWWL8gzKFrIvB9XSxtxcre2Z1G2tbC6QhxiIznlgYHpUKu4UkoKihE1zozTV0RliqmF7mEA4I2bnOfQnUj7BQIVlfbHUWCtjpqiSOUSwtmikiJ0vY7kRkA9R5hVqummrQBCEKQCEIQAn6StqaCYzUkz4ZCxzC5hwdLhgj6wUwhQCc+93OSm8WfXTGLQyPSXbaWHLB9ROykVHFN9q+g8YutTJ4s8SRan/FcOTvX6VUoUaV6BasqL3T22G4sqZo6bxxxie2TBE+kFxA55wRuuqjiq/wBXvPdamQFr27v20uGHD1EBWVCbdVcEx089xp4ZqSvkqHU8mrVMwsaMNwMZOCN1o+IeJLVPSONJUUEsE00TqeKSSRxpQ0g56PRhoAGCAdxnmsHLetIMrYrhxMaCeC1XOaCmpA2R7em0tYHODds9WSM/aqmZ9ZbJq2gbUjDyYp+ifqZIA7PPrGRleiXO/wBmdcKmd12imknpYg8McXRtcKhri1hLQcacnB5csp2n4msjfG3UlZSQubcJ5phNI+NtSwuyzZrTrGNtJVeo+dIMBS1N+vdcaOnnqaqpqohTlmrJfG3cNPoGM/Un7pZb5abQ1lRLHJbxPkiCoZKxkpHXpJw7AT3Dl4oKXiCskqf3nS18M0AfECfFw/kQOeBy9SjXez0Vrow6K/0tfK+QYhpWuIDcHznEgAH0LW3qoEu11HFtNRW6mttbURU9wlcykY2YAOcDhw5+bufUqqpud1DJqKeslLQxtPIwuyNLHZa0+gFbHhvi2itNu4apHeJP6KqldVPnh1vp2l4ILT1bZ5difs9+tscFI5l4pqOmp6md9xpZIi51Y1ziW42OrLdsHlzVHJpv7QYSS73GY1DpKyVxqWMjmJd8drcaQfVgY9SkTcUX6oNOZbrUvNK4SRan7scOTvX6VsbRxHwzLbImXJmmWcvt7884aUkua/lzaSB/7U/bOKrVUyXEx1EFBUGsBikkldEHU7WhrGhzWnOMZLTzyjm/7QeaPkfLI6R7i5zyXOJ6yVyp98qoa691lVTxRxRSyuc1sWdA9IyAcHny61AXQuAeu+Cf5r1Ptr+4xCPBP816n21/cYheNn/IyTzbif503X2yXvlVatOJ/nTdfbJe+VVr2IdqIBCEKwNdZ+NWWqls8LqF0nwb4zv0mOk6UY7OpcWXjFlqprLG6idILVVSzkh+NYeMActsYVTSXWGKnigmpw8RsIDtIOkku39PxhtnqUoX2hZRmCGmcxzyS54aNiWkbD0EkjsWLgvQHqTiOgktUlpvNBPPTCsNVCYJhG9jjsWnIOQR9advXGhvVtuNK+j6M1lXHMwtfkRtYzQG+k4xuq6W7UlVKXzQuYS/USxjcuGpxAPL+MPXj613VXmimjnZFRMjD2lrCY2nGS7PeG/VpChQV3QLBvGsYuLKrxJ3mWb4M09J16dOvl+xO23jimo6KhpZqCU+KUUtL00UobI0vdq1sJB0kcljkKzxQfgF3xRf4+IaminZBJCaakZTnpJekLtJODnrO+6pEIV4xUVSAIQhWAIQhACEIQAhCEBa8M2YcQX+mtZmMIn1ee1mojDSeWd+Ss7rwNX0tzipLeJKoSUvjR6ZggdEzJB1hxw3l2qs4ZvDbDfqe5PidI2EO81pwd2kf3qTZuIY4H18N4bUVtNcIRFM5suJRpcHNIcfSOSxlr1WuAR63he825srqqjMbYoWzvOtpAjc7SHbHrKequGaig4fmuFYXRTxVMcXQ7HLXs1h2QezCuJeMrPO8Uj7bVi2OtzKJzBODKND9bXB2MKHfuLorzb6ylbSOhE1VFLFl2dLGR6AD2nG6hSyOrQKqgtArLHc7kZiw0HRYZp+PrcRz6sYV5wtwKOJLP46KyWGR1SYGBtMZGNIaHanuB80elQGXu103CVRa6SiqGVtYYxUzPlBYQxxcC0YyDv+xMxcRSU/CXwLAZonuqzO+RkmkOaWBuk49Sl62tttwLR8HX6vgjmpaHWyXJjzKwF4HMtBOSNuakz8GV7xTG3N8ZElDFVTF72sEWskYyTy25qwtXGVqpnWusr7bVS19sh8XidDMGxuZvgluOY1H1qLWcYQ1NmnoG0sjHS2+npA7UMAxyaifUVW8t8AgV3B1/t0Ek1VbnMbE5rXgPaXNycNOAc4J5HkUScH36KSKN1Dl8srYQ1srHFr3cmuAPmk+nCs5eN2+PXKsipna6uGlZGHkENdCWHJ7QdB+1WU/hIgdXU9VBBWNBqmT1UL3R6HBpzpaQwHnyJKasvoGHrqKe3VklJUta2aM4e1rw7SezIJCjp6snFVWTzgECWRzwD1ZOUyt1dbg9d8E/zXqfbX9xiEeCf5r1Ptr+4xC8bP+Rknm3E/zpuvtk3fKq16JePBlerheq2thqqBsdRUPlYHyPBAc4kZ83moXkmv30u3e8f+BepHJHStyDEIW38k1++l273j/wACPJNfvpdu94/8Ct1YewYhC2/kmv30u3e8f+BHkmv30u3e8f8AgTqw9gxCFt/JNfvpdu94/wDAjyTX76XbveP/AAJ1YewYhC2/kmv30u3e8f8AgR5Jr99Lt3vH/gTqw9gxCFt/JNfvpdu94/8AAjyTX76XbveP/AnVh7BiELb+Sa/fS7d7x/4EeSa/fS7d7x/4E6sPYMQhbfyTX76XbveP/AjyTX76XbveP/AnVh7BiELb+Sa/fS7d7x/4EeSa/fS7d7x/4E6sPYMQhbfyTX76XbveP/AjyTX76XbveP8AwJ1YewYhC2/kmv30u3e8f+BHkmv30u3e8f8AgTqx9gxCFt/JNfvpdu94/wDAjyTX76XbveP/AAJ1YewYhC2/kmv30u3e8f8AgR5Jr99Lt3vH/gTqw9gxCFt/JNfvpdu94/8AAjyTX76XbveP/AnVh7BiELb+Sa/fS7d7x/4EeSa/fS7d7x/4E6sPYMQhbfyTX76XbveP/AjyTX76XbveP/AnVh7BpvBP816n21/cYhWnBHD1Xw1ZpqKtkhkkfUOlBhcSMFrR1gb+aULyczvI2iT/2Q==%20"/>
          <p:cNvSpPr>
            <a:spLocks noChangeAspect="1" noChangeArrowheads="1"/>
          </p:cNvSpPr>
          <p:nvPr/>
        </p:nvSpPr>
        <p:spPr bwMode="auto">
          <a:xfrm>
            <a:off x="92075" y="-1571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124" name="AutoShape 4" descr="data:image/jpeg;base64,/9j/4AAQSkZJRgABAQAAAQABAAD/2wBDAAoHBwgHBgoICAgLCgoLDhgQDg0NDh0VFhEYIx8lJCIfIiEmKzcvJik0KSEiMEExNDk7Pj4+JS5ESUM8SDc9Pjv/2wBDAQoLCw4NDhwQEBw7KCIoOzs7Ozs7Ozs7Ozs7Ozs7Ozs7Ozs7Ozs7Ozs7Ozs7Ozs7Ozs7Ozs7Ozs7Ozs7Ozs7Ozv/wAARCAFOAQQDASIAAhEBAxEB/8QAHAAAAQUBAQEAAAAAAAAAAAAAAAEDBAUGAgcI/8QAVRAAAQMDAgIECAkFDAkDBQAAAQACAwQFERIhBjETQVGyBxQXImFxdJMVMjU2VIGR0dIjQlVzoRYkN1JiZGaUpMHh4iUzNERFkqKxwnKC8CZTY4Oz/8QAGQEBAAMBAQAAAAAAAAAAAAAAAAECAwQF/8QALhEAAgIBAwQBAwMEAwEAAAAAAAECEQMSITETMkFRBBQiMwVhcRVS0fAjQ5HB/9oADAMBAAIRAxEAPwDP32+XWG+18MNzq2NbUyNa1s7gGjUcADKr/h+8tGkXeuJ9NS/70cRHTxFcg0bmql7xUOGMtGXc16kYqlsdSVllHebyN3XeuJ7PGH/enPhq8H/itb/WH/eoMYyU+1oyoaXo1jBExl1vDud1rf6w/wC9SY7pdcb3OsP/AO933qFCPOUjYLN16OiGOJJ+FrmB8pVfvnfeuHXi5jlcqv3zvvUcu581w7ziopFnGPo7mv10hjdIblVnHV07vvVfT8RXZ0oMt4rRnk3p3/enKyLMBBHNVNK1/jD3MYTpOHY5hq1jGLXBy5FUki/qb1d9QLLrWbHdvTOH9+6IOIbq6fon3KryeX5d2/7VV1NSHVDHMY9rS4Bur7Co5JFY0tO4OU0KuA2lLY1Tbvc8/KNV7533pz4WuJ/4hVfVM771WxyB7AR1hdgrFxR1pR9FgbtcsYFfVeszO+9cC7XP9I1Xvnfeohd6SjKjSi2mL8E0Xa5AZ+EKr3zvvXD7vcv0jVe+d96ilybeVKiiGo+hu4X+7sbpZdKtpPWJ3feo54ivIkja261pIj1YNQ7zjnr37EzVxl5JUbxcSyQcwchuR1LdRjXBxSX3cFpW8Q3bocNuFfFpbu81Dxk/am6biG7mWMOutaQ5ozmofzx61X1kTpp3x9M97GHG52TtLBmUOxsNgmmKRFXM0Ed4uZBzcqv37vvXfwvc/wBI1XvnfeoABbyXWSsdKOxRXomfC9z/AEjVe+d965N3un6Sq/fO+9RQjtSkHGPolG73TPylV+/d96Q3e6fpKr9+771F1BcueOeVOleiNMfRL+GLp+kqv37vvQbzdP0lV+/d96g6weopcppXorUfRM+Gbof+JVfv3feozrzdmuI+Fa3+sP8AvTJOEzMM7qyivRSUV6PR+Baqoq7LNJU1Es7xUuaHSvLiBpbtkoTHg7ObBP7U7uMQuDL3s8+fczA3yPPElzJ+ly94qMdgAFY3xoF+uJ/nUneKrwN8lelF7I64qkdxNGMBSGtKahGG5Kkhwwqs2ijphxunC4EJjIzsV1yCq0apnQOSugdJTaCcnCCxJTrBCq9AhfJIxz2SDfIPNW427PsVXXO6J4f1HmFeBjlXkSqpz00Ly8vOkOJJTVOxxkLsZwcJZJmsLW75e0HdSqeHDQCcYCt4MquWw9HIGtAOycFQOrJXIjAGxS8lnsdCtC+MN68o8abnCaeWnnsmDjq5KUirm0T+laRsf2pHPGFB1OzsV15x5lNJOs6mmYBgglRYpgZejG2kF2ezCdLCTySwtihc9z49Rc3HqV9jJ22RopRPISNhnJParGF7GDZQoY2QZ68nsUlkg2GEe4htySunbhcuqA3qXI3A5LlzRzJVKRs5MebIXDIH7UzPVsh2Jy48mhIxwAwCoFQCJg4qYxKTm0izhBfC6eTDWgZwFW1NZI2QhkjSAMlozkBSqiT/AELLg7HAOPWq7xYGk6aJxe8nBIbgAKYr2UyN7JFhRz9MzfmP2qXjr6lEoYujjHqUtxwzJ5KsuTSF6dzgAucuXgJTM1reaZFQx5I1DKJMNo9D8HgxYqgfzt3cYhL4PvkKf2p3dYhcGXvZ58+5mIvgLuILh7TJ3ioZbthTr55t9uB/nMneKhsGpd64R2xWwgyI9s8lC+Ey2UtIw0Hc5U8DScFQpbcZZ3NB0sI1ZG+6vGvJE9XgsS1zYRMSCw75CWKVsrMtOQm6VpbaBHr1BjiM9u6qmTPgqMs3BO4zzVUrsvKemv3LwEJC8BMtkD2Bw6wmXvJOFFFnMffNthRnNDzuNxuCUreeXJ0FmOYU1RRvUNVDGzPY7SBpGAGhDZXs6srtz2Dkm3HPIKSOHaHPGX9iTpXuXAHYE41ibE2znBKUMPWnQxdBuFFk6RtrF2GLsAJcKLLUNli5LE6fUkISw0R3QgpvQWHYqURuuS0EclNlXEabI4cikeXuO5Q5uN8JMnPJSVDQWjIJTNU7XDkg5apTXEDkmpgXtcNPNERJbHceJbPM0cwB+xRqPz2hgcdJ3I7EkUs7KGYBh0jCSl1NbrxjOymuSrdtFnlrGYzjCjifxmYQwkkZ3PUmKgPljIBOOtJaToqQ30qK2svrbkkSbn0dNG4b55N9aq6AOkqRnPblWl1DDXQiVuphJzk7Lmlp2Q6iDqJPxlKdRKzjeT+D0fwfjFjn9qd3WoS8AfIc/tTu61C8zL3s5MnezC8QHF+r/aZO8VHiOyd4jdi/1/tMneKjUzwW7leiu1HZBj7253UWoy1uQcAdYUzIxzTFVHqgfgZ25KEaSWw606bUDgDJJwqqmZ0srnO5BOmerloHHT5ofpwBy2S0rNEIJG53V0qTMpPU0PYAGG8kaQeXNKduaXXjqUFgEaHADrykL3H0LlBsB57JQEoC7a1BQNanAEgSqC6FCEmd0uVBY6ShchLndQSKUiMoQg5K5XRK5ypRBy5uybIwnjuuHNUlWjhrtJ9C78124wuCMJOXJSVscIBaWfmu5jtXHRNHoQHkc90usHrQnZiHDepRYcRXFuORcCpR5dqjywPfKwsOntd2KUUlzaJd186ojbtucLpgw0D0KG+Gfx/znl7GnIJOQprAWhVeyouncm6PQeARixz+0u7rUJeAvkOb2l3dahedk72cWTvZgOIfO4iuA/nMneKq5NUYJad+pWl6GeI7kT9Kk7xUOSML0o8I3StWc2bMtURJlwAzuU7dJmxT6IiQRzwVHttR4pVSExl4weXUmZHeOVT3tzgnrU191ltX/Gl5JkEolixjr3HVlKXJuOExtwDhKB2nKEq63FyV1zSADCUbqCQwlAJSgLsDAQtQgGF0EgShQWoVBykG5V7Z+F6i82quuEVRHGyiBLmuBy7AzsqtpchtJblHgrobIRhSSGV11LnGF0EZImfQgpcK84e4ZdfqSvqBVCHxJgeRo1ashx7f5Kq3XJEmkrZRehIWpfThJzVgcI+pBGEgO6khiELghaGw8My32hr6plS2IUTNZaW5Ltif7lREZUJpuitpjRQuiMK14ZsI4ivDaA1TKYFhdrcMk46gOs/4qW6Vsq9in3HJdNdnmFJu1B8F3WpoembN0EhZ0jOTvSonpClU0Ex5rhlO6sjCjNIyo1RUva7S3YJVltelbnqHAPyHNt/vLu61C48HU3TcNvPW2ocD69LULzcvezhybyZhr23/AOobj7VJ3io2AQpl8GL/AHA/zqTvFRGnIwQvRXCOyHA2xhie5zNi4YK5ihbFnHM9qf0+tJhTZbSjhxz1o0YC65JN3FBRzhdBqUN7V0gSEGyVGUKCQyhIdylCEigr0LgT5mcQ/q3f/wAyvPRyW84Kq6eDhC/RTTxRvexwY1zwC7zDyCzy8GeTtHOGbVYn8D1FzutIJDBK7L25DiBjDR6+X1qwt9BwtxTYp6qO2fB4o35kMeNWkb8xzyMqot9VTs8FdfTunjEzpyWxl41HdvUnOCqung4RvsU08cb5I3aWueAXeYeSxae7/cyae7/csLRT8McWW6upqSzNopKdmWSbazkHBz9XI5ULgu02aq4ZuNbdqZrxTyOzJ+c1oaDsmvBpVU9LPc/GJ44g+FoaXuAyd+1WHAkdLPwXd4qyTo6d8rhI/wDijQN0latCVxtWzi0TcJcTzOtLLKKKV7D0MoxqOB2jr9eV1wdRPtsfFFFIQ50DAwntwH7rqzcP2rhSqN7rL3BUMiYehazGXZGO05PqTPC95gq3cUVk8jIDVtDmMe8AnZ+AO3qUe64D3T08EPhuy2i38NScSXyDxhhdphh5g745dpOefYrbhtvCXFFZLosrKaoiZkxfmub2jHX96ruG6y3X7hN3DNfVNpJo3aoJHHAO+Rz9JO3YrfhSzWnha4Sme9U89XLGQ0BwaGtyPTzJwkvN8kS83yVHBNltFyivLrjSskZA7zXHmxvnZx9imWWn4U4shrLdSWcUj4GZjm5vI5B2efPGxUPg2spoLXxI2WoiYZWu0BzwNWzuXaovgxq4KW8Vj6ieOJroMAyODQTkdqs092TJPdlz4PauhHDVxi8R/KUzCal2f9eDqIH2bKNwvbbLcbfc7xDZm1kwmPRULnA6G7YAzt2/YonAlXTU9m4hbNPHG6SLDA94Bd5ruSicGWrxmlkraHiJlvuLHgdE47FnpB5qGuSGuWVPFT7a+64t1tlt4a0CWKQYw7rwOpPcB0FNcOLKenq4RLEWPJae0NOFaeEmuoaquoooJo56qGItqZYsYJ2wP+/2qB4Pp4abi+nlnlZGwMflz3AAeaeta/8AWX5xl3wtYLTXcVX+lq6OOSCmceja7PmDUeSlWCDg/iWoq7NTWUQ9CwllQca3gHGc8wckLnhaupIeKOJ5ZKmJjJdWhzngB3nO5dqqPBjUwUnEtTJUTRxMNM4B0jgATqb2rNp7szabsx1XT+K1k1PnV0UjmZ7cHCizx9I3lurG64ddat7cOa6d5BHIjUVFx6F0p7G9Wje+DIEcO1IPMVju4xCf8H3yFP7U7utQvPy97OKaqTRjb2Ab9X5H+8yd4qI1gUy9H/T1w9pk7xUQLtXCPQjwIQuSuyVyVZFmcEZ6kvRuAzpOO1bjhGx2ymss/E17YJaeIkRQkZBI2zjr32CeHhPj6XonWKn8T5aAfOx9mFR5HdJGLnvUVZgACTgDJShjy7S1jiRuQAtvR1FirfCDa5bJTOije7MrS3DdRB2A6v8AsrqlmrYPCBfWUFDT1JMTC4Sv0aRpHI4PbuFDyNeCHkrweVpepXtt4WuvEMNVW0MUThFKWuZqwdXPAH1qVcfB/fLbbn1sjIZGRt1SNiflzR1nlv8AUr643VltaujNBji3XpOnOM42SLa0tRXjwYVDBQU5pdZaZi/zh5w/NxzyeeVTWPhC78QRmakhayAHHSyu0tJ9HWVCmt7CmvJSZS5V9e+CrxYqbxqojjlgHOSF2oN9fWE3YeErtxCx8tHGxkLDgyyu0tJ7B2qdUauy2qNXZTZ2XQB06sHHbhaaXwdX+LpnObB0cTNevpNnDflt6FYULW+SG4OwMipG+P5bFVzVWiryLlbmIC0Vo4nZbOG7haDSukdWF2JA7AbloHJZvK9Wq7zScN8I2aqdaoKo1ELGu1AA/EBzyKie1Khklwqs8sJSL0OrorLxnw/VXG1UbaKvpBqfG0Aats4OOeRyKxtksFx4gndFQRBwYMvkccNb6ypU01uWU01vsV6QrR3XgO9WujdVubDUQs3eYH6i0erCh2bha536knqaBsb2wHDmudgk4zsp1RaslTjV2VHUkLSRkBaau8H19oLc+teyGRsbdT4435c0dfUtLwTYZ5ODbgXMiLq9jugJ6tiN+zdVlkilZSWSKVnmJY7RqDTpBxnGy4zhb7FzoPB7caF9BSuhgndFJN0nnA6hnbG5ydjnkqm3eDy+3O3Nro2wRMkbqjZK/DnDqPLZWU1TsrrXky25OwSg9q9C8Gtgqob3W1FXFGGU7XU8jHHJD8g8v71U1vAN7qbtXtgZA8xv6QtEm5DydONvQnUjbRHUV0ZUJRsdlo38B3eOWphZJSzS0sQlljjkJcAQSOrfkqq02mrvVeyio2B0rgT52waAOZPUp1JmikmQ+fUjCfrqN9vrpqSR7HvhcWOLDkZHNM5Ulz0DgAYsc/tLu61CXgL5Dm9pd3WoXn5e9nn5O9mKvW1+uHtMneKiZKl3v5duHtMneKhrvXCO+PAEoSJMqSx6JbqZ9/8ABa6gojrqqWUuMQO7sOLsfWD+xYAUtSZ+gFPKZc46PQdWezCl2a+19hrPGaCbQ47Pad2vHYQtX5Va7RkWuk6bHx8nH2f4rOpRbpGFSi3RW8OWivs/G9qhr6d0L3vD256wQetbOz/wkcQfqGf9mrzt3Fdzlv8ADeamRs88ByxjtmN9AAUul44r6W+Vt3ZT05mrGBj2kO0gDHLf0KsoSZWUJSNDwdUy0fBHENRC8skjke5rhzB0DdJ4N6maa2XyKWV8jRGHYc7O5Dsn9iylBxPV2+z11rihidFXEl7nA6m5GNt0WDiar4ehq4qaGKQVbQ1/SZ2G/LB9KPG6YeN0zT0v8DlV+v8A/Nqe4wlqqbguzMtbnsoHRASmLrOkYBI9OfrWSZxNVR8MSWBsMRp5H6y/B15yD246lKsHG9zsVN4oGR1VLnIimBOn1FND5/cOD5/crHVl4NnMLp6v4PL8EEnoy7s/wW2vElTD4LLZ8Gl7YnaRUOi2OMHOcdWrms9fuOrlfKM0XQwUtM74zIhu71k/3Jrh7jO48PQupomx1FM85MMvIH0dilxk1dFnFtXRqvB5NXycPXds7pXUrYz0OsnAOk5A/YoFB/A/cfaR32KNL4TLtI2aJtJSthlZoEYacMznON/SqSHiOph4ZmsIhiNPM/W55B1A5B7cdQVdEm7orok3ZU5XoPGMckvAnDojY55DGZ0jP5i89+pbGh8Jd1oKCCjjo6RzIIxG0uDskAY7VpNO00Xmm2mi34DpKiy2C7XW4RvghfF5gkGC4AHfB9JwE/wrJQU/g4mlmbUGMyu8Z8V/1g3H7MY+pY2/cZXfiGIQVUjI4Ac9FEMNJ7T2prh/ii48OSvNIWvik/1kMm7Xen1rN45NN+SjhJpvybKy8Q8KWds8tBBdnRubiUOaXs9Z3wjgupEHDXEVTRF0bWPe+EnYtGkkKiuXhFuNbQyUlNSU1EyUEPdE3zj2qrtPE9XaLTW22GGJ8VYCHufnIyMbbp03THTdM1fgzq56gXiKaV8jTEH4e7PnHVkrngh7v3F8Q+cfNY7G/LzCsrw/xLVcOOqTSwxSeMsDHdIDsBnlg+lLauJqu0Wqut8MML460EPc8HI2xturSxveiZY3br9jS0BJ8EVwJOT4x2/ymKXabtQ8RUFutVzFXb7hE0CjqYstDtsAg/V/isdBxJVQcNTWFsMRp5n63PIOrmD246lc0XhKuVHQx07qKkmfC3THK5pBA9Q/wVXB77ESg99iy4Ht89p8IVwt80xldFC7Ls/GyWkE+nBTvClRNDbuLp2SOEkbnljs7ggPwslbOLLhbL5UXgNjnqagEP6QHG+Ow+hJQcVVlvpbpTxwQObc89KXA5bnPLf0qXCTIeOTsd4EvTrTxVA+WQ9DVfkZS49vI/bhbh9sg4Epr5emvaX1DtNI0/m53A+0/Y1eY2q3S3S601DAcPmeGh38UdZ+oLW+E289PcKezwv1RUTAXuzkueR1+of9yk43NJCUbkkYx8j5Xuke4ue4kuJ6ykXIISrejpPQuAfkOb2l3dahHAPyHP7S7utQvOy97PPyd7MVe/l6v9pk7xULKm3v5dr/AGmTvFQcr0I8I7o8C80iMoKksCEIQgEIQgBCEIAQhCAEIQgBCFdU3DzZbfFVVFwipnTtcYWPGzgO09SxzZ8eFJzfJKTZSoXccEszi2KN8hHUxpcuSxzXaC0h2caSN8rTVHixQiE5JTzwgGWGSMHkXNIygU8zojK2GQxjm8MOPtUdSFXYobQu44JpRmOJ7wTjLWk79iR0UjZOjdG4P5aSN/sU643VijnqQrGG0SvttZVyl8LqXT+Tewgu1HC4tFrN2rDTiYRYYXlxGdgsfqcSjKV7R5Jog53SKfcqCnojH4vXxVmvOejHJdUdnlqYap8uuA08JlAdGfP9Cj6rF0+o3sRT4K9IruDh9tVVQwQ1Rfrp+mc7oj5p7FCqaBlPb6eoE+qWVzmviLCNGPT1qI/LwzkoJ7/7/gnSyECWnLSQe0JDknJOSetOyU80TQ+SGRjXci5pAKVtJUP3ZBKRjVsw8u1b64VdlaGMYSpSkVweh+D/AOQp/and1qEcAfIU/tLu61C87L3s4MnezF3z5duHtMneKgqdfPl2v9pk7xUFehHhHdHhAhCFJIIQhACEIQAhCEAIQhACEIQAtdYqKsqKCKjraZtRbahrnskDxmA4O/o9SyKcZUTxxOiZNI2N3NjXEA/UuP5nx5Z4KMWl/vgtF0zXWpsUVhLKE1UkjahzZnUbmh7tzpO/VjHJdNlhl4njEtOYqtlM4NM5aS+THmkkbZWOimlhdqhkfG7tY4grkucXai4lxOck7rg/pcnOUnPm/wCd/wD4W1l9cBxEKCQ3MyeLdINQk05z6Ov7Fdv+FDdqX4PwLRobjBHR6Medn081iZaiecASzPkDdgHOJx6kgnmbEYmzPEZ5sDjg/Urz/T5zilcVz4238/yRqNQazxGx3KW2ydG012I3M6m46lNa8S3qmmOg1cttDoi4jeT71iNTtGjUdJOdOdka3kgl7iW8jnkof6Xd/dvvv/KXP/hOs10vwuOFrl8LF2cs6PWRqxq35dSr+DMm8vDQHHoH4B6+SpJKiaXPSTSP1c9Ticrhj3xnLHFp7WnBWkfgS6GTE2vu9LZbEat7NfTtnbfqH4TtlLRbP6LowAHOxtndOQ/DnwfdvhUuMfQu0ayOf8nHUsa+WSTGuRzsctRzhdPqZ5PjzyO2xu8nbsWMv0yUq3XjxxTvbfz5J1m2o5pI7tQtY8ta62AuGeeAcKLRyRTUtikrXBzX1EznF55uycZ+vCyXTSggiR4IGAdXIdi5L3FoaXOLWnIGdgn9Kf8Ad/u/+RrNi74UNPdfhv8A2TondHrIxr/N0rr4Rqqep4epoZCyKSGPpGjbV1YKxz55pWtbJM97W/FDnEgepIZHktOt2WfFOeXqRfpdr7mv4S24oayTdwG3esa0YAmfsPWoiCSSSSSTzJKF7GOOiCj6KM9C4A+Qp/and1qEcAfIU/tTu61C4cvezz8nezF3z5duHtMneKgqdfPl2v8AaZO8VBXoR4R3R4QIQhSSCEIQAhCEAIQhACEYQgBCMIwgBCMIwgBCEIAQhCAEIQgBCEIAQhCAEIwhACExPVwU4894z2DcqunvD3ebCzQP4x3KsotlJZIx5LZ8jI26nuDR2kqBPd4mDELS89p2CqZJZJnapHlx9JXC1WP2c8s7fB7D4L6iSp4bqZJMZ8dcBjqGhiE34J/mvU+2v7jELyc/5GYXZmr58u1/tMneKgqdfPl24e0yd4qCu6PCPRjwgQhCkkEIQgBCEIATtWOgpKeVtQI9UZJY2JjiTqduS4H0JpSKluqnpQeuI99yxzNqJjmdRKFt+Je4Oq3NA5ZpYzn/AKVOhnnqrdJW09exwieGvY6njB3/APapV48GlwhqmmiLSx4aXMlOlzCQc+sbK0h4aqm2BlEzd8YyXNaPOJP7ea5NT9nJqfszFFca2rq20/TNbqbkOEMZA/6FJuNU+11Hi9RcR0mnJ00seO6pNs4WqYK2L8rlziGloapN+4Uqrs8OgbiePzdLttTduv0ZTVIapeykpbtJVSFjKl3b/s0X4VdtgzbJak1LZvPY0NMbWOYd88gMjZJLweOH6CCofKJZJXFryCOfoHPG3NJEf3hUN6g+P/yV4SepF8bepbjluIa+Y9DHKRHsJBsPObv9mVLnhfL/ALOKcO6miFmD+xQKUkRVONyYh32qxo4K10QMbMNPW7Yn1Lm+ZknHLSZ7vx8UJwbkVla6tgwDEyJ3pgZg/sUSK6TRk9IyJ+f/AMLB/cr6ooq6oAY+V0jABsW59aqau2tj2LwDjqC5l8iXsT+Hq4G47lJKTiOEeuJn3LuGukkkcDGwho30wNP/AIqTS2mJzCWyOcAN9sKZYquioquWjfI1rSfjuVllm/JhLGovS0RaRz6mqjBEXRlwBb0TNx9iYomNkrqeNwy10rQQesErUmltclQJYZWGUb/kwdysrRzRxXGl1vDSZmYB9YXf8OUpKVszzRUeD3EcF8N4+SKf7Cl/cXw3+h6f7CotNxNUue+OanYCORGQpBvlc1up1IzlnGSFzfUx9nn9PIdfuL4b/Q9P9hSHgnhpwwbPT4PoKcF9lx51K3PYH/4JufiiCmdiWneBjJcCCApXyI+yNGUY8nvCJ3NhpP8AlP3o8nnCP6BpP+U/epM3FVDB0ZeyUCTkdO2FY2+401zpvGKVxdHqLckEbj1q6zOXEjNxkuT528JVto7TxtV0dvp2U9OxkZbGzkMtBP7VlVtPC3/CHXfq4u4Fi17eLsRU9d8E/wA16n21/cYhHgn+a9T7a/uMQvJz/kZJk7nUdNf7qw/GjrJW/VrOEwoV2qPF+M7oSfNfWytP/OVNXoVSR24paoghCFBqCEIQAhCEALuruVDStpIquVzMwn4rScee5cKNc6JtfVUUIpXyyeLndr8YGt3NY5+0wz9prbNx1w3R2+CCrulXLIxxLjJSiQAb4AOzscutVt344o+j02m4QZ2wXUkjHcv/AFELLVXCtTDE+ZlPKWtGSA9u3PZV1DQeN1jaeOF7pMag0vG+FxHGXFt4gqIasST3WENyCXOhe7G+dgAttSeECxNy+puETHaMAQ2+R++ADu92PzQeXX9vnVfTGhe6Ce3GJxBwekykPD9T4iKxsEjonNDgQ4dYylg9CuHFfBtxc6bxurqK7DWxyzM0BrR1aWgNHX6d1RQ19FWUtU2kkLy17C4kEfxll7ZZ/hOV0UIfraAcZCt7RQyW9ldDLG5rsx8znPxuSvj70aY+9FzbnOb4y5hAcIhjPX57VbwcQF4HTtaHRuwQfN6vR2YVbZaY1b6qJvxjBkesOaqi9TPjqWjcSgHpARjzs/tXL8xJ5qPfwSjHF9yLaSrrb3WGKGQ0zWNALosj7E3VUL7brkragzAnDXnnnHWl4Yzp6QgFzj+crHiGNkkLQIslzwSN1R44qByw+VN/J+17cFZR1scmtscoIa0uDHHGdlVQurGiSoa+RgccANAw52ez7FYx2ky/Fpyd+xLU2mop4QdJYAcgB3IrGEkjv+V8eWRLdWSKOSTx0RNkJlBIe5vaBushbXukvFG5ziSZ48k/+oLdcKWzD6uqmBJbG7Tq7SDk/sWDtfytR/r2d4L1v06nGdHkfOk7ipeD6Qgjh6RztGQwnzuz1J9zY3RGVsZc0bZzzTFve3S7JjY3Bdl78DBJSC5Q01HHTMaHtLzG1+rbOea8r6fI27RzS+VjSTsYr5309L41Sx9JsdLe3ZZ2gbPcbJV1U07pNEj2+dzOw29Supbk5kG8bXR0zgHNz8ZV1RJFStkp6SCKngnY5+gPJDuXaVrH4mSjkl8/FrUr2Itxa5ojiY1zuhjaSRyydgFtuFaN9FYYWSf6yQmR3oJP3YWCmr3wyhuuM7te3Iy12OWf/nUt9w9eBdaeUFgZJC4AgciDyK1x4JY92S/mQzPTE8N8Lf8ACHXfq4u4Fi1tPC3/AAhV36uLuBYte9i/Gix674J/mvU+2v7jEI8E/wA16n21/cYheVn/ACMk824n+dN19sl75Uy31HjFK0k+c3zSofE/zpuvtkvfKYtdR0NUGE+bJsf7l6tXBGmKWmReoQhYncCEIQAhCEAKRc76y02OnpqOld49VNOqoLOTA92GtPrzn6lHTPEFHUG20NZHICwNLdBAODrcc+hY5+0wz9pAhuF0sk0NTIHPY9o6RrjkHc81HqszVzn0cEsMsgMjWkFmncEY7RhXVBFDe7HDQPqy2riy5jCBjOezkq60VclFew6uqXMZoewyEbjIwuKqORuzqS5T3a1ubW00rnUgIdO2MnBPIOPVvsmqC6V1qmbGI3yUtS0BsPxgcjGw7U5e7dPa9L6epMtNUN1tIAwfXjmp4pReLXFUUtdmoo6duYXAebgZOEIKmpjmpqmYUcNRBUwODnB4LHNxnIx61dUNwmutsmqpoXhzTHGZdPmuPndfaqy0VGqoqYKmtdTdM0M6UgHUSeRUi4U9TaaSqp2znoi+JzC3YEEO32WuJXNItF6XZouGHsdc5Yula2Qw+bk8jranOPLewRxVrGjWHaH4HMLJ8OSSsqKuSL44p85Of47exX0vwrc4RTv/ACj3EOOo+nK5vmw05rPVw5NcSRw40CNo21HkOtXksZfVY0+cwcsLz+poY6a4yQS1I1xuAz2HmtVYDNT0ZM9Q+YvOxcc4APas5NaTlhGXUsu3y9Cw775+L1KBU1ED26cEkb6SMhdVNQHNO5yqvpC6TGVideqXLZoLfXUppJmtDY3mMgt5E7Lyq1/K1H+vZ3gtu1n5Vp9KxFqH+lqP9ezvBet+n7RkcPyt2j3yCpBnaxsbHnBwD2J+bSYsGFgMTcq1bwtRNkMgkmDj1lwP9yV/DNM5pHTzb7cx9ydSJ4H0+UzdY5gicAW6NILsfndaz9VVBr2M+McE4xnSOxb53CFG8YdUVBHXuN/2LhnBVvjLtL3kH+MAT9qdRFfpMl2zzzxOaZrZJPNaPOx6FvOBdMlLWTtGD0rWfY0fiVhDwtb44ix5lkz1l2Pq2U622ujtUDoaOLo2PfrdlxOT27+oLOc01SOnB8ecJ6pHgXhb/hDrv1cXcCxa2nhb/hCrv1cXcCxa9bF+NHceu+Cf5r1Ptr+4xCPBP816n21/cYheTn/IyTzbif503X2yXvlVfWrTif503X2ybvlVa9iPaiDRUU/jFMx/53J3rUhUlpqBFUGJx82Tl61drCSpnfjlqiCEIVTQEIQgBPOkhlhZHKJSGs0lrXgA7k55elMKPPX08Gznhzuxu6hwUtmVmotfcdfBtE2pZUMfVskZyIkb+FdXCK2T+fN00OWaXaZR55znJyDuqqe7zSZEQEY7eZUFz3Pdqe4uJ6yVK+LHyckpY/CLM11BHSOo2sq5YvzS6VoLPV5qZhq6OnqxUxx1Yftn8s3B9fmqAhX+mx+jEtLjXW24VM8woZ6dszw/oopmhrSB1At9a7qb1HLYvgttO4npmyCeR4c/ABGnIA23yqhCtHBji7SBY2a5x2uolklgMzZItGkO04OoHPI9is6Piinpax1S6mqpXOBAa6oGB/0rNoUZMGPI7ki8ZyjwXs17t81VJUOt8xdI4uIMzT/4KVBxVRU8DYWW6cNaNv3wPwLMIWf0eH0Sss07TNU7i+kPO3T/ANYH4E0OJ6IO1eIT/wBYH4FmkJ9Fg9Fuvk9mp/dbSA5bbps9WagfhWbpJ/FquGo06uika/TnGcHOE0hbY8MMaqKM5ScuT17y8f0d/tf+RHl5/o7/AGv/ACLyFCp9Ni9FT17y8/0d/tf+RHl5/o7/AGv/ACLyFCfTYvQPXvLz/R3+1/5EeXn+jv8Aa/8AIvIUJ9Ni9AuuLuIf3U8Qz3bxbxbpmtHR69WNIA54HYqVCFvFKKpA9d8E/wA16n21/cYhHgn+a9T7a/uMQvGz/kZJ5txP86br7ZL3yqtWnE/zpuvtkvfKq17Ee1ECtcWuDgcEbgrR0s4qKdkg6xv61m1ZWeo0yugdyfu31qs1aNsMqdFwhMzVUNOPyjwD2cyq6e8uORAzT/KdzWSi2dUskY8stXOaxup7g0dpKgz3eGPaIGQ9vIKolmkmOZHlx9K4Wixryc8s7fBJnr6ifZz9LexuyjIQtEkuDBtvkEIQpIBCEIAQhCAEIQgBCEIAQhCAEIQgBCEIAQhCAEIQgBCEID13wT/Nep9tf3GIR4J/mvU+2v7jELxc/wCRknm3E/zpuvtkvfKq1acT/Om6+2S98qrXsQ7UQCVri0hzTgjkUiFYASSck5J7UIQgBCEIAQhCAEIQgBCEIAQhCAEIQgBCEIAQhCAEIQgBC0OIBYbfCJY4pKmJ2rNGx2o9K4ZMh3bsBy5YUmgt1F4zUQRQTskgqYojLM1rwcuwTgtwDtyOVnrQMqhab4Nt1TSUczwYGx0Alk87HSOMrm5JDTj14PUPSo1VarfRNkqCZ6mHVG1jGHQ5upurJJbuOobDPNNaBRIWiFFTfurqaUwSGFsMv5MRjXtETy7cj7UyyzUlZSxS0onZNVCRtPA4h5c9mknfAyC0kDbmMKdaBRoUivhip62WCFxcyI6C4nOSNiR6M5wo6sD13wT/ADXqfbX9xiEeCf5r1Ptr+4xC8bP+Rknm3E/zpuvtk3fKq1acT/Om6+2Td8qrXsQ7UQCEIVgCEIQAhCEAIQhACEIQAhCEAIQhACELVeDiCnqOLWsqmQuiFNM4maMPY0hhIJB545qspaYtgyqF6jdrPSVs94oaWOCnk/eEMkzYGsjke9+DIwb6WkEcjvhUtNbbDT8WW+jo6a4mWC5RwSuqmtMUg1YO2Nj6OxZLMmuAYhC3/wC5GyXiuhmoJquGA1lTFUseGlzujbr/ACYHLI2A3S0XCPDlxoILlELnBTvZUvfFK5mr8k1p804wc5/+YU9aIPP0L0jhvh+w013sjpqetqJ7hG+pi+K6GNnnAMdtuQBudt+pU3g+p7c7iCrq7rCyWio6Z75GvGRuQ0d5Oqt3XAMw24VjKXxVtVMICCOiEh0789l065172sY6tqHNZjSDKdsclvb7wtR2Pgu4W9zGSXKCYVnS4BcIDIY2jPpADvrTfCVRZbdwQ6uu8NO+N1wfG9r6USvlb0YOhrttG++VHVWnUkDBRVlVA9kkVRKxzG6Wua8gtHYPRuu47jWxTPmjq52yyfHeJCHO9Z61s7VwjY55LTR1fwg+qukDqhskGnoo2+dhpyMkjG56k/WWKzSW6Ovr2TtiobPSyllLpa6VznlpySP2p1o3wDAiqqBUdOJ5BN/9wOOr7U8y6VgrWVjp3yTsBDXvcSW7EberOQtnX8GWMvr6K31NWKuk8XkEk5b0ZZM5oAwN8gPG/XupM/AXD/wjBQw3NwmZWMp5WGdrnStJwSGgeaRzwc7J1oA843Qpt4ipILrUQ0LZW08TyxvSuBccbEnHaVCWy3QPXfBP816n21/cYhHgn+a9T7a/uMQvGz/kZJ5txP8AOm6+2S98qrVpxP8AOm6+2Td8qrXsQ7UQCEIVgCFqqHhGW72qzeKRww1Fe6o/LSTEhwj33bjzcAHtypNn4BZU3e0MqrpSy0Nwe9okpnOJLmfGYMjn6eX9+TyxQMYhayq4Rgnnqaumr6Khtcc4p4pppXua9/PSDpySBzOMBMngW4QR10lbV0dHHQzCGV8shwS5uppbgHIIwpWWL8gzKFrIvB9XSxtxcre2Z1G2tbC6QhxiIznlgYHpUKu4UkoKihE1zozTV0RliqmF7mEA4I2bnOfQnUj7BQIVlfbHUWCtjpqiSOUSwtmikiJ0vY7kRkA9R5hVqummrQBCEKQCEIQAn6StqaCYzUkz4ZCxzC5hwdLhgj6wUwhQCc+93OSm8WfXTGLQyPSXbaWHLB9ROykVHFN9q+g8YutTJ4s8SRan/FcOTvX6VUoUaV6BasqL3T22G4sqZo6bxxxie2TBE+kFxA55wRuuqjiq/wBXvPdamQFr27v20uGHD1EBWVCbdVcEx089xp4ZqSvkqHU8mrVMwsaMNwMZOCN1o+IeJLVPSONJUUEsE00TqeKSSRxpQ0g56PRhoAGCAdxnmsHLetIMrYrhxMaCeC1XOaCmpA2R7em0tYHODds9WSM/aqmZ9ZbJq2gbUjDyYp+ifqZIA7PPrGRleiXO/wBmdcKmd12imknpYg8McXRtcKhri1hLQcacnB5csp2n4msjfG3UlZSQubcJ5phNI+NtSwuyzZrTrGNtJVeo+dIMBS1N+vdcaOnnqaqpqohTlmrJfG3cNPoGM/Un7pZb5abQ1lRLHJbxPkiCoZKxkpHXpJw7AT3Dl4oKXiCskqf3nS18M0AfECfFw/kQOeBy9SjXez0Vrow6K/0tfK+QYhpWuIDcHznEgAH0LW3qoEu11HFtNRW6mttbURU9wlcykY2YAOcDhw5+bufUqqpud1DJqKeslLQxtPIwuyNLHZa0+gFbHhvi2itNu4apHeJP6KqldVPnh1vp2l4ILT1bZ5difs9+tscFI5l4pqOmp6md9xpZIi51Y1ziW42OrLdsHlzVHJpv7QYSS73GY1DpKyVxqWMjmJd8drcaQfVgY9SkTcUX6oNOZbrUvNK4SRan7scOTvX6VsbRxHwzLbImXJmmWcvt7884aUkua/lzaSB/7U/bOKrVUyXEx1EFBUGsBikkldEHU7WhrGhzWnOMZLTzyjm/7QeaPkfLI6R7i5zyXOJ6yVyp98qoa691lVTxRxRSyuc1sWdA9IyAcHny61AXQuAeu+Cf5r1Ptr+4xCPBP816n21/cYheNn/IyTzbif503X2yXvlVatOJ/nTdfbJe+VVr2IdqIBCEKwNdZ+NWWqls8LqF0nwb4zv0mOk6UY7OpcWXjFlqprLG6idILVVSzkh+NYeMActsYVTSXWGKnigmpw8RsIDtIOkku39PxhtnqUoX2hZRmCGmcxzyS54aNiWkbD0EkjsWLgvQHqTiOgktUlpvNBPPTCsNVCYJhG9jjsWnIOQR9advXGhvVtuNK+j6M1lXHMwtfkRtYzQG+k4xuq6W7UlVKXzQuYS/USxjcuGpxAPL+MPXj613VXmimjnZFRMjD2lrCY2nGS7PeG/VpChQV3QLBvGsYuLKrxJ3mWb4M09J16dOvl+xO23jimo6KhpZqCU+KUUtL00UobI0vdq1sJB0kcljkKzxQfgF3xRf4+IaminZBJCaakZTnpJekLtJODnrO+6pEIV4xUVSAIQhWAIQhACEIQAhCEBa8M2YcQX+mtZmMIn1ee1mojDSeWd+Ss7rwNX0tzipLeJKoSUvjR6ZggdEzJB1hxw3l2qs4ZvDbDfqe5PidI2EO81pwd2kf3qTZuIY4H18N4bUVtNcIRFM5suJRpcHNIcfSOSxlr1WuAR63he825srqqjMbYoWzvOtpAjc7SHbHrKequGaig4fmuFYXRTxVMcXQ7HLXs1h2QezCuJeMrPO8Uj7bVi2OtzKJzBODKND9bXB2MKHfuLorzb6ylbSOhE1VFLFl2dLGR6AD2nG6hSyOrQKqgtArLHc7kZiw0HRYZp+PrcRz6sYV5wtwKOJLP46KyWGR1SYGBtMZGNIaHanuB80elQGXu103CVRa6SiqGVtYYxUzPlBYQxxcC0YyDv+xMxcRSU/CXwLAZonuqzO+RkmkOaWBuk49Sl62tttwLR8HX6vgjmpaHWyXJjzKwF4HMtBOSNuakz8GV7xTG3N8ZElDFVTF72sEWskYyTy25qwtXGVqpnWusr7bVS19sh8XidDMGxuZvgluOY1H1qLWcYQ1NmnoG0sjHS2+npA7UMAxyaifUVW8t8AgV3B1/t0Ek1VbnMbE5rXgPaXNycNOAc4J5HkUScH36KSKN1Dl8srYQ1srHFr3cmuAPmk+nCs5eN2+PXKsipna6uGlZGHkENdCWHJ7QdB+1WU/hIgdXU9VBBWNBqmT1UL3R6HBpzpaQwHnyJKasvoGHrqKe3VklJUta2aM4e1rw7SezIJCjp6snFVWTzgECWRzwD1ZOUyt1dbg9d8E/zXqfbX9xiEeCf5r1Ptr+4xC8bP+Rknm3E/zpuvtk3fKq16JePBlerheq2thqqBsdRUPlYHyPBAc4kZ83moXkmv30u3e8f+BepHJHStyDEIW38k1++l273j/wACPJNfvpdu94/8Ct1YewYhC2/kmv30u3e8f+BHkmv30u3e8f8AgTqw9gxCFt/JNfvpdu94/wDAjyTX76XbveP/AAJ1YewYhC2/kmv30u3e8f8AgR5Jr99Lt3vH/gTqw9gxCFt/JNfvpdu94/8AAjyTX76XbveP/AnVh7BiELb+Sa/fS7d7x/4EeSa/fS7d7x/4E6sPYMQhbfyTX76XbveP/AjyTX76XbveP/AnVh7BiELb+Sa/fS7d7x/4EeSa/fS7d7x/4E6sPYMQhbfyTX76XbveP/AjyTX76XbveP8AwJ1YewYhC2/kmv30u3e8f+BHkmv30u3e8f8AgTqx9gxCFt/JNfvpdu94/wDAjyTX76XbveP/AAJ1YewYhC2/kmv30u3e8f8AgR5Jr99Lt3vH/gTqw9gxCFt/JNfvpdu94/8AAjyTX76XbveP/AnVh7BiELb+Sa/fS7d7x/4EeSa/fS7d7x/4E6sPYMQhbfyTX76XbveP/AjyTX76XbveP/AnVh7BpvBP816n21/cYhWnBHD1Xw1ZpqKtkhkkfUOlBhcSMFrR1gb+aULyczvI2iT/2Q==%20"/>
          <p:cNvSpPr>
            <a:spLocks noChangeAspect="1" noChangeArrowheads="1"/>
          </p:cNvSpPr>
          <p:nvPr/>
        </p:nvSpPr>
        <p:spPr bwMode="auto">
          <a:xfrm>
            <a:off x="92075" y="-1571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126" name="AutoShape 6" descr="data:image/jpeg;base64,/9j/4AAQSkZJRgABAQAAAQABAAD/2wBDAAoHBwgHBgoICAgLCgoLDhgQDg0NDh0VFhEYIx8lJCIfIiEmKzcvJik0KSEiMEExNDk7Pj4+JS5ESUM8SDc9Pjv/2wBDAQoLCw4NDhwQEBw7KCIoOzs7Ozs7Ozs7Ozs7Ozs7Ozs7Ozs7Ozs7Ozs7Ozs7Ozs7Ozs7Ozs7Ozs7Ozs7Ozs7Ozv/wAARCAFOAQQDASIAAhEBAxEB/8QAHAAAAQUBAQEAAAAAAAAAAAAAAAEDBAUGAgcI/8QAVRAAAQMDAgIECAkFDAkDBQAAAQACAwQFERIhBjETQVGyBxQXImFxdJMVMjU2VIGR0dIjQlVzoRYkN1JiZGaUpMHh4iUzNERFkqKxwnKC8CZTY4Oz/8QAGQEBAAMBAQAAAAAAAAAAAAAAAAECAwQF/8QALhEAAgIBAwQBAwMEAwEAAAAAAAECEQMSITETMkFRBBQiMwVhcRVS0fAjQ5HB/9oADAMBAAIRAxEAPwDP32+XWG+18MNzq2NbUyNa1s7gGjUcADKr/h+8tGkXeuJ9NS/70cRHTxFcg0bmql7xUOGMtGXc16kYqlsdSVllHebyN3XeuJ7PGH/enPhq8H/itb/WH/eoMYyU+1oyoaXo1jBExl1vDud1rf6w/wC9SY7pdcb3OsP/AO933qFCPOUjYLN16OiGOJJ+FrmB8pVfvnfeuHXi5jlcqv3zvvUcu581w7ziopFnGPo7mv10hjdIblVnHV07vvVfT8RXZ0oMt4rRnk3p3/enKyLMBBHNVNK1/jD3MYTpOHY5hq1jGLXBy5FUki/qb1d9QLLrWbHdvTOH9+6IOIbq6fon3KryeX5d2/7VV1NSHVDHMY9rS4Bur7Co5JFY0tO4OU0KuA2lLY1Tbvc8/KNV7533pz4WuJ/4hVfVM771WxyB7AR1hdgrFxR1pR9FgbtcsYFfVeszO+9cC7XP9I1Xvnfeohd6SjKjSi2mL8E0Xa5AZ+EKr3zvvXD7vcv0jVe+d96ilybeVKiiGo+hu4X+7sbpZdKtpPWJ3feo54ivIkja261pIj1YNQ7zjnr37EzVxl5JUbxcSyQcwchuR1LdRjXBxSX3cFpW8Q3bocNuFfFpbu81Dxk/am6biG7mWMOutaQ5ozmofzx61X1kTpp3x9M97GHG52TtLBmUOxsNgmmKRFXM0Ed4uZBzcqv37vvXfwvc/wBI1XvnfeoABbyXWSsdKOxRXomfC9z/AEjVe+d965N3un6Sq/fO+9RQjtSkHGPolG73TPylV+/d96Q3e6fpKr9+771F1BcueOeVOleiNMfRL+GLp+kqv37vvQbzdP0lV+/d96g6weopcppXorUfRM+Gbof+JVfv3feozrzdmuI+Fa3+sP8AvTJOEzMM7qyivRSUV6PR+Baqoq7LNJU1Es7xUuaHSvLiBpbtkoTHg7ObBP7U7uMQuDL3s8+fczA3yPPElzJ+ly94qMdgAFY3xoF+uJ/nUneKrwN8lelF7I64qkdxNGMBSGtKahGG5Kkhwwqs2ijphxunC4EJjIzsV1yCq0apnQOSugdJTaCcnCCxJTrBCq9AhfJIxz2SDfIPNW427PsVXXO6J4f1HmFeBjlXkSqpz00Ly8vOkOJJTVOxxkLsZwcJZJmsLW75e0HdSqeHDQCcYCt4MquWw9HIGtAOycFQOrJXIjAGxS8lnsdCtC+MN68o8abnCaeWnnsmDjq5KUirm0T+laRsf2pHPGFB1OzsV15x5lNJOs6mmYBgglRYpgZejG2kF2ezCdLCTySwtihc9z49Rc3HqV9jJ22RopRPISNhnJParGF7GDZQoY2QZ68nsUlkg2GEe4htySunbhcuqA3qXI3A5LlzRzJVKRs5MebIXDIH7UzPVsh2Jy48mhIxwAwCoFQCJg4qYxKTm0izhBfC6eTDWgZwFW1NZI2QhkjSAMlozkBSqiT/AELLg7HAOPWq7xYGk6aJxe8nBIbgAKYr2UyN7JFhRz9MzfmP2qXjr6lEoYujjHqUtxwzJ5KsuTSF6dzgAucuXgJTM1reaZFQx5I1DKJMNo9D8HgxYqgfzt3cYhL4PvkKf2p3dYhcGXvZ58+5mIvgLuILh7TJ3ioZbthTr55t9uB/nMneKhsGpd64R2xWwgyI9s8lC+Ey2UtIw0Hc5U8DScFQpbcZZ3NB0sI1ZG+6vGvJE9XgsS1zYRMSCw75CWKVsrMtOQm6VpbaBHr1BjiM9u6qmTPgqMs3BO4zzVUrsvKemv3LwEJC8BMtkD2Bw6wmXvJOFFFnMffNthRnNDzuNxuCUreeXJ0FmOYU1RRvUNVDGzPY7SBpGAGhDZXs6srtz2Dkm3HPIKSOHaHPGX9iTpXuXAHYE41ibE2znBKUMPWnQxdBuFFk6RtrF2GLsAJcKLLUNli5LE6fUkISw0R3QgpvQWHYqURuuS0EclNlXEabI4cikeXuO5Q5uN8JMnPJSVDQWjIJTNU7XDkg5apTXEDkmpgXtcNPNERJbHceJbPM0cwB+xRqPz2hgcdJ3I7EkUs7KGYBh0jCSl1NbrxjOymuSrdtFnlrGYzjCjifxmYQwkkZ3PUmKgPljIBOOtJaToqQ30qK2svrbkkSbn0dNG4b55N9aq6AOkqRnPblWl1DDXQiVuphJzk7Lmlp2Q6iDqJPxlKdRKzjeT+D0fwfjFjn9qd3WoS8AfIc/tTu61C8zL3s5MnezC8QHF+r/aZO8VHiOyd4jdi/1/tMneKjUzwW7leiu1HZBj7253UWoy1uQcAdYUzIxzTFVHqgfgZ25KEaSWw606bUDgDJJwqqmZ0srnO5BOmerloHHT5ofpwBy2S0rNEIJG53V0qTMpPU0PYAGG8kaQeXNKduaXXjqUFgEaHADrykL3H0LlBsB57JQEoC7a1BQNanAEgSqC6FCEmd0uVBY6ShchLndQSKUiMoQg5K5XRK5ypRBy5uybIwnjuuHNUlWjhrtJ9C78124wuCMJOXJSVscIBaWfmu5jtXHRNHoQHkc90usHrQnZiHDepRYcRXFuORcCpR5dqjywPfKwsOntd2KUUlzaJd186ojbtucLpgw0D0KG+Gfx/znl7GnIJOQprAWhVeyouncm6PQeARixz+0u7rUJeAvkOb2l3dahedk72cWTvZgOIfO4iuA/nMneKq5NUYJad+pWl6GeI7kT9Kk7xUOSML0o8I3StWc2bMtURJlwAzuU7dJmxT6IiQRzwVHttR4pVSExl4weXUmZHeOVT3tzgnrU191ltX/Gl5JkEolixjr3HVlKXJuOExtwDhKB2nKEq63FyV1zSADCUbqCQwlAJSgLsDAQtQgGF0EgShQWoVBykG5V7Z+F6i82quuEVRHGyiBLmuBy7AzsqtpchtJblHgrobIRhSSGV11LnGF0EZImfQgpcK84e4ZdfqSvqBVCHxJgeRo1ashx7f5Kq3XJEmkrZRehIWpfThJzVgcI+pBGEgO6khiELghaGw8My32hr6plS2IUTNZaW5Ltif7lREZUJpuitpjRQuiMK14ZsI4ivDaA1TKYFhdrcMk46gOs/4qW6Vsq9in3HJdNdnmFJu1B8F3WpoembN0EhZ0jOTvSonpClU0Ex5rhlO6sjCjNIyo1RUva7S3YJVltelbnqHAPyHNt/vLu61C48HU3TcNvPW2ocD69LULzcvezhybyZhr23/AOobj7VJ3io2AQpl8GL/AHA/zqTvFRGnIwQvRXCOyHA2xhie5zNi4YK5ihbFnHM9qf0+tJhTZbSjhxz1o0YC65JN3FBRzhdBqUN7V0gSEGyVGUKCQyhIdylCEigr0LgT5mcQ/q3f/wAyvPRyW84Kq6eDhC/RTTxRvexwY1zwC7zDyCzy8GeTtHOGbVYn8D1FzutIJDBK7L25DiBjDR6+X1qwt9BwtxTYp6qO2fB4o35kMeNWkb8xzyMqot9VTs8FdfTunjEzpyWxl41HdvUnOCqung4RvsU08cb5I3aWueAXeYeSxae7/cyae7/csLRT8McWW6upqSzNopKdmWSbazkHBz9XI5ULgu02aq4ZuNbdqZrxTyOzJ+c1oaDsmvBpVU9LPc/GJ44g+FoaXuAyd+1WHAkdLPwXd4qyTo6d8rhI/wDijQN0latCVxtWzi0TcJcTzOtLLKKKV7D0MoxqOB2jr9eV1wdRPtsfFFFIQ50DAwntwH7rqzcP2rhSqN7rL3BUMiYehazGXZGO05PqTPC95gq3cUVk8jIDVtDmMe8AnZ+AO3qUe64D3T08EPhuy2i38NScSXyDxhhdphh5g745dpOefYrbhtvCXFFZLosrKaoiZkxfmub2jHX96ruG6y3X7hN3DNfVNpJo3aoJHHAO+Rz9JO3YrfhSzWnha4Sme9U89XLGQ0BwaGtyPTzJwkvN8kS83yVHBNltFyivLrjSskZA7zXHmxvnZx9imWWn4U4shrLdSWcUj4GZjm5vI5B2efPGxUPg2spoLXxI2WoiYZWu0BzwNWzuXaovgxq4KW8Vj6ieOJroMAyODQTkdqs092TJPdlz4PauhHDVxi8R/KUzCal2f9eDqIH2bKNwvbbLcbfc7xDZm1kwmPRULnA6G7YAzt2/YonAlXTU9m4hbNPHG6SLDA94Bd5ruSicGWrxmlkraHiJlvuLHgdE47FnpB5qGuSGuWVPFT7a+64t1tlt4a0CWKQYw7rwOpPcB0FNcOLKenq4RLEWPJae0NOFaeEmuoaquoooJo56qGItqZYsYJ2wP+/2qB4Pp4abi+nlnlZGwMflz3AAeaeta/8AWX5xl3wtYLTXcVX+lq6OOSCmceja7PmDUeSlWCDg/iWoq7NTWUQ9CwllQca3gHGc8wckLnhaupIeKOJ5ZKmJjJdWhzngB3nO5dqqPBjUwUnEtTJUTRxMNM4B0jgATqb2rNp7szabsx1XT+K1k1PnV0UjmZ7cHCizx9I3lurG64ddat7cOa6d5BHIjUVFx6F0p7G9Wje+DIEcO1IPMVju4xCf8H3yFP7U7utQvPy97OKaqTRjb2Ab9X5H+8yd4qI1gUy9H/T1w9pk7xUQLtXCPQjwIQuSuyVyVZFmcEZ6kvRuAzpOO1bjhGx2ymss/E17YJaeIkRQkZBI2zjr32CeHhPj6XonWKn8T5aAfOx9mFR5HdJGLnvUVZgACTgDJShjy7S1jiRuQAtvR1FirfCDa5bJTOije7MrS3DdRB2A6v8AsrqlmrYPCBfWUFDT1JMTC4Sv0aRpHI4PbuFDyNeCHkrweVpepXtt4WuvEMNVW0MUThFKWuZqwdXPAH1qVcfB/fLbbn1sjIZGRt1SNiflzR1nlv8AUr643VltaujNBji3XpOnOM42SLa0tRXjwYVDBQU5pdZaZi/zh5w/NxzyeeVTWPhC78QRmakhayAHHSyu0tJ9HWVCmt7CmvJSZS5V9e+CrxYqbxqojjlgHOSF2oN9fWE3YeErtxCx8tHGxkLDgyyu0tJ7B2qdUauy2qNXZTZ2XQB06sHHbhaaXwdX+LpnObB0cTNevpNnDflt6FYULW+SG4OwMipG+P5bFVzVWiryLlbmIC0Vo4nZbOG7haDSukdWF2JA7AbloHJZvK9Wq7zScN8I2aqdaoKo1ELGu1AA/EBzyKie1Khklwqs8sJSL0OrorLxnw/VXG1UbaKvpBqfG0Aats4OOeRyKxtksFx4gndFQRBwYMvkccNb6ypU01uWU01vsV6QrR3XgO9WujdVubDUQs3eYH6i0erCh2bha536knqaBsb2wHDmudgk4zsp1RaslTjV2VHUkLSRkBaau8H19oLc+teyGRsbdT4435c0dfUtLwTYZ5ODbgXMiLq9jugJ6tiN+zdVlkilZSWSKVnmJY7RqDTpBxnGy4zhb7FzoPB7caF9BSuhgndFJN0nnA6hnbG5ydjnkqm3eDy+3O3Nro2wRMkbqjZK/DnDqPLZWU1TsrrXky25OwSg9q9C8Gtgqob3W1FXFGGU7XU8jHHJD8g8v71U1vAN7qbtXtgZA8xv6QtEm5DydONvQnUjbRHUV0ZUJRsdlo38B3eOWphZJSzS0sQlljjkJcAQSOrfkqq02mrvVeyio2B0rgT52waAOZPUp1JmikmQ+fUjCfrqN9vrpqSR7HvhcWOLDkZHNM5Ulz0DgAYsc/tLu61CXgL5Dm9pd3WoXn5e9nn5O9mKvW1+uHtMneKiZKl3v5duHtMneKhrvXCO+PAEoSJMqSx6JbqZ9/8ABa6gojrqqWUuMQO7sOLsfWD+xYAUtSZ+gFPKZc46PQdWezCl2a+19hrPGaCbQ47Pad2vHYQtX5Va7RkWuk6bHx8nH2f4rOpRbpGFSi3RW8OWivs/G9qhr6d0L3vD256wQetbOz/wkcQfqGf9mrzt3Fdzlv8ADeamRs88ByxjtmN9AAUul44r6W+Vt3ZT05mrGBj2kO0gDHLf0KsoSZWUJSNDwdUy0fBHENRC8skjke5rhzB0DdJ4N6maa2XyKWV8jRGHYc7O5Dsn9iylBxPV2+z11rihidFXEl7nA6m5GNt0WDiar4ehq4qaGKQVbQ1/SZ2G/LB9KPG6YeN0zT0v8DlV+v8A/Nqe4wlqqbguzMtbnsoHRASmLrOkYBI9OfrWSZxNVR8MSWBsMRp5H6y/B15yD246lKsHG9zsVN4oGR1VLnIimBOn1FND5/cOD5/crHVl4NnMLp6v4PL8EEnoy7s/wW2vElTD4LLZ8Gl7YnaRUOi2OMHOcdWrms9fuOrlfKM0XQwUtM74zIhu71k/3Jrh7jO48PQupomx1FM85MMvIH0dilxk1dFnFtXRqvB5NXycPXds7pXUrYz0OsnAOk5A/YoFB/A/cfaR32KNL4TLtI2aJtJSthlZoEYacMznON/SqSHiOph4ZmsIhiNPM/W55B1A5B7cdQVdEm7orok3ZU5XoPGMckvAnDojY55DGZ0jP5i89+pbGh8Jd1oKCCjjo6RzIIxG0uDskAY7VpNO00Xmm2mi34DpKiy2C7XW4RvghfF5gkGC4AHfB9JwE/wrJQU/g4mlmbUGMyu8Z8V/1g3H7MY+pY2/cZXfiGIQVUjI4Ac9FEMNJ7T2prh/ii48OSvNIWvik/1kMm7Xen1rN45NN+SjhJpvybKy8Q8KWds8tBBdnRubiUOaXs9Z3wjgupEHDXEVTRF0bWPe+EnYtGkkKiuXhFuNbQyUlNSU1EyUEPdE3zj2qrtPE9XaLTW22GGJ8VYCHufnIyMbbp03THTdM1fgzq56gXiKaV8jTEH4e7PnHVkrngh7v3F8Q+cfNY7G/LzCsrw/xLVcOOqTSwxSeMsDHdIDsBnlg+lLauJqu0Wqut8MML460EPc8HI2xturSxveiZY3br9jS0BJ8EVwJOT4x2/ymKXabtQ8RUFutVzFXb7hE0CjqYstDtsAg/V/isdBxJVQcNTWFsMRp5n63PIOrmD246lc0XhKuVHQx07qKkmfC3THK5pBA9Q/wVXB77ESg99iy4Ht89p8IVwt80xldFC7Ls/GyWkE+nBTvClRNDbuLp2SOEkbnljs7ggPwslbOLLhbL5UXgNjnqagEP6QHG+Ow+hJQcVVlvpbpTxwQObc89KXA5bnPLf0qXCTIeOTsd4EvTrTxVA+WQ9DVfkZS49vI/bhbh9sg4Epr5emvaX1DtNI0/m53A+0/Y1eY2q3S3S601DAcPmeGh38UdZ+oLW+E289PcKezwv1RUTAXuzkueR1+of9yk43NJCUbkkYx8j5Xuke4ue4kuJ6ykXIISrejpPQuAfkOb2l3dahHAPyHP7S7utQvOy97PPyd7MVe/l6v9pk7xULKm3v5dr/AGmTvFQcr0I8I7o8C80iMoKksCEIQgEIQgBCEIAQhCAEIQgBCFdU3DzZbfFVVFwipnTtcYWPGzgO09SxzZ8eFJzfJKTZSoXccEszi2KN8hHUxpcuSxzXaC0h2caSN8rTVHixQiE5JTzwgGWGSMHkXNIygU8zojK2GQxjm8MOPtUdSFXYobQu44JpRmOJ7wTjLWk79iR0UjZOjdG4P5aSN/sU643VijnqQrGG0SvttZVyl8LqXT+Tewgu1HC4tFrN2rDTiYRYYXlxGdgsfqcSjKV7R5Jog53SKfcqCnojH4vXxVmvOejHJdUdnlqYap8uuA08JlAdGfP9Cj6rF0+o3sRT4K9IruDh9tVVQwQ1Rfrp+mc7oj5p7FCqaBlPb6eoE+qWVzmviLCNGPT1qI/LwzkoJ7/7/gnSyECWnLSQe0JDknJOSetOyU80TQ+SGRjXci5pAKVtJUP3ZBKRjVsw8u1b64VdlaGMYSpSkVweh+D/AOQp/and1qEcAfIU/tLu61C87L3s4MnezF3z5duHtMneKgqdfPl2v9pk7xUFehHhHdHhAhCFJIIQhACEIQAhCEAIQhACEIQAtdYqKsqKCKjraZtRbahrnskDxmA4O/o9SyKcZUTxxOiZNI2N3NjXEA/UuP5nx5Z4KMWl/vgtF0zXWpsUVhLKE1UkjahzZnUbmh7tzpO/VjHJdNlhl4njEtOYqtlM4NM5aS+THmkkbZWOimlhdqhkfG7tY4grkucXai4lxOck7rg/pcnOUnPm/wCd/wD4W1l9cBxEKCQ3MyeLdINQk05z6Ov7Fdv+FDdqX4PwLRobjBHR6Medn081iZaiecASzPkDdgHOJx6kgnmbEYmzPEZ5sDjg/Urz/T5zilcVz4238/yRqNQazxGx3KW2ydG012I3M6m46lNa8S3qmmOg1cttDoi4jeT71iNTtGjUdJOdOdka3kgl7iW8jnkof6Xd/dvvv/KXP/hOs10vwuOFrl8LF2cs6PWRqxq35dSr+DMm8vDQHHoH4B6+SpJKiaXPSTSP1c9Ticrhj3xnLHFp7WnBWkfgS6GTE2vu9LZbEat7NfTtnbfqH4TtlLRbP6LowAHOxtndOQ/DnwfdvhUuMfQu0ayOf8nHUsa+WSTGuRzsctRzhdPqZ5PjzyO2xu8nbsWMv0yUq3XjxxTvbfz5J1m2o5pI7tQtY8ta62AuGeeAcKLRyRTUtikrXBzX1EznF55uycZ+vCyXTSggiR4IGAdXIdi5L3FoaXOLWnIGdgn9Kf8Ad/u/+RrNi74UNPdfhv8A2TondHrIxr/N0rr4Rqqep4epoZCyKSGPpGjbV1YKxz55pWtbJM97W/FDnEgepIZHktOt2WfFOeXqRfpdr7mv4S24oayTdwG3esa0YAmfsPWoiCSSSSSTzJKF7GOOiCj6KM9C4A+Qp/and1qEcAfIU/tTu61C4cvezz8nezF3z5duHtMneKgqdfPl2v8AaZO8VBXoR4R3R4QIQhSSCEIQAhCEAIQhACEYQgBCMIwgBCMIwgBCEIAQhCAEIQgBCEIAQhCAEIwhACExPVwU4894z2DcqunvD3ebCzQP4x3KsotlJZIx5LZ8jI26nuDR2kqBPd4mDELS89p2CqZJZJnapHlx9JXC1WP2c8s7fB7D4L6iSp4bqZJMZ8dcBjqGhiE34J/mvU+2v7jELyc/5GYXZmr58u1/tMneKgqdfPl24e0yd4qCu6PCPRjwgQhCkkEIQgBCEIATtWOgpKeVtQI9UZJY2JjiTqduS4H0JpSKluqnpQeuI99yxzNqJjmdRKFt+Je4Oq3NA5ZpYzn/AKVOhnnqrdJW09exwieGvY6njB3/APapV48GlwhqmmiLSx4aXMlOlzCQc+sbK0h4aqm2BlEzd8YyXNaPOJP7ea5NT9nJqfszFFca2rq20/TNbqbkOEMZA/6FJuNU+11Hi9RcR0mnJ00seO6pNs4WqYK2L8rlziGloapN+4Uqrs8OgbiePzdLttTduv0ZTVIapeykpbtJVSFjKl3b/s0X4VdtgzbJak1LZvPY0NMbWOYd88gMjZJLweOH6CCofKJZJXFryCOfoHPG3NJEf3hUN6g+P/yV4SepF8bepbjluIa+Y9DHKRHsJBsPObv9mVLnhfL/ALOKcO6miFmD+xQKUkRVONyYh32qxo4K10QMbMNPW7Yn1Lm+ZknHLSZ7vx8UJwbkVla6tgwDEyJ3pgZg/sUSK6TRk9IyJ+f/AMLB/cr6ooq6oAY+V0jABsW59aqau2tj2LwDjqC5l8iXsT+Hq4G47lJKTiOEeuJn3LuGukkkcDGwho30wNP/AIqTS2mJzCWyOcAN9sKZYquioquWjfI1rSfjuVllm/JhLGovS0RaRz6mqjBEXRlwBb0TNx9iYomNkrqeNwy10rQQesErUmltclQJYZWGUb/kwdysrRzRxXGl1vDSZmYB9YXf8OUpKVszzRUeD3EcF8N4+SKf7Cl/cXw3+h6f7CotNxNUue+OanYCORGQpBvlc1up1IzlnGSFzfUx9nn9PIdfuL4b/Q9P9hSHgnhpwwbPT4PoKcF9lx51K3PYH/4JufiiCmdiWneBjJcCCApXyI+yNGUY8nvCJ3NhpP8AlP3o8nnCP6BpP+U/epM3FVDB0ZeyUCTkdO2FY2+401zpvGKVxdHqLckEbj1q6zOXEjNxkuT528JVto7TxtV0dvp2U9OxkZbGzkMtBP7VlVtPC3/CHXfq4u4Fi17eLsRU9d8E/wA16n21/cYhHgn+a9T7a/uMQvJz/kZJk7nUdNf7qw/GjrJW/VrOEwoV2qPF+M7oSfNfWytP/OVNXoVSR24paoghCFBqCEIQAhCEALuruVDStpIquVzMwn4rScee5cKNc6JtfVUUIpXyyeLndr8YGt3NY5+0wz9prbNx1w3R2+CCrulXLIxxLjJSiQAb4AOzscutVt344o+j02m4QZ2wXUkjHcv/AFELLVXCtTDE+ZlPKWtGSA9u3PZV1DQeN1jaeOF7pMag0vG+FxHGXFt4gqIasST3WENyCXOhe7G+dgAttSeECxNy+puETHaMAQ2+R++ADu92PzQeXX9vnVfTGhe6Ce3GJxBwekykPD9T4iKxsEjonNDgQ4dYylg9CuHFfBtxc6bxurqK7DWxyzM0BrR1aWgNHX6d1RQ19FWUtU2kkLy17C4kEfxll7ZZ/hOV0UIfraAcZCt7RQyW9ldDLG5rsx8znPxuSvj70aY+9FzbnOb4y5hAcIhjPX57VbwcQF4HTtaHRuwQfN6vR2YVbZaY1b6qJvxjBkesOaqi9TPjqWjcSgHpARjzs/tXL8xJ5qPfwSjHF9yLaSrrb3WGKGQ0zWNALosj7E3VUL7brkragzAnDXnnnHWl4Yzp6QgFzj+crHiGNkkLQIslzwSN1R44qByw+VN/J+17cFZR1scmtscoIa0uDHHGdlVQurGiSoa+RgccANAw52ez7FYx2ky/Fpyd+xLU2mop4QdJYAcgB3IrGEkjv+V8eWRLdWSKOSTx0RNkJlBIe5vaBushbXukvFG5ziSZ48k/+oLdcKWzD6uqmBJbG7Tq7SDk/sWDtfytR/r2d4L1v06nGdHkfOk7ipeD6Qgjh6RztGQwnzuz1J9zY3RGVsZc0bZzzTFve3S7JjY3Bdl78DBJSC5Q01HHTMaHtLzG1+rbOea8r6fI27RzS+VjSTsYr5309L41Sx9JsdLe3ZZ2gbPcbJV1U07pNEj2+dzOw29Supbk5kG8bXR0zgHNz8ZV1RJFStkp6SCKngnY5+gPJDuXaVrH4mSjkl8/FrUr2Itxa5ojiY1zuhjaSRyydgFtuFaN9FYYWSf6yQmR3oJP3YWCmr3wyhuuM7te3Iy12OWf/nUt9w9eBdaeUFgZJC4AgciDyK1x4JY92S/mQzPTE8N8Lf8ACHXfq4u4Fi1tPC3/AAhV36uLuBYte9i/Gix674J/mvU+2v7jEI8E/wA16n21/cYheVn/ACMk824n+dN19sl75Uy31HjFK0k+c3zSofE/zpuvtkvfKYtdR0NUGE+bJsf7l6tXBGmKWmReoQhYncCEIQAhCEAKRc76y02OnpqOld49VNOqoLOTA92GtPrzn6lHTPEFHUG20NZHICwNLdBAODrcc+hY5+0wz9pAhuF0sk0NTIHPY9o6RrjkHc81HqszVzn0cEsMsgMjWkFmncEY7RhXVBFDe7HDQPqy2riy5jCBjOezkq60VclFew6uqXMZoewyEbjIwuKqORuzqS5T3a1ubW00rnUgIdO2MnBPIOPVvsmqC6V1qmbGI3yUtS0BsPxgcjGw7U5e7dPa9L6epMtNUN1tIAwfXjmp4pReLXFUUtdmoo6duYXAebgZOEIKmpjmpqmYUcNRBUwODnB4LHNxnIx61dUNwmutsmqpoXhzTHGZdPmuPndfaqy0VGqoqYKmtdTdM0M6UgHUSeRUi4U9TaaSqp2znoi+JzC3YEEO32WuJXNItF6XZouGHsdc5Yula2Qw+bk8jranOPLewRxVrGjWHaH4HMLJ8OSSsqKuSL44p85Of47exX0vwrc4RTv/ACj3EOOo+nK5vmw05rPVw5NcSRw40CNo21HkOtXksZfVY0+cwcsLz+poY6a4yQS1I1xuAz2HmtVYDNT0ZM9Q+YvOxcc4APas5NaTlhGXUsu3y9Cw775+L1KBU1ED26cEkb6SMhdVNQHNO5yqvpC6TGVideqXLZoLfXUppJmtDY3mMgt5E7Lyq1/K1H+vZ3gtu1n5Vp9KxFqH+lqP9ezvBet+n7RkcPyt2j3yCpBnaxsbHnBwD2J+bSYsGFgMTcq1bwtRNkMgkmDj1lwP9yV/DNM5pHTzb7cx9ydSJ4H0+UzdY5gicAW6NILsfndaz9VVBr2M+McE4xnSOxb53CFG8YdUVBHXuN/2LhnBVvjLtL3kH+MAT9qdRFfpMl2zzzxOaZrZJPNaPOx6FvOBdMlLWTtGD0rWfY0fiVhDwtb44ix5lkz1l2Pq2U622ujtUDoaOLo2PfrdlxOT27+oLOc01SOnB8ecJ6pHgXhb/hDrv1cXcCxa2nhb/hCrv1cXcCxa9bF+NHceu+Cf5r1Ptr+4xCPBP816n21/cYheTn/IyTzbif503X2yXvlVfWrTif503X2ybvlVa9iPaiDRUU/jFMx/53J3rUhUlpqBFUGJx82Tl61drCSpnfjlqiCEIVTQEIQgBPOkhlhZHKJSGs0lrXgA7k55elMKPPX08Gznhzuxu6hwUtmVmotfcdfBtE2pZUMfVskZyIkb+FdXCK2T+fN00OWaXaZR55znJyDuqqe7zSZEQEY7eZUFz3Pdqe4uJ6yVK+LHyckpY/CLM11BHSOo2sq5YvzS6VoLPV5qZhq6OnqxUxx1Yftn8s3B9fmqAhX+mx+jEtLjXW24VM8woZ6dszw/oopmhrSB1At9a7qb1HLYvgttO4npmyCeR4c/ABGnIA23yqhCtHBji7SBY2a5x2uolklgMzZItGkO04OoHPI9is6Piinpax1S6mqpXOBAa6oGB/0rNoUZMGPI7ki8ZyjwXs17t81VJUOt8xdI4uIMzT/4KVBxVRU8DYWW6cNaNv3wPwLMIWf0eH0Sss07TNU7i+kPO3T/ANYH4E0OJ6IO1eIT/wBYH4FmkJ9Fg9Fuvk9mp/dbSA5bbps9WagfhWbpJ/FquGo06uika/TnGcHOE0hbY8MMaqKM5ScuT17y8f0d/tf+RHl5/o7/AGv/ACLyFCp9Ni9FT17y8/0d/tf+RHl5/o7/AGv/ACLyFCfTYvQPXvLz/R3+1/5EeXn+jv8Aa/8AIvIUJ9Ni9AuuLuIf3U8Qz3bxbxbpmtHR69WNIA54HYqVCFvFKKpA9d8E/wA16n21/cYhHgn+a9T7a/uMQvGz/kZJ5txP86br7ZL3yqtWnE/zpuvtkvfKq17Ee1ECtcWuDgcEbgrR0s4qKdkg6xv61m1ZWeo0yugdyfu31qs1aNsMqdFwhMzVUNOPyjwD2cyq6e8uORAzT/KdzWSi2dUskY8stXOaxup7g0dpKgz3eGPaIGQ9vIKolmkmOZHlx9K4Wixryc8s7fBJnr6ifZz9LexuyjIQtEkuDBtvkEIQpIBCEIAQhCAEIQgBCEIAQhCAEIQgBCEIAQhCAEIQgBCEID13wT/Nep9tf3GIR4J/mvU+2v7jELxc/wCRknm3E/zpuvtkvfKq1acT/Om6+2S98qrXsQ7UQCVri0hzTgjkUiFYASSck5J7UIQgBCEIAQhCAEIQgBCEIAQhCAEIQgBCEIAQhCAEIQgBC0OIBYbfCJY4pKmJ2rNGx2o9K4ZMh3bsBy5YUmgt1F4zUQRQTskgqYojLM1rwcuwTgtwDtyOVnrQMqhab4Nt1TSUczwYGx0Alk87HSOMrm5JDTj14PUPSo1VarfRNkqCZ6mHVG1jGHQ5upurJJbuOobDPNNaBRIWiFFTfurqaUwSGFsMv5MRjXtETy7cj7UyyzUlZSxS0onZNVCRtPA4h5c9mknfAyC0kDbmMKdaBRoUivhip62WCFxcyI6C4nOSNiR6M5wo6sD13wT/ADXqfbX9xiEeCf5r1Ptr+4xC8bP+Rknm3E/zpuvtk3fKq1acT/Om6+2Td8qrXsQ7UQCEIVgCEIQAhCEAIQhACEIQAhCEAIQhACELVeDiCnqOLWsqmQuiFNM4maMPY0hhIJB545qspaYtgyqF6jdrPSVs94oaWOCnk/eEMkzYGsjke9+DIwb6WkEcjvhUtNbbDT8WW+jo6a4mWC5RwSuqmtMUg1YO2Nj6OxZLMmuAYhC3/wC5GyXiuhmoJquGA1lTFUseGlzujbr/ACYHLI2A3S0XCPDlxoILlELnBTvZUvfFK5mr8k1p804wc5/+YU9aIPP0L0jhvh+w013sjpqetqJ7hG+pi+K6GNnnAMdtuQBudt+pU3g+p7c7iCrq7rCyWio6Z75GvGRuQ0d5Oqt3XAMw24VjKXxVtVMICCOiEh0789l065172sY6tqHNZjSDKdsclvb7wtR2Pgu4W9zGSXKCYVnS4BcIDIY2jPpADvrTfCVRZbdwQ6uu8NO+N1wfG9r6USvlb0YOhrttG++VHVWnUkDBRVlVA9kkVRKxzG6Wua8gtHYPRuu47jWxTPmjq52yyfHeJCHO9Z61s7VwjY55LTR1fwg+qukDqhskGnoo2+dhpyMkjG56k/WWKzSW6Ovr2TtiobPSyllLpa6VznlpySP2p1o3wDAiqqBUdOJ5BN/9wOOr7U8y6VgrWVjp3yTsBDXvcSW7EberOQtnX8GWMvr6K31NWKuk8XkEk5b0ZZM5oAwN8gPG/XupM/AXD/wjBQw3NwmZWMp5WGdrnStJwSGgeaRzwc7J1oA843Qpt4ipILrUQ0LZW08TyxvSuBccbEnHaVCWy3QPXfBP816n21/cYhHgn+a9T7a/uMQvGz/kZJ5txP8AOm6+2S98qrVpxP8AOm6+2Td8qrXsQ7UQCEIVgCFqqHhGW72qzeKRww1Fe6o/LSTEhwj33bjzcAHtypNn4BZU3e0MqrpSy0Nwe9okpnOJLmfGYMjn6eX9+TyxQMYhayq4Rgnnqaumr6Khtcc4p4pppXua9/PSDpySBzOMBMngW4QR10lbV0dHHQzCGV8shwS5uppbgHIIwpWWL8gzKFrIvB9XSxtxcre2Z1G2tbC6QhxiIznlgYHpUKu4UkoKihE1zozTV0RliqmF7mEA4I2bnOfQnUj7BQIVlfbHUWCtjpqiSOUSwtmikiJ0vY7kRkA9R5hVqummrQBCEKQCEIQAn6StqaCYzUkz4ZCxzC5hwdLhgj6wUwhQCc+93OSm8WfXTGLQyPSXbaWHLB9ROykVHFN9q+g8YutTJ4s8SRan/FcOTvX6VUoUaV6BasqL3T22G4sqZo6bxxxie2TBE+kFxA55wRuuqjiq/wBXvPdamQFr27v20uGHD1EBWVCbdVcEx089xp4ZqSvkqHU8mrVMwsaMNwMZOCN1o+IeJLVPSONJUUEsE00TqeKSSRxpQ0g56PRhoAGCAdxnmsHLetIMrYrhxMaCeC1XOaCmpA2R7em0tYHODds9WSM/aqmZ9ZbJq2gbUjDyYp+ifqZIA7PPrGRleiXO/wBmdcKmd12imknpYg8McXRtcKhri1hLQcacnB5csp2n4msjfG3UlZSQubcJ5phNI+NtSwuyzZrTrGNtJVeo+dIMBS1N+vdcaOnnqaqpqohTlmrJfG3cNPoGM/Un7pZb5abQ1lRLHJbxPkiCoZKxkpHXpJw7AT3Dl4oKXiCskqf3nS18M0AfECfFw/kQOeBy9SjXez0Vrow6K/0tfK+QYhpWuIDcHznEgAH0LW3qoEu11HFtNRW6mttbURU9wlcykY2YAOcDhw5+bufUqqpud1DJqKeslLQxtPIwuyNLHZa0+gFbHhvi2itNu4apHeJP6KqldVPnh1vp2l4ILT1bZ5difs9+tscFI5l4pqOmp6md9xpZIi51Y1ziW42OrLdsHlzVHJpv7QYSS73GY1DpKyVxqWMjmJd8drcaQfVgY9SkTcUX6oNOZbrUvNK4SRan7scOTvX6VsbRxHwzLbImXJmmWcvt7884aUkua/lzaSB/7U/bOKrVUyXEx1EFBUGsBikkldEHU7WhrGhzWnOMZLTzyjm/7QeaPkfLI6R7i5zyXOJ6yVyp98qoa691lVTxRxRSyuc1sWdA9IyAcHny61AXQuAeu+Cf5r1Ptr+4xCPBP816n21/cYheNn/IyTzbif503X2yXvlVatOJ/nTdfbJe+VVr2IdqIBCEKwNdZ+NWWqls8LqF0nwb4zv0mOk6UY7OpcWXjFlqprLG6idILVVSzkh+NYeMActsYVTSXWGKnigmpw8RsIDtIOkku39PxhtnqUoX2hZRmCGmcxzyS54aNiWkbD0EkjsWLgvQHqTiOgktUlpvNBPPTCsNVCYJhG9jjsWnIOQR9advXGhvVtuNK+j6M1lXHMwtfkRtYzQG+k4xuq6W7UlVKXzQuYS/USxjcuGpxAPL+MPXj613VXmimjnZFRMjD2lrCY2nGS7PeG/VpChQV3QLBvGsYuLKrxJ3mWb4M09J16dOvl+xO23jimo6KhpZqCU+KUUtL00UobI0vdq1sJB0kcljkKzxQfgF3xRf4+IaminZBJCaakZTnpJekLtJODnrO+6pEIV4xUVSAIQhWAIQhACEIQAhCEBa8M2YcQX+mtZmMIn1ee1mojDSeWd+Ss7rwNX0tzipLeJKoSUvjR6ZggdEzJB1hxw3l2qs4ZvDbDfqe5PidI2EO81pwd2kf3qTZuIY4H18N4bUVtNcIRFM5suJRpcHNIcfSOSxlr1WuAR63he825srqqjMbYoWzvOtpAjc7SHbHrKequGaig4fmuFYXRTxVMcXQ7HLXs1h2QezCuJeMrPO8Uj7bVi2OtzKJzBODKND9bXB2MKHfuLorzb6ylbSOhE1VFLFl2dLGR6AD2nG6hSyOrQKqgtArLHc7kZiw0HRYZp+PrcRz6sYV5wtwKOJLP46KyWGR1SYGBtMZGNIaHanuB80elQGXu103CVRa6SiqGVtYYxUzPlBYQxxcC0YyDv+xMxcRSU/CXwLAZonuqzO+RkmkOaWBuk49Sl62tttwLR8HX6vgjmpaHWyXJjzKwF4HMtBOSNuakz8GV7xTG3N8ZElDFVTF72sEWskYyTy25qwtXGVqpnWusr7bVS19sh8XidDMGxuZvgluOY1H1qLWcYQ1NmnoG0sjHS2+npA7UMAxyaifUVW8t8AgV3B1/t0Ek1VbnMbE5rXgPaXNycNOAc4J5HkUScH36KSKN1Dl8srYQ1srHFr3cmuAPmk+nCs5eN2+PXKsipna6uGlZGHkENdCWHJ7QdB+1WU/hIgdXU9VBBWNBqmT1UL3R6HBpzpaQwHnyJKasvoGHrqKe3VklJUta2aM4e1rw7SezIJCjp6snFVWTzgECWRzwD1ZOUyt1dbg9d8E/zXqfbX9xiEeCf5r1Ptr+4xC8bP+Rknm3E/zpuvtk3fKq16JePBlerheq2thqqBsdRUPlYHyPBAc4kZ83moXkmv30u3e8f+BepHJHStyDEIW38k1++l273j/wACPJNfvpdu94/8Ct1YewYhC2/kmv30u3e8f+BHkmv30u3e8f8AgTqw9gxCFt/JNfvpdu94/wDAjyTX76XbveP/AAJ1YewYhC2/kmv30u3e8f8AgR5Jr99Lt3vH/gTqw9gxCFt/JNfvpdu94/8AAjyTX76XbveP/AnVh7BiELb+Sa/fS7d7x/4EeSa/fS7d7x/4E6sPYMQhbfyTX76XbveP/AjyTX76XbveP/AnVh7BiELb+Sa/fS7d7x/4EeSa/fS7d7x/4E6sPYMQhbfyTX76XbveP/AjyTX76XbveP8AwJ1YewYhC2/kmv30u3e8f+BHkmv30u3e8f8AgTqx9gxCFt/JNfvpdu94/wDAjyTX76XbveP/AAJ1YewYhC2/kmv30u3e8f8AgR5Jr99Lt3vH/gTqw9gxCFt/JNfvpdu94/8AAjyTX76XbveP/AnVh7BiELb+Sa/fS7d7x/4EeSa/fS7d7x/4E6sPYMQhbfyTX76XbveP/AjyTX76XbveP/AnVh7BpvBP816n21/cYhWnBHD1Xw1ZpqKtkhkkfUOlBhcSMFrR1gb+aULyczvI2iT/2Q==%20"/>
          <p:cNvSpPr>
            <a:spLocks noChangeAspect="1" noChangeArrowheads="1"/>
          </p:cNvSpPr>
          <p:nvPr/>
        </p:nvSpPr>
        <p:spPr bwMode="auto">
          <a:xfrm>
            <a:off x="92075" y="-1571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130" name="Rectangle 10"/>
          <p:cNvSpPr>
            <a:spLocks noChangeArrowheads="1"/>
          </p:cNvSpPr>
          <p:nvPr/>
        </p:nvSpPr>
        <p:spPr bwMode="auto">
          <a:xfrm>
            <a:off x="214282" y="6295273"/>
            <a:ext cx="243528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sz="1200" b="1" i="1" u="none" strike="noStrike" cap="none" normalizeH="0" baseline="0" dirty="0" smtClean="0">
                <a:ln>
                  <a:noFill/>
                </a:ln>
                <a:solidFill>
                  <a:srgbClr val="548DD4"/>
                </a:solidFill>
                <a:effectLst/>
                <a:latin typeface="Tahoma" pitchFamily="34" charset="0"/>
                <a:ea typeface="Calibri" pitchFamily="34" charset="0"/>
                <a:cs typeface="Tahoma" pitchFamily="34" charset="0"/>
              </a:rPr>
              <a:t>تازه های کتاب</a:t>
            </a:r>
            <a:r>
              <a:rPr kumimoji="0" lang="en-US" sz="1200" b="1" i="1" u="none" strike="noStrike" cap="none" normalizeH="0" baseline="0" dirty="0" smtClean="0">
                <a:ln>
                  <a:noFill/>
                </a:ln>
                <a:solidFill>
                  <a:srgbClr val="548DD4"/>
                </a:solidFill>
                <a:effectLst/>
                <a:latin typeface="Tahoma" pitchFamily="34" charset="0"/>
                <a:ea typeface="Calibri" pitchFamily="34" charset="0"/>
                <a:cs typeface="Tahoma" pitchFamily="34" charset="0"/>
              </a:rPr>
              <a:t> </a:t>
            </a:r>
            <a:r>
              <a:rPr kumimoji="0" lang="fa-IR" sz="1200" b="1" i="1" u="none" strike="noStrike" cap="none" normalizeH="0" baseline="0" dirty="0" smtClean="0">
                <a:ln>
                  <a:noFill/>
                </a:ln>
                <a:solidFill>
                  <a:srgbClr val="548DD4"/>
                </a:solidFill>
                <a:effectLst/>
                <a:latin typeface="Tahoma" pitchFamily="34" charset="0"/>
                <a:ea typeface="Calibri" pitchFamily="34" charset="0"/>
                <a:cs typeface="Tahoma" pitchFamily="34" charset="0"/>
              </a:rPr>
              <a:t>شهریورماه</a:t>
            </a:r>
            <a:r>
              <a:rPr kumimoji="0" lang="en-US" sz="1200" b="1" i="1" u="none" strike="noStrike" cap="none" normalizeH="0" baseline="0" dirty="0" smtClean="0">
                <a:ln>
                  <a:noFill/>
                </a:ln>
                <a:solidFill>
                  <a:srgbClr val="548DD4"/>
                </a:solidFill>
                <a:effectLst/>
                <a:latin typeface="Tahoma" pitchFamily="34" charset="0"/>
                <a:ea typeface="Calibri" pitchFamily="34" charset="0"/>
                <a:cs typeface="Tahoma" pitchFamily="34" charset="0"/>
              </a:rPr>
              <a:t>   </a:t>
            </a:r>
            <a:r>
              <a:rPr kumimoji="0" lang="fa-IR" sz="1200" b="1" i="1" u="none" strike="noStrike" cap="none" normalizeH="0" baseline="0" dirty="0" smtClean="0">
                <a:ln>
                  <a:noFill/>
                </a:ln>
                <a:solidFill>
                  <a:srgbClr val="548DD4"/>
                </a:solidFill>
                <a:effectLst/>
                <a:latin typeface="Tahoma" pitchFamily="34" charset="0"/>
                <a:ea typeface="Calibri" pitchFamily="34" charset="0"/>
                <a:cs typeface="Tahoma" pitchFamily="34" charset="0"/>
              </a:rPr>
              <a:t>93</a:t>
            </a:r>
            <a:r>
              <a:rPr kumimoji="0" lang="en-US" sz="1200" b="1" i="1" u="none" strike="noStrike" cap="none" normalizeH="0" baseline="0" dirty="0" smtClean="0">
                <a:ln>
                  <a:noFill/>
                </a:ln>
                <a:solidFill>
                  <a:srgbClr val="548DD4"/>
                </a:solidFill>
                <a:effectLst/>
                <a:latin typeface="Tahoma" pitchFamily="34" charset="0"/>
                <a:ea typeface="Calibri" pitchFamily="34" charset="0"/>
                <a:cs typeface="Tahoma" pitchFamily="34" charset="0"/>
              </a:rPr>
              <a:t> 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285720" y="1357298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100" b="1" i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Essentials of Dental Radiography and Radiology/   </a:t>
            </a:r>
            <a:r>
              <a:rPr lang="en-US" sz="3100" b="1" i="1" dirty="0" smtClean="0">
                <a:latin typeface="Tahoma" pitchFamily="34" charset="0"/>
                <a:ea typeface="Tahoma" pitchFamily="34" charset="0"/>
                <a:cs typeface="Tahoma" pitchFamily="34" charset="0"/>
                <a:hlinkClick r:id="rId2" action="ppaction://hlinkfile"/>
              </a:rPr>
              <a:t>Eric </a:t>
            </a:r>
            <a:r>
              <a:rPr lang="en-US" sz="3100" b="1" i="1" dirty="0" err="1" smtClean="0">
                <a:latin typeface="Tahoma" pitchFamily="34" charset="0"/>
                <a:ea typeface="Tahoma" pitchFamily="34" charset="0"/>
                <a:cs typeface="Tahoma" pitchFamily="34" charset="0"/>
                <a:hlinkClick r:id="rId2" action="ppaction://hlinkfile"/>
              </a:rPr>
              <a:t>Whaites</a:t>
            </a:r>
            <a:r>
              <a:rPr lang="en-US" sz="3100" b="1" i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 2013                                                              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endParaRPr lang="en-US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24578" name="Picture 2" descr="Product Details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71736" y="2357430"/>
            <a:ext cx="3786214" cy="3571900"/>
          </a:xfrm>
          <a:prstGeom prst="rect">
            <a:avLst/>
          </a:prstGeom>
          <a:noFill/>
        </p:spPr>
      </p:pic>
    </p:spTree>
  </p:cSld>
  <p:clrMapOvr>
    <a:masterClrMapping/>
  </p:clrMapOvr>
  <p:transition spd="slow" advClick="0" advTm="3000">
    <p:pull dir="l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AutoShape 2" descr="data:image/jpeg;base64,/9j/4AAQSkZJRgABAQAAAQABAAD/2wBDAAoHBwgHBgoICAgLCgoLDhgQDg0NDh0VFhEYIx8lJCIfIiEmKzcvJik0KSEiMEExNDk7Pj4+JS5ESUM8SDc9Pjv/2wBDAQoLCw4NDhwQEBw7KCIoOzs7Ozs7Ozs7Ozs7Ozs7Ozs7Ozs7Ozs7Ozs7Ozs7Ozs7Ozs7Ozs7Ozs7Ozs7Ozs7Ozv/wAARCAFOAQQDASIAAhEBAxEB/8QAHAAAAQUBAQEAAAAAAAAAAAAAAAEDBAUGAgcI/8QAVRAAAQMDAgIECAkFDAkDBQAAAQACAwQFERIhBjETQVGyBxQXImFxdJMVMjU2VIGR0dIjQlVzoRYkN1JiZGaUpMHh4iUzNERFkqKxwnKC8CZTY4Oz/8QAGQEBAAMBAQAAAAAAAAAAAAAAAAECAwQF/8QALhEAAgIBAwQBAwMEAwEAAAAAAAECEQMSITETMkFRBBQiMwVhcRVS0fAjQ5HB/9oADAMBAAIRAxEAPwDP32+XWG+18MNzq2NbUyNa1s7gGjUcADKr/h+8tGkXeuJ9NS/70cRHTxFcg0bmql7xUOGMtGXc16kYqlsdSVllHebyN3XeuJ7PGH/enPhq8H/itb/WH/eoMYyU+1oyoaXo1jBExl1vDud1rf6w/wC9SY7pdcb3OsP/AO933qFCPOUjYLN16OiGOJJ+FrmB8pVfvnfeuHXi5jlcqv3zvvUcu581w7ziopFnGPo7mv10hjdIblVnHV07vvVfT8RXZ0oMt4rRnk3p3/enKyLMBBHNVNK1/jD3MYTpOHY5hq1jGLXBy5FUki/qb1d9QLLrWbHdvTOH9+6IOIbq6fon3KryeX5d2/7VV1NSHVDHMY9rS4Bur7Co5JFY0tO4OU0KuA2lLY1Tbvc8/KNV7533pz4WuJ/4hVfVM771WxyB7AR1hdgrFxR1pR9FgbtcsYFfVeszO+9cC7XP9I1Xvnfeohd6SjKjSi2mL8E0Xa5AZ+EKr3zvvXD7vcv0jVe+d96ilybeVKiiGo+hu4X+7sbpZdKtpPWJ3feo54ivIkja261pIj1YNQ7zjnr37EzVxl5JUbxcSyQcwchuR1LdRjXBxSX3cFpW8Q3bocNuFfFpbu81Dxk/am6biG7mWMOutaQ5ozmofzx61X1kTpp3x9M97GHG52TtLBmUOxsNgmmKRFXM0Ed4uZBzcqv37vvXfwvc/wBI1XvnfeoABbyXWSsdKOxRXomfC9z/AEjVe+d965N3un6Sq/fO+9RQjtSkHGPolG73TPylV+/d96Q3e6fpKr9+771F1BcueOeVOleiNMfRL+GLp+kqv37vvQbzdP0lV+/d96g6weopcppXorUfRM+Gbof+JVfv3feozrzdmuI+Fa3+sP8AvTJOEzMM7qyivRSUV6PR+Baqoq7LNJU1Es7xUuaHSvLiBpbtkoTHg7ObBP7U7uMQuDL3s8+fczA3yPPElzJ+ly94qMdgAFY3xoF+uJ/nUneKrwN8lelF7I64qkdxNGMBSGtKahGG5Kkhwwqs2ijphxunC4EJjIzsV1yCq0apnQOSugdJTaCcnCCxJTrBCq9AhfJIxz2SDfIPNW427PsVXXO6J4f1HmFeBjlXkSqpz00Ly8vOkOJJTVOxxkLsZwcJZJmsLW75e0HdSqeHDQCcYCt4MquWw9HIGtAOycFQOrJXIjAGxS8lnsdCtC+MN68o8abnCaeWnnsmDjq5KUirm0T+laRsf2pHPGFB1OzsV15x5lNJOs6mmYBgglRYpgZejG2kF2ezCdLCTySwtihc9z49Rc3HqV9jJ22RopRPISNhnJParGF7GDZQoY2QZ68nsUlkg2GEe4htySunbhcuqA3qXI3A5LlzRzJVKRs5MebIXDIH7UzPVsh2Jy48mhIxwAwCoFQCJg4qYxKTm0izhBfC6eTDWgZwFW1NZI2QhkjSAMlozkBSqiT/AELLg7HAOPWq7xYGk6aJxe8nBIbgAKYr2UyN7JFhRz9MzfmP2qXjr6lEoYujjHqUtxwzJ5KsuTSF6dzgAucuXgJTM1reaZFQx5I1DKJMNo9D8HgxYqgfzt3cYhL4PvkKf2p3dYhcGXvZ58+5mIvgLuILh7TJ3ioZbthTr55t9uB/nMneKhsGpd64R2xWwgyI9s8lC+Ey2UtIw0Hc5U8DScFQpbcZZ3NB0sI1ZG+6vGvJE9XgsS1zYRMSCw75CWKVsrMtOQm6VpbaBHr1BjiM9u6qmTPgqMs3BO4zzVUrsvKemv3LwEJC8BMtkD2Bw6wmXvJOFFFnMffNthRnNDzuNxuCUreeXJ0FmOYU1RRvUNVDGzPY7SBpGAGhDZXs6srtz2Dkm3HPIKSOHaHPGX9iTpXuXAHYE41ibE2znBKUMPWnQxdBuFFk6RtrF2GLsAJcKLLUNli5LE6fUkISw0R3QgpvQWHYqURuuS0EclNlXEabI4cikeXuO5Q5uN8JMnPJSVDQWjIJTNU7XDkg5apTXEDkmpgXtcNPNERJbHceJbPM0cwB+xRqPz2hgcdJ3I7EkUs7KGYBh0jCSl1NbrxjOymuSrdtFnlrGYzjCjifxmYQwkkZ3PUmKgPljIBOOtJaToqQ30qK2svrbkkSbn0dNG4b55N9aq6AOkqRnPblWl1DDXQiVuphJzk7Lmlp2Q6iDqJPxlKdRKzjeT+D0fwfjFjn9qd3WoS8AfIc/tTu61C8zL3s5MnezC8QHF+r/aZO8VHiOyd4jdi/1/tMneKjUzwW7leiu1HZBj7253UWoy1uQcAdYUzIxzTFVHqgfgZ25KEaSWw606bUDgDJJwqqmZ0srnO5BOmerloHHT5ofpwBy2S0rNEIJG53V0qTMpPU0PYAGG8kaQeXNKduaXXjqUFgEaHADrykL3H0LlBsB57JQEoC7a1BQNanAEgSqC6FCEmd0uVBY6ShchLndQSKUiMoQg5K5XRK5ypRBy5uybIwnjuuHNUlWjhrtJ9C78124wuCMJOXJSVscIBaWfmu5jtXHRNHoQHkc90usHrQnZiHDepRYcRXFuORcCpR5dqjywPfKwsOntd2KUUlzaJd186ojbtucLpgw0D0KG+Gfx/znl7GnIJOQprAWhVeyouncm6PQeARixz+0u7rUJeAvkOb2l3dahedk72cWTvZgOIfO4iuA/nMneKq5NUYJad+pWl6GeI7kT9Kk7xUOSML0o8I3StWc2bMtURJlwAzuU7dJmxT6IiQRzwVHttR4pVSExl4weXUmZHeOVT3tzgnrU191ltX/Gl5JkEolixjr3HVlKXJuOExtwDhKB2nKEq63FyV1zSADCUbqCQwlAJSgLsDAQtQgGF0EgShQWoVBykG5V7Z+F6i82quuEVRHGyiBLmuBy7AzsqtpchtJblHgrobIRhSSGV11LnGF0EZImfQgpcK84e4ZdfqSvqBVCHxJgeRo1ashx7f5Kq3XJEmkrZRehIWpfThJzVgcI+pBGEgO6khiELghaGw8My32hr6plS2IUTNZaW5Ltif7lREZUJpuitpjRQuiMK14ZsI4ivDaA1TKYFhdrcMk46gOs/4qW6Vsq9in3HJdNdnmFJu1B8F3WpoembN0EhZ0jOTvSonpClU0Ex5rhlO6sjCjNIyo1RUva7S3YJVltelbnqHAPyHNt/vLu61C48HU3TcNvPW2ocD69LULzcvezhybyZhr23/AOobj7VJ3io2AQpl8GL/AHA/zqTvFRGnIwQvRXCOyHA2xhie5zNi4YK5ihbFnHM9qf0+tJhTZbSjhxz1o0YC65JN3FBRzhdBqUN7V0gSEGyVGUKCQyhIdylCEigr0LgT5mcQ/q3f/wAyvPRyW84Kq6eDhC/RTTxRvexwY1zwC7zDyCzy8GeTtHOGbVYn8D1FzutIJDBK7L25DiBjDR6+X1qwt9BwtxTYp6qO2fB4o35kMeNWkb8xzyMqot9VTs8FdfTunjEzpyWxl41HdvUnOCqung4RvsU08cb5I3aWueAXeYeSxae7/cyae7/csLRT8McWW6upqSzNopKdmWSbazkHBz9XI5ULgu02aq4ZuNbdqZrxTyOzJ+c1oaDsmvBpVU9LPc/GJ44g+FoaXuAyd+1WHAkdLPwXd4qyTo6d8rhI/wDijQN0latCVxtWzi0TcJcTzOtLLKKKV7D0MoxqOB2jr9eV1wdRPtsfFFFIQ50DAwntwH7rqzcP2rhSqN7rL3BUMiYehazGXZGO05PqTPC95gq3cUVk8jIDVtDmMe8AnZ+AO3qUe64D3T08EPhuy2i38NScSXyDxhhdphh5g745dpOefYrbhtvCXFFZLosrKaoiZkxfmub2jHX96ruG6y3X7hN3DNfVNpJo3aoJHHAO+Rz9JO3YrfhSzWnha4Sme9U89XLGQ0BwaGtyPTzJwkvN8kS83yVHBNltFyivLrjSskZA7zXHmxvnZx9imWWn4U4shrLdSWcUj4GZjm5vI5B2efPGxUPg2spoLXxI2WoiYZWu0BzwNWzuXaovgxq4KW8Vj6ieOJroMAyODQTkdqs092TJPdlz4PauhHDVxi8R/KUzCal2f9eDqIH2bKNwvbbLcbfc7xDZm1kwmPRULnA6G7YAzt2/YonAlXTU9m4hbNPHG6SLDA94Bd5ruSicGWrxmlkraHiJlvuLHgdE47FnpB5qGuSGuWVPFT7a+64t1tlt4a0CWKQYw7rwOpPcB0FNcOLKenq4RLEWPJae0NOFaeEmuoaquoooJo56qGItqZYsYJ2wP+/2qB4Pp4abi+nlnlZGwMflz3AAeaeta/8AWX5xl3wtYLTXcVX+lq6OOSCmceja7PmDUeSlWCDg/iWoq7NTWUQ9CwllQca3gHGc8wckLnhaupIeKOJ5ZKmJjJdWhzngB3nO5dqqPBjUwUnEtTJUTRxMNM4B0jgATqb2rNp7szabsx1XT+K1k1PnV0UjmZ7cHCizx9I3lurG64ddat7cOa6d5BHIjUVFx6F0p7G9Wje+DIEcO1IPMVju4xCf8H3yFP7U7utQvPy97OKaqTRjb2Ab9X5H+8yd4qI1gUy9H/T1w9pk7xUQLtXCPQjwIQuSuyVyVZFmcEZ6kvRuAzpOO1bjhGx2ymss/E17YJaeIkRQkZBI2zjr32CeHhPj6XonWKn8T5aAfOx9mFR5HdJGLnvUVZgACTgDJShjy7S1jiRuQAtvR1FirfCDa5bJTOije7MrS3DdRB2A6v8AsrqlmrYPCBfWUFDT1JMTC4Sv0aRpHI4PbuFDyNeCHkrweVpepXtt4WuvEMNVW0MUThFKWuZqwdXPAH1qVcfB/fLbbn1sjIZGRt1SNiflzR1nlv8AUr643VltaujNBji3XpOnOM42SLa0tRXjwYVDBQU5pdZaZi/zh5w/NxzyeeVTWPhC78QRmakhayAHHSyu0tJ9HWVCmt7CmvJSZS5V9e+CrxYqbxqojjlgHOSF2oN9fWE3YeErtxCx8tHGxkLDgyyu0tJ7B2qdUauy2qNXZTZ2XQB06sHHbhaaXwdX+LpnObB0cTNevpNnDflt6FYULW+SG4OwMipG+P5bFVzVWiryLlbmIC0Vo4nZbOG7haDSukdWF2JA7AbloHJZvK9Wq7zScN8I2aqdaoKo1ELGu1AA/EBzyKie1Khklwqs8sJSL0OrorLxnw/VXG1UbaKvpBqfG0Aats4OOeRyKxtksFx4gndFQRBwYMvkccNb6ypU01uWU01vsV6QrR3XgO9WujdVubDUQs3eYH6i0erCh2bha536knqaBsb2wHDmudgk4zsp1RaslTjV2VHUkLSRkBaau8H19oLc+teyGRsbdT4435c0dfUtLwTYZ5ODbgXMiLq9jugJ6tiN+zdVlkilZSWSKVnmJY7RqDTpBxnGy4zhb7FzoPB7caF9BSuhgndFJN0nnA6hnbG5ydjnkqm3eDy+3O3Nro2wRMkbqjZK/DnDqPLZWU1TsrrXky25OwSg9q9C8Gtgqob3W1FXFGGU7XU8jHHJD8g8v71U1vAN7qbtXtgZA8xv6QtEm5DydONvQnUjbRHUV0ZUJRsdlo38B3eOWphZJSzS0sQlljjkJcAQSOrfkqq02mrvVeyio2B0rgT52waAOZPUp1JmikmQ+fUjCfrqN9vrpqSR7HvhcWOLDkZHNM5Ulz0DgAYsc/tLu61CXgL5Dm9pd3WoXn5e9nn5O9mKvW1+uHtMneKiZKl3v5duHtMneKhrvXCO+PAEoSJMqSx6JbqZ9/8ABa6gojrqqWUuMQO7sOLsfWD+xYAUtSZ+gFPKZc46PQdWezCl2a+19hrPGaCbQ47Pad2vHYQtX5Va7RkWuk6bHx8nH2f4rOpRbpGFSi3RW8OWivs/G9qhr6d0L3vD256wQetbOz/wkcQfqGf9mrzt3Fdzlv8ADeamRs88ByxjtmN9AAUul44r6W+Vt3ZT05mrGBj2kO0gDHLf0KsoSZWUJSNDwdUy0fBHENRC8skjke5rhzB0DdJ4N6maa2XyKWV8jRGHYc7O5Dsn9iylBxPV2+z11rihidFXEl7nA6m5GNt0WDiar4ehq4qaGKQVbQ1/SZ2G/LB9KPG6YeN0zT0v8DlV+v8A/Nqe4wlqqbguzMtbnsoHRASmLrOkYBI9OfrWSZxNVR8MSWBsMRp5H6y/B15yD246lKsHG9zsVN4oGR1VLnIimBOn1FND5/cOD5/crHVl4NnMLp6v4PL8EEnoy7s/wW2vElTD4LLZ8Gl7YnaRUOi2OMHOcdWrms9fuOrlfKM0XQwUtM74zIhu71k/3Jrh7jO48PQupomx1FM85MMvIH0dilxk1dFnFtXRqvB5NXycPXds7pXUrYz0OsnAOk5A/YoFB/A/cfaR32KNL4TLtI2aJtJSthlZoEYacMznON/SqSHiOph4ZmsIhiNPM/W55B1A5B7cdQVdEm7orok3ZU5XoPGMckvAnDojY55DGZ0jP5i89+pbGh8Jd1oKCCjjo6RzIIxG0uDskAY7VpNO00Xmm2mi34DpKiy2C7XW4RvghfF5gkGC4AHfB9JwE/wrJQU/g4mlmbUGMyu8Z8V/1g3H7MY+pY2/cZXfiGIQVUjI4Ac9FEMNJ7T2prh/ii48OSvNIWvik/1kMm7Xen1rN45NN+SjhJpvybKy8Q8KWds8tBBdnRubiUOaXs9Z3wjgupEHDXEVTRF0bWPe+EnYtGkkKiuXhFuNbQyUlNSU1EyUEPdE3zj2qrtPE9XaLTW22GGJ8VYCHufnIyMbbp03THTdM1fgzq56gXiKaV8jTEH4e7PnHVkrngh7v3F8Q+cfNY7G/LzCsrw/xLVcOOqTSwxSeMsDHdIDsBnlg+lLauJqu0Wqut8MML460EPc8HI2xturSxveiZY3br9jS0BJ8EVwJOT4x2/ymKXabtQ8RUFutVzFXb7hE0CjqYstDtsAg/V/isdBxJVQcNTWFsMRp5n63PIOrmD246lc0XhKuVHQx07qKkmfC3THK5pBA9Q/wVXB77ESg99iy4Ht89p8IVwt80xldFC7Ls/GyWkE+nBTvClRNDbuLp2SOEkbnljs7ggPwslbOLLhbL5UXgNjnqagEP6QHG+Ow+hJQcVVlvpbpTxwQObc89KXA5bnPLf0qXCTIeOTsd4EvTrTxVA+WQ9DVfkZS49vI/bhbh9sg4Epr5emvaX1DtNI0/m53A+0/Y1eY2q3S3S601DAcPmeGh38UdZ+oLW+E289PcKezwv1RUTAXuzkueR1+of9yk43NJCUbkkYx8j5Xuke4ue4kuJ6ykXIISrejpPQuAfkOb2l3dahHAPyHP7S7utQvOy97PPyd7MVe/l6v9pk7xULKm3v5dr/AGmTvFQcr0I8I7o8C80iMoKksCEIQgEIQgBCEIAQhCAEIQgBCFdU3DzZbfFVVFwipnTtcYWPGzgO09SxzZ8eFJzfJKTZSoXccEszi2KN8hHUxpcuSxzXaC0h2caSN8rTVHixQiE5JTzwgGWGSMHkXNIygU8zojK2GQxjm8MOPtUdSFXYobQu44JpRmOJ7wTjLWk79iR0UjZOjdG4P5aSN/sU643VijnqQrGG0SvttZVyl8LqXT+Tewgu1HC4tFrN2rDTiYRYYXlxGdgsfqcSjKV7R5Jog53SKfcqCnojH4vXxVmvOejHJdUdnlqYap8uuA08JlAdGfP9Cj6rF0+o3sRT4K9IruDh9tVVQwQ1Rfrp+mc7oj5p7FCqaBlPb6eoE+qWVzmviLCNGPT1qI/LwzkoJ7/7/gnSyECWnLSQe0JDknJOSetOyU80TQ+SGRjXci5pAKVtJUP3ZBKRjVsw8u1b64VdlaGMYSpSkVweh+D/AOQp/and1qEcAfIU/tLu61C87L3s4MnezF3z5duHtMneKgqdfPl2v9pk7xUFehHhHdHhAhCFJIIQhACEIQAhCEAIQhACEIQAtdYqKsqKCKjraZtRbahrnskDxmA4O/o9SyKcZUTxxOiZNI2N3NjXEA/UuP5nx5Z4KMWl/vgtF0zXWpsUVhLKE1UkjahzZnUbmh7tzpO/VjHJdNlhl4njEtOYqtlM4NM5aS+THmkkbZWOimlhdqhkfG7tY4grkucXai4lxOck7rg/pcnOUnPm/wCd/wD4W1l9cBxEKCQ3MyeLdINQk05z6Ov7Fdv+FDdqX4PwLRobjBHR6Medn081iZaiecASzPkDdgHOJx6kgnmbEYmzPEZ5sDjg/Urz/T5zilcVz4238/yRqNQazxGx3KW2ydG012I3M6m46lNa8S3qmmOg1cttDoi4jeT71iNTtGjUdJOdOdka3kgl7iW8jnkof6Xd/dvvv/KXP/hOs10vwuOFrl8LF2cs6PWRqxq35dSr+DMm8vDQHHoH4B6+SpJKiaXPSTSP1c9Ticrhj3xnLHFp7WnBWkfgS6GTE2vu9LZbEat7NfTtnbfqH4TtlLRbP6LowAHOxtndOQ/DnwfdvhUuMfQu0ayOf8nHUsa+WSTGuRzsctRzhdPqZ5PjzyO2xu8nbsWMv0yUq3XjxxTvbfz5J1m2o5pI7tQtY8ta62AuGeeAcKLRyRTUtikrXBzX1EznF55uycZ+vCyXTSggiR4IGAdXIdi5L3FoaXOLWnIGdgn9Kf8Ad/u/+RrNi74UNPdfhv8A2TondHrIxr/N0rr4Rqqep4epoZCyKSGPpGjbV1YKxz55pWtbJM97W/FDnEgepIZHktOt2WfFOeXqRfpdr7mv4S24oayTdwG3esa0YAmfsPWoiCSSSSSTzJKF7GOOiCj6KM9C4A+Qp/and1qEcAfIU/tTu61C4cvezz8nezF3z5duHtMneKgqdfPl2v8AaZO8VBXoR4R3R4QIQhSSCEIQAhCEAIQhACEYQgBCMIwgBCMIwgBCEIAQhCAEIQgBCEIAQhCAEIwhACExPVwU4894z2DcqunvD3ebCzQP4x3KsotlJZIx5LZ8jI26nuDR2kqBPd4mDELS89p2CqZJZJnapHlx9JXC1WP2c8s7fB7D4L6iSp4bqZJMZ8dcBjqGhiE34J/mvU+2v7jELyc/5GYXZmr58u1/tMneKgqdfPl24e0yd4qCu6PCPRjwgQhCkkEIQgBCEIATtWOgpKeVtQI9UZJY2JjiTqduS4H0JpSKluqnpQeuI99yxzNqJjmdRKFt+Je4Oq3NA5ZpYzn/AKVOhnnqrdJW09exwieGvY6njB3/APapV48GlwhqmmiLSx4aXMlOlzCQc+sbK0h4aqm2BlEzd8YyXNaPOJP7ea5NT9nJqfszFFca2rq20/TNbqbkOEMZA/6FJuNU+11Hi9RcR0mnJ00seO6pNs4WqYK2L8rlziGloapN+4Uqrs8OgbiePzdLttTduv0ZTVIapeykpbtJVSFjKl3b/s0X4VdtgzbJak1LZvPY0NMbWOYd88gMjZJLweOH6CCofKJZJXFryCOfoHPG3NJEf3hUN6g+P/yV4SepF8bepbjluIa+Y9DHKRHsJBsPObv9mVLnhfL/ALOKcO6miFmD+xQKUkRVONyYh32qxo4K10QMbMNPW7Yn1Lm+ZknHLSZ7vx8UJwbkVla6tgwDEyJ3pgZg/sUSK6TRk9IyJ+f/AMLB/cr6ooq6oAY+V0jABsW59aqau2tj2LwDjqC5l8iXsT+Hq4G47lJKTiOEeuJn3LuGukkkcDGwho30wNP/AIqTS2mJzCWyOcAN9sKZYquioquWjfI1rSfjuVllm/JhLGovS0RaRz6mqjBEXRlwBb0TNx9iYomNkrqeNwy10rQQesErUmltclQJYZWGUb/kwdysrRzRxXGl1vDSZmYB9YXf8OUpKVszzRUeD3EcF8N4+SKf7Cl/cXw3+h6f7CotNxNUue+OanYCORGQpBvlc1up1IzlnGSFzfUx9nn9PIdfuL4b/Q9P9hSHgnhpwwbPT4PoKcF9lx51K3PYH/4JufiiCmdiWneBjJcCCApXyI+yNGUY8nvCJ3NhpP8AlP3o8nnCP6BpP+U/epM3FVDB0ZeyUCTkdO2FY2+401zpvGKVxdHqLckEbj1q6zOXEjNxkuT528JVto7TxtV0dvp2U9OxkZbGzkMtBP7VlVtPC3/CHXfq4u4Fi17eLsRU9d8E/wA16n21/cYhHgn+a9T7a/uMQvJz/kZJk7nUdNf7qw/GjrJW/VrOEwoV2qPF+M7oSfNfWytP/OVNXoVSR24paoghCFBqCEIQAhCEALuruVDStpIquVzMwn4rScee5cKNc6JtfVUUIpXyyeLndr8YGt3NY5+0wz9prbNx1w3R2+CCrulXLIxxLjJSiQAb4AOzscutVt344o+j02m4QZ2wXUkjHcv/AFELLVXCtTDE+ZlPKWtGSA9u3PZV1DQeN1jaeOF7pMag0vG+FxHGXFt4gqIasST3WENyCXOhe7G+dgAttSeECxNy+puETHaMAQ2+R++ADu92PzQeXX9vnVfTGhe6Ce3GJxBwekykPD9T4iKxsEjonNDgQ4dYylg9CuHFfBtxc6bxurqK7DWxyzM0BrR1aWgNHX6d1RQ19FWUtU2kkLy17C4kEfxll7ZZ/hOV0UIfraAcZCt7RQyW9ldDLG5rsx8znPxuSvj70aY+9FzbnOb4y5hAcIhjPX57VbwcQF4HTtaHRuwQfN6vR2YVbZaY1b6qJvxjBkesOaqi9TPjqWjcSgHpARjzs/tXL8xJ5qPfwSjHF9yLaSrrb3WGKGQ0zWNALosj7E3VUL7brkragzAnDXnnnHWl4Yzp6QgFzj+crHiGNkkLQIslzwSN1R44qByw+VN/J+17cFZR1scmtscoIa0uDHHGdlVQurGiSoa+RgccANAw52ez7FYx2ky/Fpyd+xLU2mop4QdJYAcgB3IrGEkjv+V8eWRLdWSKOSTx0RNkJlBIe5vaBushbXukvFG5ziSZ48k/+oLdcKWzD6uqmBJbG7Tq7SDk/sWDtfytR/r2d4L1v06nGdHkfOk7ipeD6Qgjh6RztGQwnzuz1J9zY3RGVsZc0bZzzTFve3S7JjY3Bdl78DBJSC5Q01HHTMaHtLzG1+rbOea8r6fI27RzS+VjSTsYr5309L41Sx9JsdLe3ZZ2gbPcbJV1U07pNEj2+dzOw29Supbk5kG8bXR0zgHNz8ZV1RJFStkp6SCKngnY5+gPJDuXaVrH4mSjkl8/FrUr2Itxa5ojiY1zuhjaSRyydgFtuFaN9FYYWSf6yQmR3oJP3YWCmr3wyhuuM7te3Iy12OWf/nUt9w9eBdaeUFgZJC4AgciDyK1x4JY92S/mQzPTE8N8Lf8ACHXfq4u4Fi1tPC3/AAhV36uLuBYte9i/Gix674J/mvU+2v7jEI8E/wA16n21/cYheVn/ACMk824n+dN19sl75Uy31HjFK0k+c3zSofE/zpuvtkvfKYtdR0NUGE+bJsf7l6tXBGmKWmReoQhYncCEIQAhCEAKRc76y02OnpqOld49VNOqoLOTA92GtPrzn6lHTPEFHUG20NZHICwNLdBAODrcc+hY5+0wz9pAhuF0sk0NTIHPY9o6RrjkHc81HqszVzn0cEsMsgMjWkFmncEY7RhXVBFDe7HDQPqy2riy5jCBjOezkq60VclFew6uqXMZoewyEbjIwuKqORuzqS5T3a1ubW00rnUgIdO2MnBPIOPVvsmqC6V1qmbGI3yUtS0BsPxgcjGw7U5e7dPa9L6epMtNUN1tIAwfXjmp4pReLXFUUtdmoo6duYXAebgZOEIKmpjmpqmYUcNRBUwODnB4LHNxnIx61dUNwmutsmqpoXhzTHGZdPmuPndfaqy0VGqoqYKmtdTdM0M6UgHUSeRUi4U9TaaSqp2znoi+JzC3YEEO32WuJXNItF6XZouGHsdc5Yula2Qw+bk8jranOPLewRxVrGjWHaH4HMLJ8OSSsqKuSL44p85Of47exX0vwrc4RTv/ACj3EOOo+nK5vmw05rPVw5NcSRw40CNo21HkOtXksZfVY0+cwcsLz+poY6a4yQS1I1xuAz2HmtVYDNT0ZM9Q+YvOxcc4APas5NaTlhGXUsu3y9Cw775+L1KBU1ED26cEkb6SMhdVNQHNO5yqvpC6TGVideqXLZoLfXUppJmtDY3mMgt5E7Lyq1/K1H+vZ3gtu1n5Vp9KxFqH+lqP9ezvBet+n7RkcPyt2j3yCpBnaxsbHnBwD2J+bSYsGFgMTcq1bwtRNkMgkmDj1lwP9yV/DNM5pHTzb7cx9ydSJ4H0+UzdY5gicAW6NILsfndaz9VVBr2M+McE4xnSOxb53CFG8YdUVBHXuN/2LhnBVvjLtL3kH+MAT9qdRFfpMl2zzzxOaZrZJPNaPOx6FvOBdMlLWTtGD0rWfY0fiVhDwtb44ix5lkz1l2Pq2U622ujtUDoaOLo2PfrdlxOT27+oLOc01SOnB8ecJ6pHgXhb/hDrv1cXcCxa2nhb/hCrv1cXcCxa9bF+NHceu+Cf5r1Ptr+4xCPBP816n21/cYheTn/IyTzbif503X2yXvlVfWrTif503X2ybvlVa9iPaiDRUU/jFMx/53J3rUhUlpqBFUGJx82Tl61drCSpnfjlqiCEIVTQEIQgBPOkhlhZHKJSGs0lrXgA7k55elMKPPX08Gznhzuxu6hwUtmVmotfcdfBtE2pZUMfVskZyIkb+FdXCK2T+fN00OWaXaZR55znJyDuqqe7zSZEQEY7eZUFz3Pdqe4uJ6yVK+LHyckpY/CLM11BHSOo2sq5YvzS6VoLPV5qZhq6OnqxUxx1Yftn8s3B9fmqAhX+mx+jEtLjXW24VM8woZ6dszw/oopmhrSB1At9a7qb1HLYvgttO4npmyCeR4c/ABGnIA23yqhCtHBji7SBY2a5x2uolklgMzZItGkO04OoHPI9is6Piinpax1S6mqpXOBAa6oGB/0rNoUZMGPI7ki8ZyjwXs17t81VJUOt8xdI4uIMzT/4KVBxVRU8DYWW6cNaNv3wPwLMIWf0eH0Sss07TNU7i+kPO3T/ANYH4E0OJ6IO1eIT/wBYH4FmkJ9Fg9Fuvk9mp/dbSA5bbps9WagfhWbpJ/FquGo06uika/TnGcHOE0hbY8MMaqKM5ScuT17y8f0d/tf+RHl5/o7/AGv/ACLyFCp9Ni9FT17y8/0d/tf+RHl5/o7/AGv/ACLyFCfTYvQPXvLz/R3+1/5EeXn+jv8Aa/8AIvIUJ9Ni9AuuLuIf3U8Qz3bxbxbpmtHR69WNIA54HYqVCFvFKKpA9d8E/wA16n21/cYhHgn+a9T7a/uMQvGz/kZJ5txP86br7ZL3yqtWnE/zpuvtkvfKq17Ee1ECtcWuDgcEbgrR0s4qKdkg6xv61m1ZWeo0yugdyfu31qs1aNsMqdFwhMzVUNOPyjwD2cyq6e8uORAzT/KdzWSi2dUskY8stXOaxup7g0dpKgz3eGPaIGQ9vIKolmkmOZHlx9K4Wixryc8s7fBJnr6ifZz9LexuyjIQtEkuDBtvkEIQpIBCEIAQhCAEIQgBCEIAQhCAEIQgBCEIAQhCAEIQgBCEID13wT/Nep9tf3GIR4J/mvU+2v7jELxc/wCRknm3E/zpuvtkvfKq1acT/Om6+2S98qrXsQ7UQCVri0hzTgjkUiFYASSck5J7UIQgBCEIAQhCAEIQgBCEIAQhCAEIQgBCEIAQhCAEIQgBC0OIBYbfCJY4pKmJ2rNGx2o9K4ZMh3bsBy5YUmgt1F4zUQRQTskgqYojLM1rwcuwTgtwDtyOVnrQMqhab4Nt1TSUczwYGx0Alk87HSOMrm5JDTj14PUPSo1VarfRNkqCZ6mHVG1jGHQ5upurJJbuOobDPNNaBRIWiFFTfurqaUwSGFsMv5MRjXtETy7cj7UyyzUlZSxS0onZNVCRtPA4h5c9mknfAyC0kDbmMKdaBRoUivhip62WCFxcyI6C4nOSNiR6M5wo6sD13wT/ADXqfbX9xiEeCf5r1Ptr+4xC8bP+Rknm3E/zpuvtk3fKq1acT/Om6+2Td8qrXsQ7UQCEIVgCEIQAhCEAIQhACEIQAhCEAIQhACELVeDiCnqOLWsqmQuiFNM4maMPY0hhIJB545qspaYtgyqF6jdrPSVs94oaWOCnk/eEMkzYGsjke9+DIwb6WkEcjvhUtNbbDT8WW+jo6a4mWC5RwSuqmtMUg1YO2Nj6OxZLMmuAYhC3/wC5GyXiuhmoJquGA1lTFUseGlzujbr/ACYHLI2A3S0XCPDlxoILlELnBTvZUvfFK5mr8k1p804wc5/+YU9aIPP0L0jhvh+w013sjpqetqJ7hG+pi+K6GNnnAMdtuQBudt+pU3g+p7c7iCrq7rCyWio6Z75GvGRuQ0d5Oqt3XAMw24VjKXxVtVMICCOiEh0789l065172sY6tqHNZjSDKdsclvb7wtR2Pgu4W9zGSXKCYVnS4BcIDIY2jPpADvrTfCVRZbdwQ6uu8NO+N1wfG9r6USvlb0YOhrttG++VHVWnUkDBRVlVA9kkVRKxzG6Wua8gtHYPRuu47jWxTPmjq52yyfHeJCHO9Z61s7VwjY55LTR1fwg+qukDqhskGnoo2+dhpyMkjG56k/WWKzSW6Ovr2TtiobPSyllLpa6VznlpySP2p1o3wDAiqqBUdOJ5BN/9wOOr7U8y6VgrWVjp3yTsBDXvcSW7EberOQtnX8GWMvr6K31NWKuk8XkEk5b0ZZM5oAwN8gPG/XupM/AXD/wjBQw3NwmZWMp5WGdrnStJwSGgeaRzwc7J1oA843Qpt4ipILrUQ0LZW08TyxvSuBccbEnHaVCWy3QPXfBP816n21/cYhHgn+a9T7a/uMQvGz/kZJ5txP8AOm6+2S98qrVpxP8AOm6+2Td8qrXsQ7UQCEIVgCFqqHhGW72qzeKRww1Fe6o/LSTEhwj33bjzcAHtypNn4BZU3e0MqrpSy0Nwe9okpnOJLmfGYMjn6eX9+TyxQMYhayq4Rgnnqaumr6Khtcc4p4pppXua9/PSDpySBzOMBMngW4QR10lbV0dHHQzCGV8shwS5uppbgHIIwpWWL8gzKFrIvB9XSxtxcre2Z1G2tbC6QhxiIznlgYHpUKu4UkoKihE1zozTV0RliqmF7mEA4I2bnOfQnUj7BQIVlfbHUWCtjpqiSOUSwtmikiJ0vY7kRkA9R5hVqummrQBCEKQCEIQAn6StqaCYzUkz4ZCxzC5hwdLhgj6wUwhQCc+93OSm8WfXTGLQyPSXbaWHLB9ROykVHFN9q+g8YutTJ4s8SRan/FcOTvX6VUoUaV6BasqL3T22G4sqZo6bxxxie2TBE+kFxA55wRuuqjiq/wBXvPdamQFr27v20uGHD1EBWVCbdVcEx089xp4ZqSvkqHU8mrVMwsaMNwMZOCN1o+IeJLVPSONJUUEsE00TqeKSSRxpQ0g56PRhoAGCAdxnmsHLetIMrYrhxMaCeC1XOaCmpA2R7em0tYHODds9WSM/aqmZ9ZbJq2gbUjDyYp+ifqZIA7PPrGRleiXO/wBmdcKmd12imknpYg8McXRtcKhri1hLQcacnB5csp2n4msjfG3UlZSQubcJ5phNI+NtSwuyzZrTrGNtJVeo+dIMBS1N+vdcaOnnqaqpqohTlmrJfG3cNPoGM/Un7pZb5abQ1lRLHJbxPkiCoZKxkpHXpJw7AT3Dl4oKXiCskqf3nS18M0AfECfFw/kQOeBy9SjXez0Vrow6K/0tfK+QYhpWuIDcHznEgAH0LW3qoEu11HFtNRW6mttbURU9wlcykY2YAOcDhw5+bufUqqpud1DJqKeslLQxtPIwuyNLHZa0+gFbHhvi2itNu4apHeJP6KqldVPnh1vp2l4ILT1bZ5difs9+tscFI5l4pqOmp6md9xpZIi51Y1ziW42OrLdsHlzVHJpv7QYSS73GY1DpKyVxqWMjmJd8drcaQfVgY9SkTcUX6oNOZbrUvNK4SRan7scOTvX6VsbRxHwzLbImXJmmWcvt7884aUkua/lzaSB/7U/bOKrVUyXEx1EFBUGsBikkldEHU7WhrGhzWnOMZLTzyjm/7QeaPkfLI6R7i5zyXOJ6yVyp98qoa691lVTxRxRSyuc1sWdA9IyAcHny61AXQuAeu+Cf5r1Ptr+4xCPBP816n21/cYheNn/IyTzbif503X2yXvlVatOJ/nTdfbJe+VVr2IdqIBCEKwNdZ+NWWqls8LqF0nwb4zv0mOk6UY7OpcWXjFlqprLG6idILVVSzkh+NYeMActsYVTSXWGKnigmpw8RsIDtIOkku39PxhtnqUoX2hZRmCGmcxzyS54aNiWkbD0EkjsWLgvQHqTiOgktUlpvNBPPTCsNVCYJhG9jjsWnIOQR9advXGhvVtuNK+j6M1lXHMwtfkRtYzQG+k4xuq6W7UlVKXzQuYS/USxjcuGpxAPL+MPXj613VXmimjnZFRMjD2lrCY2nGS7PeG/VpChQV3QLBvGsYuLKrxJ3mWb4M09J16dOvl+xO23jimo6KhpZqCU+KUUtL00UobI0vdq1sJB0kcljkKzxQfgF3xRf4+IaminZBJCaakZTnpJekLtJODnrO+6pEIV4xUVSAIQhWAIQhACEIQAhCEBa8M2YcQX+mtZmMIn1ee1mojDSeWd+Ss7rwNX0tzipLeJKoSUvjR6ZggdEzJB1hxw3l2qs4ZvDbDfqe5PidI2EO81pwd2kf3qTZuIY4H18N4bUVtNcIRFM5suJRpcHNIcfSOSxlr1WuAR63he825srqqjMbYoWzvOtpAjc7SHbHrKequGaig4fmuFYXRTxVMcXQ7HLXs1h2QezCuJeMrPO8Uj7bVi2OtzKJzBODKND9bXB2MKHfuLorzb6ylbSOhE1VFLFl2dLGR6AD2nG6hSyOrQKqgtArLHc7kZiw0HRYZp+PrcRz6sYV5wtwKOJLP46KyWGR1SYGBtMZGNIaHanuB80elQGXu103CVRa6SiqGVtYYxUzPlBYQxxcC0YyDv+xMxcRSU/CXwLAZonuqzO+RkmkOaWBuk49Sl62tttwLR8HX6vgjmpaHWyXJjzKwF4HMtBOSNuakz8GV7xTG3N8ZElDFVTF72sEWskYyTy25qwtXGVqpnWusr7bVS19sh8XidDMGxuZvgluOY1H1qLWcYQ1NmnoG0sjHS2+npA7UMAxyaifUVW8t8AgV3B1/t0Ek1VbnMbE5rXgPaXNycNOAc4J5HkUScH36KSKN1Dl8srYQ1srHFr3cmuAPmk+nCs5eN2+PXKsipna6uGlZGHkENdCWHJ7QdB+1WU/hIgdXU9VBBWNBqmT1UL3R6HBpzpaQwHnyJKasvoGHrqKe3VklJUta2aM4e1rw7SezIJCjp6snFVWTzgECWRzwD1ZOUyt1dbg9d8E/zXqfbX9xiEeCf5r1Ptr+4xC8bP+Rknm3E/zpuvtk3fKq16JePBlerheq2thqqBsdRUPlYHyPBAc4kZ83moXkmv30u3e8f+BepHJHStyDEIW38k1++l273j/wACPJNfvpdu94/8Ct1YewYhC2/kmv30u3e8f+BHkmv30u3e8f8AgTqw9gxCFt/JNfvpdu94/wDAjyTX76XbveP/AAJ1YewYhC2/kmv30u3e8f8AgR5Jr99Lt3vH/gTqw9gxCFt/JNfvpdu94/8AAjyTX76XbveP/AnVh7BiELb+Sa/fS7d7x/4EeSa/fS7d7x/4E6sPYMQhbfyTX76XbveP/AjyTX76XbveP/AnVh7BiELb+Sa/fS7d7x/4EeSa/fS7d7x/4E6sPYMQhbfyTX76XbveP/AjyTX76XbveP8AwJ1YewYhC2/kmv30u3e8f+BHkmv30u3e8f8AgTqx9gxCFt/JNfvpdu94/wDAjyTX76XbveP/AAJ1YewYhC2/kmv30u3e8f8AgR5Jr99Lt3vH/gTqw9gxCFt/JNfvpdu94/8AAjyTX76XbveP/AnVh7BiELb+Sa/fS7d7x/4EeSa/fS7d7x/4E6sPYMQhbfyTX76XbveP/AjyTX76XbveP/AnVh7BpvBP816n21/cYhWnBHD1Xw1ZpqKtkhkkfUOlBhcSMFrR1gb+aULyczvI2iT/2Q==%20"/>
          <p:cNvSpPr>
            <a:spLocks noChangeAspect="1" noChangeArrowheads="1"/>
          </p:cNvSpPr>
          <p:nvPr/>
        </p:nvSpPr>
        <p:spPr bwMode="auto">
          <a:xfrm>
            <a:off x="92075" y="-1571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124" name="AutoShape 4" descr="data:image/jpeg;base64,/9j/4AAQSkZJRgABAQAAAQABAAD/2wBDAAoHBwgHBgoICAgLCgoLDhgQDg0NDh0VFhEYIx8lJCIfIiEmKzcvJik0KSEiMEExNDk7Pj4+JS5ESUM8SDc9Pjv/2wBDAQoLCw4NDhwQEBw7KCIoOzs7Ozs7Ozs7Ozs7Ozs7Ozs7Ozs7Ozs7Ozs7Ozs7Ozs7Ozs7Ozs7Ozs7Ozs7Ozs7Ozv/wAARCAFOAQQDASIAAhEBAxEB/8QAHAAAAQUBAQEAAAAAAAAAAAAAAAEDBAUGAgcI/8QAVRAAAQMDAgIECAkFDAkDBQAAAQACAwQFERIhBjETQVGyBxQXImFxdJMVMjU2VIGR0dIjQlVzoRYkN1JiZGaUpMHh4iUzNERFkqKxwnKC8CZTY4Oz/8QAGQEBAAMBAQAAAAAAAAAAAAAAAAECAwQF/8QALhEAAgIBAwQBAwMEAwEAAAAAAAECEQMSITETMkFRBBQiMwVhcRVS0fAjQ5HB/9oADAMBAAIRAxEAPwDP32+XWG+18MNzq2NbUyNa1s7gGjUcADKr/h+8tGkXeuJ9NS/70cRHTxFcg0bmql7xUOGMtGXc16kYqlsdSVllHebyN3XeuJ7PGH/enPhq8H/itb/WH/eoMYyU+1oyoaXo1jBExl1vDud1rf6w/wC9SY7pdcb3OsP/AO933qFCPOUjYLN16OiGOJJ+FrmB8pVfvnfeuHXi5jlcqv3zvvUcu581w7ziopFnGPo7mv10hjdIblVnHV07vvVfT8RXZ0oMt4rRnk3p3/enKyLMBBHNVNK1/jD3MYTpOHY5hq1jGLXBy5FUki/qb1d9QLLrWbHdvTOH9+6IOIbq6fon3KryeX5d2/7VV1NSHVDHMY9rS4Bur7Co5JFY0tO4OU0KuA2lLY1Tbvc8/KNV7533pz4WuJ/4hVfVM771WxyB7AR1hdgrFxR1pR9FgbtcsYFfVeszO+9cC7XP9I1Xvnfeohd6SjKjSi2mL8E0Xa5AZ+EKr3zvvXD7vcv0jVe+d96ilybeVKiiGo+hu4X+7sbpZdKtpPWJ3feo54ivIkja261pIj1YNQ7zjnr37EzVxl5JUbxcSyQcwchuR1LdRjXBxSX3cFpW8Q3bocNuFfFpbu81Dxk/am6biG7mWMOutaQ5ozmofzx61X1kTpp3x9M97GHG52TtLBmUOxsNgmmKRFXM0Ed4uZBzcqv37vvXfwvc/wBI1XvnfeoABbyXWSsdKOxRXomfC9z/AEjVe+d965N3un6Sq/fO+9RQjtSkHGPolG73TPylV+/d96Q3e6fpKr9+771F1BcueOeVOleiNMfRL+GLp+kqv37vvQbzdP0lV+/d96g6weopcppXorUfRM+Gbof+JVfv3feozrzdmuI+Fa3+sP8AvTJOEzMM7qyivRSUV6PR+Baqoq7LNJU1Es7xUuaHSvLiBpbtkoTHg7ObBP7U7uMQuDL3s8+fczA3yPPElzJ+ly94qMdgAFY3xoF+uJ/nUneKrwN8lelF7I64qkdxNGMBSGtKahGG5Kkhwwqs2ijphxunC4EJjIzsV1yCq0apnQOSugdJTaCcnCCxJTrBCq9AhfJIxz2SDfIPNW427PsVXXO6J4f1HmFeBjlXkSqpz00Ly8vOkOJJTVOxxkLsZwcJZJmsLW75e0HdSqeHDQCcYCt4MquWw9HIGtAOycFQOrJXIjAGxS8lnsdCtC+MN68o8abnCaeWnnsmDjq5KUirm0T+laRsf2pHPGFB1OzsV15x5lNJOs6mmYBgglRYpgZejG2kF2ezCdLCTySwtihc9z49Rc3HqV9jJ22RopRPISNhnJParGF7GDZQoY2QZ68nsUlkg2GEe4htySunbhcuqA3qXI3A5LlzRzJVKRs5MebIXDIH7UzPVsh2Jy48mhIxwAwCoFQCJg4qYxKTm0izhBfC6eTDWgZwFW1NZI2QhkjSAMlozkBSqiT/AELLg7HAOPWq7xYGk6aJxe8nBIbgAKYr2UyN7JFhRz9MzfmP2qXjr6lEoYujjHqUtxwzJ5KsuTSF6dzgAucuXgJTM1reaZFQx5I1DKJMNo9D8HgxYqgfzt3cYhL4PvkKf2p3dYhcGXvZ58+5mIvgLuILh7TJ3ioZbthTr55t9uB/nMneKhsGpd64R2xWwgyI9s8lC+Ey2UtIw0Hc5U8DScFQpbcZZ3NB0sI1ZG+6vGvJE9XgsS1zYRMSCw75CWKVsrMtOQm6VpbaBHr1BjiM9u6qmTPgqMs3BO4zzVUrsvKemv3LwEJC8BMtkD2Bw6wmXvJOFFFnMffNthRnNDzuNxuCUreeXJ0FmOYU1RRvUNVDGzPY7SBpGAGhDZXs6srtz2Dkm3HPIKSOHaHPGX9iTpXuXAHYE41ibE2znBKUMPWnQxdBuFFk6RtrF2GLsAJcKLLUNli5LE6fUkISw0R3QgpvQWHYqURuuS0EclNlXEabI4cikeXuO5Q5uN8JMnPJSVDQWjIJTNU7XDkg5apTXEDkmpgXtcNPNERJbHceJbPM0cwB+xRqPz2hgcdJ3I7EkUs7KGYBh0jCSl1NbrxjOymuSrdtFnlrGYzjCjifxmYQwkkZ3PUmKgPljIBOOtJaToqQ30qK2svrbkkSbn0dNG4b55N9aq6AOkqRnPblWl1DDXQiVuphJzk7Lmlp2Q6iDqJPxlKdRKzjeT+D0fwfjFjn9qd3WoS8AfIc/tTu61C8zL3s5MnezC8QHF+r/aZO8VHiOyd4jdi/1/tMneKjUzwW7leiu1HZBj7253UWoy1uQcAdYUzIxzTFVHqgfgZ25KEaSWw606bUDgDJJwqqmZ0srnO5BOmerloHHT5ofpwBy2S0rNEIJG53V0qTMpPU0PYAGG8kaQeXNKduaXXjqUFgEaHADrykL3H0LlBsB57JQEoC7a1BQNanAEgSqC6FCEmd0uVBY6ShchLndQSKUiMoQg5K5XRK5ypRBy5uybIwnjuuHNUlWjhrtJ9C78124wuCMJOXJSVscIBaWfmu5jtXHRNHoQHkc90usHrQnZiHDepRYcRXFuORcCpR5dqjywPfKwsOntd2KUUlzaJd186ojbtucLpgw0D0KG+Gfx/znl7GnIJOQprAWhVeyouncm6PQeARixz+0u7rUJeAvkOb2l3dahedk72cWTvZgOIfO4iuA/nMneKq5NUYJad+pWl6GeI7kT9Kk7xUOSML0o8I3StWc2bMtURJlwAzuU7dJmxT6IiQRzwVHttR4pVSExl4weXUmZHeOVT3tzgnrU191ltX/Gl5JkEolixjr3HVlKXJuOExtwDhKB2nKEq63FyV1zSADCUbqCQwlAJSgLsDAQtQgGF0EgShQWoVBykG5V7Z+F6i82quuEVRHGyiBLmuBy7AzsqtpchtJblHgrobIRhSSGV11LnGF0EZImfQgpcK84e4ZdfqSvqBVCHxJgeRo1ashx7f5Kq3XJEmkrZRehIWpfThJzVgcI+pBGEgO6khiELghaGw8My32hr6plS2IUTNZaW5Ltif7lREZUJpuitpjRQuiMK14ZsI4ivDaA1TKYFhdrcMk46gOs/4qW6Vsq9in3HJdNdnmFJu1B8F3WpoembN0EhZ0jOTvSonpClU0Ex5rhlO6sjCjNIyo1RUva7S3YJVltelbnqHAPyHNt/vLu61C48HU3TcNvPW2ocD69LULzcvezhybyZhr23/AOobj7VJ3io2AQpl8GL/AHA/zqTvFRGnIwQvRXCOyHA2xhie5zNi4YK5ihbFnHM9qf0+tJhTZbSjhxz1o0YC65JN3FBRzhdBqUN7V0gSEGyVGUKCQyhIdylCEigr0LgT5mcQ/q3f/wAyvPRyW84Kq6eDhC/RTTxRvexwY1zwC7zDyCzy8GeTtHOGbVYn8D1FzutIJDBK7L25DiBjDR6+X1qwt9BwtxTYp6qO2fB4o35kMeNWkb8xzyMqot9VTs8FdfTunjEzpyWxl41HdvUnOCqung4RvsU08cb5I3aWueAXeYeSxae7/cyae7/csLRT8McWW6upqSzNopKdmWSbazkHBz9XI5ULgu02aq4ZuNbdqZrxTyOzJ+c1oaDsmvBpVU9LPc/GJ44g+FoaXuAyd+1WHAkdLPwXd4qyTo6d8rhI/wDijQN0latCVxtWzi0TcJcTzOtLLKKKV7D0MoxqOB2jr9eV1wdRPtsfFFFIQ50DAwntwH7rqzcP2rhSqN7rL3BUMiYehazGXZGO05PqTPC95gq3cUVk8jIDVtDmMe8AnZ+AO3qUe64D3T08EPhuy2i38NScSXyDxhhdphh5g745dpOefYrbhtvCXFFZLosrKaoiZkxfmub2jHX96ruG6y3X7hN3DNfVNpJo3aoJHHAO+Rz9JO3YrfhSzWnha4Sme9U89XLGQ0BwaGtyPTzJwkvN8kS83yVHBNltFyivLrjSskZA7zXHmxvnZx9imWWn4U4shrLdSWcUj4GZjm5vI5B2efPGxUPg2spoLXxI2WoiYZWu0BzwNWzuXaovgxq4KW8Vj6ieOJroMAyODQTkdqs092TJPdlz4PauhHDVxi8R/KUzCal2f9eDqIH2bKNwvbbLcbfc7xDZm1kwmPRULnA6G7YAzt2/YonAlXTU9m4hbNPHG6SLDA94Bd5ruSicGWrxmlkraHiJlvuLHgdE47FnpB5qGuSGuWVPFT7a+64t1tlt4a0CWKQYw7rwOpPcB0FNcOLKenq4RLEWPJae0NOFaeEmuoaquoooJo56qGItqZYsYJ2wP+/2qB4Pp4abi+nlnlZGwMflz3AAeaeta/8AWX5xl3wtYLTXcVX+lq6OOSCmceja7PmDUeSlWCDg/iWoq7NTWUQ9CwllQca3gHGc8wckLnhaupIeKOJ5ZKmJjJdWhzngB3nO5dqqPBjUwUnEtTJUTRxMNM4B0jgATqb2rNp7szabsx1XT+K1k1PnV0UjmZ7cHCizx9I3lurG64ddat7cOa6d5BHIjUVFx6F0p7G9Wje+DIEcO1IPMVju4xCf8H3yFP7U7utQvPy97OKaqTRjb2Ab9X5H+8yd4qI1gUy9H/T1w9pk7xUQLtXCPQjwIQuSuyVyVZFmcEZ6kvRuAzpOO1bjhGx2ymss/E17YJaeIkRQkZBI2zjr32CeHhPj6XonWKn8T5aAfOx9mFR5HdJGLnvUVZgACTgDJShjy7S1jiRuQAtvR1FirfCDa5bJTOije7MrS3DdRB2A6v8AsrqlmrYPCBfWUFDT1JMTC4Sv0aRpHI4PbuFDyNeCHkrweVpepXtt4WuvEMNVW0MUThFKWuZqwdXPAH1qVcfB/fLbbn1sjIZGRt1SNiflzR1nlv8AUr643VltaujNBji3XpOnOM42SLa0tRXjwYVDBQU5pdZaZi/zh5w/NxzyeeVTWPhC78QRmakhayAHHSyu0tJ9HWVCmt7CmvJSZS5V9e+CrxYqbxqojjlgHOSF2oN9fWE3YeErtxCx8tHGxkLDgyyu0tJ7B2qdUauy2qNXZTZ2XQB06sHHbhaaXwdX+LpnObB0cTNevpNnDflt6FYULW+SG4OwMipG+P5bFVzVWiryLlbmIC0Vo4nZbOG7haDSukdWF2JA7AbloHJZvK9Wq7zScN8I2aqdaoKo1ELGu1AA/EBzyKie1Khklwqs8sJSL0OrorLxnw/VXG1UbaKvpBqfG0Aats4OOeRyKxtksFx4gndFQRBwYMvkccNb6ypU01uWU01vsV6QrR3XgO9WujdVubDUQs3eYH6i0erCh2bha536knqaBsb2wHDmudgk4zsp1RaslTjV2VHUkLSRkBaau8H19oLc+teyGRsbdT4435c0dfUtLwTYZ5ODbgXMiLq9jugJ6tiN+zdVlkilZSWSKVnmJY7RqDTpBxnGy4zhb7FzoPB7caF9BSuhgndFJN0nnA6hnbG5ydjnkqm3eDy+3O3Nro2wRMkbqjZK/DnDqPLZWU1TsrrXky25OwSg9q9C8Gtgqob3W1FXFGGU7XU8jHHJD8g8v71U1vAN7qbtXtgZA8xv6QtEm5DydONvQnUjbRHUV0ZUJRsdlo38B3eOWphZJSzS0sQlljjkJcAQSOrfkqq02mrvVeyio2B0rgT52waAOZPUp1JmikmQ+fUjCfrqN9vrpqSR7HvhcWOLDkZHNM5Ulz0DgAYsc/tLu61CXgL5Dm9pd3WoXn5e9nn5O9mKvW1+uHtMneKiZKl3v5duHtMneKhrvXCO+PAEoSJMqSx6JbqZ9/8ABa6gojrqqWUuMQO7sOLsfWD+xYAUtSZ+gFPKZc46PQdWezCl2a+19hrPGaCbQ47Pad2vHYQtX5Va7RkWuk6bHx8nH2f4rOpRbpGFSi3RW8OWivs/G9qhr6d0L3vD256wQetbOz/wkcQfqGf9mrzt3Fdzlv8ADeamRs88ByxjtmN9AAUul44r6W+Vt3ZT05mrGBj2kO0gDHLf0KsoSZWUJSNDwdUy0fBHENRC8skjke5rhzB0DdJ4N6maa2XyKWV8jRGHYc7O5Dsn9iylBxPV2+z11rihidFXEl7nA6m5GNt0WDiar4ehq4qaGKQVbQ1/SZ2G/LB9KPG6YeN0zT0v8DlV+v8A/Nqe4wlqqbguzMtbnsoHRASmLrOkYBI9OfrWSZxNVR8MSWBsMRp5H6y/B15yD246lKsHG9zsVN4oGR1VLnIimBOn1FND5/cOD5/crHVl4NnMLp6v4PL8EEnoy7s/wW2vElTD4LLZ8Gl7YnaRUOi2OMHOcdWrms9fuOrlfKM0XQwUtM74zIhu71k/3Jrh7jO48PQupomx1FM85MMvIH0dilxk1dFnFtXRqvB5NXycPXds7pXUrYz0OsnAOk5A/YoFB/A/cfaR32KNL4TLtI2aJtJSthlZoEYacMznON/SqSHiOph4ZmsIhiNPM/W55B1A5B7cdQVdEm7orok3ZU5XoPGMckvAnDojY55DGZ0jP5i89+pbGh8Jd1oKCCjjo6RzIIxG0uDskAY7VpNO00Xmm2mi34DpKiy2C7XW4RvghfF5gkGC4AHfB9JwE/wrJQU/g4mlmbUGMyu8Z8V/1g3H7MY+pY2/cZXfiGIQVUjI4Ac9FEMNJ7T2prh/ii48OSvNIWvik/1kMm7Xen1rN45NN+SjhJpvybKy8Q8KWds8tBBdnRubiUOaXs9Z3wjgupEHDXEVTRF0bWPe+EnYtGkkKiuXhFuNbQyUlNSU1EyUEPdE3zj2qrtPE9XaLTW22GGJ8VYCHufnIyMbbp03THTdM1fgzq56gXiKaV8jTEH4e7PnHVkrngh7v3F8Q+cfNY7G/LzCsrw/xLVcOOqTSwxSeMsDHdIDsBnlg+lLauJqu0Wqut8MML460EPc8HI2xturSxveiZY3br9jS0BJ8EVwJOT4x2/ymKXabtQ8RUFutVzFXb7hE0CjqYstDtsAg/V/isdBxJVQcNTWFsMRp5n63PIOrmD246lc0XhKuVHQx07qKkmfC3THK5pBA9Q/wVXB77ESg99iy4Ht89p8IVwt80xldFC7Ls/GyWkE+nBTvClRNDbuLp2SOEkbnljs7ggPwslbOLLhbL5UXgNjnqagEP6QHG+Ow+hJQcVVlvpbpTxwQObc89KXA5bnPLf0qXCTIeOTsd4EvTrTxVA+WQ9DVfkZS49vI/bhbh9sg4Epr5emvaX1DtNI0/m53A+0/Y1eY2q3S3S601DAcPmeGh38UdZ+oLW+E289PcKezwv1RUTAXuzkueR1+of9yk43NJCUbkkYx8j5Xuke4ue4kuJ6ykXIISrejpPQuAfkOb2l3dahHAPyHP7S7utQvOy97PPyd7MVe/l6v9pk7xULKm3v5dr/AGmTvFQcr0I8I7o8C80iMoKksCEIQgEIQgBCEIAQhCAEIQgBCFdU3DzZbfFVVFwipnTtcYWPGzgO09SxzZ8eFJzfJKTZSoXccEszi2KN8hHUxpcuSxzXaC0h2caSN8rTVHixQiE5JTzwgGWGSMHkXNIygU8zojK2GQxjm8MOPtUdSFXYobQu44JpRmOJ7wTjLWk79iR0UjZOjdG4P5aSN/sU643VijnqQrGG0SvttZVyl8LqXT+Tewgu1HC4tFrN2rDTiYRYYXlxGdgsfqcSjKV7R5Jog53SKfcqCnojH4vXxVmvOejHJdUdnlqYap8uuA08JlAdGfP9Cj6rF0+o3sRT4K9IruDh9tVVQwQ1Rfrp+mc7oj5p7FCqaBlPb6eoE+qWVzmviLCNGPT1qI/LwzkoJ7/7/gnSyECWnLSQe0JDknJOSetOyU80TQ+SGRjXci5pAKVtJUP3ZBKRjVsw8u1b64VdlaGMYSpSkVweh+D/AOQp/and1qEcAfIU/tLu61C87L3s4MnezF3z5duHtMneKgqdfPl2v9pk7xUFehHhHdHhAhCFJIIQhACEIQAhCEAIQhACEIQAtdYqKsqKCKjraZtRbahrnskDxmA4O/o9SyKcZUTxxOiZNI2N3NjXEA/UuP5nx5Z4KMWl/vgtF0zXWpsUVhLKE1UkjahzZnUbmh7tzpO/VjHJdNlhl4njEtOYqtlM4NM5aS+THmkkbZWOimlhdqhkfG7tY4grkucXai4lxOck7rg/pcnOUnPm/wCd/wD4W1l9cBxEKCQ3MyeLdINQk05z6Ov7Fdv+FDdqX4PwLRobjBHR6Medn081iZaiecASzPkDdgHOJx6kgnmbEYmzPEZ5sDjg/Urz/T5zilcVz4238/yRqNQazxGx3KW2ydG012I3M6m46lNa8S3qmmOg1cttDoi4jeT71iNTtGjUdJOdOdka3kgl7iW8jnkof6Xd/dvvv/KXP/hOs10vwuOFrl8LF2cs6PWRqxq35dSr+DMm8vDQHHoH4B6+SpJKiaXPSTSP1c9Ticrhj3xnLHFp7WnBWkfgS6GTE2vu9LZbEat7NfTtnbfqH4TtlLRbP6LowAHOxtndOQ/DnwfdvhUuMfQu0ayOf8nHUsa+WSTGuRzsctRzhdPqZ5PjzyO2xu8nbsWMv0yUq3XjxxTvbfz5J1m2o5pI7tQtY8ta62AuGeeAcKLRyRTUtikrXBzX1EznF55uycZ+vCyXTSggiR4IGAdXIdi5L3FoaXOLWnIGdgn9Kf8Ad/u/+RrNi74UNPdfhv8A2TondHrIxr/N0rr4Rqqep4epoZCyKSGPpGjbV1YKxz55pWtbJM97W/FDnEgepIZHktOt2WfFOeXqRfpdr7mv4S24oayTdwG3esa0YAmfsPWoiCSSSSSTzJKF7GOOiCj6KM9C4A+Qp/and1qEcAfIU/tTu61C4cvezz8nezF3z5duHtMneKgqdfPl2v8AaZO8VBXoR4R3R4QIQhSSCEIQAhCEAIQhACEYQgBCMIwgBCMIwgBCEIAQhCAEIQgBCEIAQhCAEIwhACExPVwU4894z2DcqunvD3ebCzQP4x3KsotlJZIx5LZ8jI26nuDR2kqBPd4mDELS89p2CqZJZJnapHlx9JXC1WP2c8s7fB7D4L6iSp4bqZJMZ8dcBjqGhiE34J/mvU+2v7jELyc/5GYXZmr58u1/tMneKgqdfPl24e0yd4qCu6PCPRjwgQhCkkEIQgBCEIATtWOgpKeVtQI9UZJY2JjiTqduS4H0JpSKluqnpQeuI99yxzNqJjmdRKFt+Je4Oq3NA5ZpYzn/AKVOhnnqrdJW09exwieGvY6njB3/APapV48GlwhqmmiLSx4aXMlOlzCQc+sbK0h4aqm2BlEzd8YyXNaPOJP7ea5NT9nJqfszFFca2rq20/TNbqbkOEMZA/6FJuNU+11Hi9RcR0mnJ00seO6pNs4WqYK2L8rlziGloapN+4Uqrs8OgbiePzdLttTduv0ZTVIapeykpbtJVSFjKl3b/s0X4VdtgzbJak1LZvPY0NMbWOYd88gMjZJLweOH6CCofKJZJXFryCOfoHPG3NJEf3hUN6g+P/yV4SepF8bepbjluIa+Y9DHKRHsJBsPObv9mVLnhfL/ALOKcO6miFmD+xQKUkRVONyYh32qxo4K10QMbMNPW7Yn1Lm+ZknHLSZ7vx8UJwbkVla6tgwDEyJ3pgZg/sUSK6TRk9IyJ+f/AMLB/cr6ooq6oAY+V0jABsW59aqau2tj2LwDjqC5l8iXsT+Hq4G47lJKTiOEeuJn3LuGukkkcDGwho30wNP/AIqTS2mJzCWyOcAN9sKZYquioquWjfI1rSfjuVllm/JhLGovS0RaRz6mqjBEXRlwBb0TNx9iYomNkrqeNwy10rQQesErUmltclQJYZWGUb/kwdysrRzRxXGl1vDSZmYB9YXf8OUpKVszzRUeD3EcF8N4+SKf7Cl/cXw3+h6f7CotNxNUue+OanYCORGQpBvlc1up1IzlnGSFzfUx9nn9PIdfuL4b/Q9P9hSHgnhpwwbPT4PoKcF9lx51K3PYH/4JufiiCmdiWneBjJcCCApXyI+yNGUY8nvCJ3NhpP8AlP3o8nnCP6BpP+U/epM3FVDB0ZeyUCTkdO2FY2+401zpvGKVxdHqLckEbj1q6zOXEjNxkuT528JVto7TxtV0dvp2U9OxkZbGzkMtBP7VlVtPC3/CHXfq4u4Fi17eLsRU9d8E/wA16n21/cYhHgn+a9T7a/uMQvJz/kZJk7nUdNf7qw/GjrJW/VrOEwoV2qPF+M7oSfNfWytP/OVNXoVSR24paoghCFBqCEIQAhCEALuruVDStpIquVzMwn4rScee5cKNc6JtfVUUIpXyyeLndr8YGt3NY5+0wz9prbNx1w3R2+CCrulXLIxxLjJSiQAb4AOzscutVt344o+j02m4QZ2wXUkjHcv/AFELLVXCtTDE+ZlPKWtGSA9u3PZV1DQeN1jaeOF7pMag0vG+FxHGXFt4gqIasST3WENyCXOhe7G+dgAttSeECxNy+puETHaMAQ2+R++ADu92PzQeXX9vnVfTGhe6Ce3GJxBwekykPD9T4iKxsEjonNDgQ4dYylg9CuHFfBtxc6bxurqK7DWxyzM0BrR1aWgNHX6d1RQ19FWUtU2kkLy17C4kEfxll7ZZ/hOV0UIfraAcZCt7RQyW9ldDLG5rsx8znPxuSvj70aY+9FzbnOb4y5hAcIhjPX57VbwcQF4HTtaHRuwQfN6vR2YVbZaY1b6qJvxjBkesOaqi9TPjqWjcSgHpARjzs/tXL8xJ5qPfwSjHF9yLaSrrb3WGKGQ0zWNALosj7E3VUL7brkragzAnDXnnnHWl4Yzp6QgFzj+crHiGNkkLQIslzwSN1R44qByw+VN/J+17cFZR1scmtscoIa0uDHHGdlVQurGiSoa+RgccANAw52ez7FYx2ky/Fpyd+xLU2mop4QdJYAcgB3IrGEkjv+V8eWRLdWSKOSTx0RNkJlBIe5vaBushbXukvFG5ziSZ48k/+oLdcKWzD6uqmBJbG7Tq7SDk/sWDtfytR/r2d4L1v06nGdHkfOk7ipeD6Qgjh6RztGQwnzuz1J9zY3RGVsZc0bZzzTFve3S7JjY3Bdl78DBJSC5Q01HHTMaHtLzG1+rbOea8r6fI27RzS+VjSTsYr5309L41Sx9JsdLe3ZZ2gbPcbJV1U07pNEj2+dzOw29Supbk5kG8bXR0zgHNz8ZV1RJFStkp6SCKngnY5+gPJDuXaVrH4mSjkl8/FrUr2Itxa5ojiY1zuhjaSRyydgFtuFaN9FYYWSf6yQmR3oJP3YWCmr3wyhuuM7te3Iy12OWf/nUt9w9eBdaeUFgZJC4AgciDyK1x4JY92S/mQzPTE8N8Lf8ACHXfq4u4Fi1tPC3/AAhV36uLuBYte9i/Gix674J/mvU+2v7jEI8E/wA16n21/cYheVn/ACMk824n+dN19sl75Uy31HjFK0k+c3zSofE/zpuvtkvfKYtdR0NUGE+bJsf7l6tXBGmKWmReoQhYncCEIQAhCEAKRc76y02OnpqOld49VNOqoLOTA92GtPrzn6lHTPEFHUG20NZHICwNLdBAODrcc+hY5+0wz9pAhuF0sk0NTIHPY9o6RrjkHc81HqszVzn0cEsMsgMjWkFmncEY7RhXVBFDe7HDQPqy2riy5jCBjOezkq60VclFew6uqXMZoewyEbjIwuKqORuzqS5T3a1ubW00rnUgIdO2MnBPIOPVvsmqC6V1qmbGI3yUtS0BsPxgcjGw7U5e7dPa9L6epMtNUN1tIAwfXjmp4pReLXFUUtdmoo6duYXAebgZOEIKmpjmpqmYUcNRBUwODnB4LHNxnIx61dUNwmutsmqpoXhzTHGZdPmuPndfaqy0VGqoqYKmtdTdM0M6UgHUSeRUi4U9TaaSqp2znoi+JzC3YEEO32WuJXNItF6XZouGHsdc5Yula2Qw+bk8jranOPLewRxVrGjWHaH4HMLJ8OSSsqKuSL44p85Of47exX0vwrc4RTv/ACj3EOOo+nK5vmw05rPVw5NcSRw40CNo21HkOtXksZfVY0+cwcsLz+poY6a4yQS1I1xuAz2HmtVYDNT0ZM9Q+YvOxcc4APas5NaTlhGXUsu3y9Cw775+L1KBU1ED26cEkb6SMhdVNQHNO5yqvpC6TGVideqXLZoLfXUppJmtDY3mMgt5E7Lyq1/K1H+vZ3gtu1n5Vp9KxFqH+lqP9ezvBet+n7RkcPyt2j3yCpBnaxsbHnBwD2J+bSYsGFgMTcq1bwtRNkMgkmDj1lwP9yV/DNM5pHTzb7cx9ydSJ4H0+UzdY5gicAW6NILsfndaz9VVBr2M+McE4xnSOxb53CFG8YdUVBHXuN/2LhnBVvjLtL3kH+MAT9qdRFfpMl2zzzxOaZrZJPNaPOx6FvOBdMlLWTtGD0rWfY0fiVhDwtb44ix5lkz1l2Pq2U622ujtUDoaOLo2PfrdlxOT27+oLOc01SOnB8ecJ6pHgXhb/hDrv1cXcCxa2nhb/hCrv1cXcCxa9bF+NHceu+Cf5r1Ptr+4xCPBP816n21/cYheTn/IyTzbif503X2yXvlVfWrTif503X2ybvlVa9iPaiDRUU/jFMx/53J3rUhUlpqBFUGJx82Tl61drCSpnfjlqiCEIVTQEIQgBPOkhlhZHKJSGs0lrXgA7k55elMKPPX08Gznhzuxu6hwUtmVmotfcdfBtE2pZUMfVskZyIkb+FdXCK2T+fN00OWaXaZR55znJyDuqqe7zSZEQEY7eZUFz3Pdqe4uJ6yVK+LHyckpY/CLM11BHSOo2sq5YvzS6VoLPV5qZhq6OnqxUxx1Yftn8s3B9fmqAhX+mx+jEtLjXW24VM8woZ6dszw/oopmhrSB1At9a7qb1HLYvgttO4npmyCeR4c/ABGnIA23yqhCtHBji7SBY2a5x2uolklgMzZItGkO04OoHPI9is6Piinpax1S6mqpXOBAa6oGB/0rNoUZMGPI7ki8ZyjwXs17t81VJUOt8xdI4uIMzT/4KVBxVRU8DYWW6cNaNv3wPwLMIWf0eH0Sss07TNU7i+kPO3T/ANYH4E0OJ6IO1eIT/wBYH4FmkJ9Fg9Fuvk9mp/dbSA5bbps9WagfhWbpJ/FquGo06uika/TnGcHOE0hbY8MMaqKM5ScuT17y8f0d/tf+RHl5/o7/AGv/ACLyFCp9Ni9FT17y8/0d/tf+RHl5/o7/AGv/ACLyFCfTYvQPXvLz/R3+1/5EeXn+jv8Aa/8AIvIUJ9Ni9AuuLuIf3U8Qz3bxbxbpmtHR69WNIA54HYqVCFvFKKpA9d8E/wA16n21/cYhHgn+a9T7a/uMQvGz/kZJ5txP86br7ZL3yqtWnE/zpuvtkvfKq17Ee1ECtcWuDgcEbgrR0s4qKdkg6xv61m1ZWeo0yugdyfu31qs1aNsMqdFwhMzVUNOPyjwD2cyq6e8uORAzT/KdzWSi2dUskY8stXOaxup7g0dpKgz3eGPaIGQ9vIKolmkmOZHlx9K4Wixryc8s7fBJnr6ifZz9LexuyjIQtEkuDBtvkEIQpIBCEIAQhCAEIQgBCEIAQhCAEIQgBCEIAQhCAEIQgBCEID13wT/Nep9tf3GIR4J/mvU+2v7jELxc/wCRknm3E/zpuvtkvfKq1acT/Om6+2S98qrXsQ7UQCVri0hzTgjkUiFYASSck5J7UIQgBCEIAQhCAEIQgBCEIAQhCAEIQgBCEIAQhCAEIQgBC0OIBYbfCJY4pKmJ2rNGx2o9K4ZMh3bsBy5YUmgt1F4zUQRQTskgqYojLM1rwcuwTgtwDtyOVnrQMqhab4Nt1TSUczwYGx0Alk87HSOMrm5JDTj14PUPSo1VarfRNkqCZ6mHVG1jGHQ5upurJJbuOobDPNNaBRIWiFFTfurqaUwSGFsMv5MRjXtETy7cj7UyyzUlZSxS0onZNVCRtPA4h5c9mknfAyC0kDbmMKdaBRoUivhip62WCFxcyI6C4nOSNiR6M5wo6sD13wT/ADXqfbX9xiEeCf5r1Ptr+4xC8bP+Rknm3E/zpuvtk3fKq1acT/Om6+2Td8qrXsQ7UQCEIVgCEIQAhCEAIQhACEIQAhCEAIQhACELVeDiCnqOLWsqmQuiFNM4maMPY0hhIJB545qspaYtgyqF6jdrPSVs94oaWOCnk/eEMkzYGsjke9+DIwb6WkEcjvhUtNbbDT8WW+jo6a4mWC5RwSuqmtMUg1YO2Nj6OxZLMmuAYhC3/wC5GyXiuhmoJquGA1lTFUseGlzujbr/ACYHLI2A3S0XCPDlxoILlELnBTvZUvfFK5mr8k1p804wc5/+YU9aIPP0L0jhvh+w013sjpqetqJ7hG+pi+K6GNnnAMdtuQBudt+pU3g+p7c7iCrq7rCyWio6Z75GvGRuQ0d5Oqt3XAMw24VjKXxVtVMICCOiEh0789l065172sY6tqHNZjSDKdsclvb7wtR2Pgu4W9zGSXKCYVnS4BcIDIY2jPpADvrTfCVRZbdwQ6uu8NO+N1wfG9r6USvlb0YOhrttG++VHVWnUkDBRVlVA9kkVRKxzG6Wua8gtHYPRuu47jWxTPmjq52yyfHeJCHO9Z61s7VwjY55LTR1fwg+qukDqhskGnoo2+dhpyMkjG56k/WWKzSW6Ovr2TtiobPSyllLpa6VznlpySP2p1o3wDAiqqBUdOJ5BN/9wOOr7U8y6VgrWVjp3yTsBDXvcSW7EberOQtnX8GWMvr6K31NWKuk8XkEk5b0ZZM5oAwN8gPG/XupM/AXD/wjBQw3NwmZWMp5WGdrnStJwSGgeaRzwc7J1oA843Qpt4ipILrUQ0LZW08TyxvSuBccbEnHaVCWy3QPXfBP816n21/cYhHgn+a9T7a/uMQvGz/kZJ5txP8AOm6+2S98qrVpxP8AOm6+2Td8qrXsQ7UQCEIVgCFqqHhGW72qzeKRww1Fe6o/LSTEhwj33bjzcAHtypNn4BZU3e0MqrpSy0Nwe9okpnOJLmfGYMjn6eX9+TyxQMYhayq4Rgnnqaumr6Khtcc4p4pppXua9/PSDpySBzOMBMngW4QR10lbV0dHHQzCGV8shwS5uppbgHIIwpWWL8gzKFrIvB9XSxtxcre2Z1G2tbC6QhxiIznlgYHpUKu4UkoKihE1zozTV0RliqmF7mEA4I2bnOfQnUj7BQIVlfbHUWCtjpqiSOUSwtmikiJ0vY7kRkA9R5hVqummrQBCEKQCEIQAn6StqaCYzUkz4ZCxzC5hwdLhgj6wUwhQCc+93OSm8WfXTGLQyPSXbaWHLB9ROykVHFN9q+g8YutTJ4s8SRan/FcOTvX6VUoUaV6BasqL3T22G4sqZo6bxxxie2TBE+kFxA55wRuuqjiq/wBXvPdamQFr27v20uGHD1EBWVCbdVcEx089xp4ZqSvkqHU8mrVMwsaMNwMZOCN1o+IeJLVPSONJUUEsE00TqeKSSRxpQ0g56PRhoAGCAdxnmsHLetIMrYrhxMaCeC1XOaCmpA2R7em0tYHODds9WSM/aqmZ9ZbJq2gbUjDyYp+ifqZIA7PPrGRleiXO/wBmdcKmd12imknpYg8McXRtcKhri1hLQcacnB5csp2n4msjfG3UlZSQubcJ5phNI+NtSwuyzZrTrGNtJVeo+dIMBS1N+vdcaOnnqaqpqohTlmrJfG3cNPoGM/Un7pZb5abQ1lRLHJbxPkiCoZKxkpHXpJw7AT3Dl4oKXiCskqf3nS18M0AfECfFw/kQOeBy9SjXez0Vrow6K/0tfK+QYhpWuIDcHznEgAH0LW3qoEu11HFtNRW6mttbURU9wlcykY2YAOcDhw5+bufUqqpud1DJqKeslLQxtPIwuyNLHZa0+gFbHhvi2itNu4apHeJP6KqldVPnh1vp2l4ILT1bZ5difs9+tscFI5l4pqOmp6md9xpZIi51Y1ziW42OrLdsHlzVHJpv7QYSS73GY1DpKyVxqWMjmJd8drcaQfVgY9SkTcUX6oNOZbrUvNK4SRan7scOTvX6VsbRxHwzLbImXJmmWcvt7884aUkua/lzaSB/7U/bOKrVUyXEx1EFBUGsBikkldEHU7WhrGhzWnOMZLTzyjm/7QeaPkfLI6R7i5zyXOJ6yVyp98qoa691lVTxRxRSyuc1sWdA9IyAcHny61AXQuAeu+Cf5r1Ptr+4xCPBP816n21/cYheNn/IyTzbif503X2yXvlVatOJ/nTdfbJe+VVr2IdqIBCEKwNdZ+NWWqls8LqF0nwb4zv0mOk6UY7OpcWXjFlqprLG6idILVVSzkh+NYeMActsYVTSXWGKnigmpw8RsIDtIOkku39PxhtnqUoX2hZRmCGmcxzyS54aNiWkbD0EkjsWLgvQHqTiOgktUlpvNBPPTCsNVCYJhG9jjsWnIOQR9advXGhvVtuNK+j6M1lXHMwtfkRtYzQG+k4xuq6W7UlVKXzQuYS/USxjcuGpxAPL+MPXj613VXmimjnZFRMjD2lrCY2nGS7PeG/VpChQV3QLBvGsYuLKrxJ3mWb4M09J16dOvl+xO23jimo6KhpZqCU+KUUtL00UobI0vdq1sJB0kcljkKzxQfgF3xRf4+IaminZBJCaakZTnpJekLtJODnrO+6pEIV4xUVSAIQhWAIQhACEIQAhCEBa8M2YcQX+mtZmMIn1ee1mojDSeWd+Ss7rwNX0tzipLeJKoSUvjR6ZggdEzJB1hxw3l2qs4ZvDbDfqe5PidI2EO81pwd2kf3qTZuIY4H18N4bUVtNcIRFM5suJRpcHNIcfSOSxlr1WuAR63he825srqqjMbYoWzvOtpAjc7SHbHrKequGaig4fmuFYXRTxVMcXQ7HLXs1h2QezCuJeMrPO8Uj7bVi2OtzKJzBODKND9bXB2MKHfuLorzb6ylbSOhE1VFLFl2dLGR6AD2nG6hSyOrQKqgtArLHc7kZiw0HRYZp+PrcRz6sYV5wtwKOJLP46KyWGR1SYGBtMZGNIaHanuB80elQGXu103CVRa6SiqGVtYYxUzPlBYQxxcC0YyDv+xMxcRSU/CXwLAZonuqzO+RkmkOaWBuk49Sl62tttwLR8HX6vgjmpaHWyXJjzKwF4HMtBOSNuakz8GV7xTG3N8ZElDFVTF72sEWskYyTy25qwtXGVqpnWusr7bVS19sh8XidDMGxuZvgluOY1H1qLWcYQ1NmnoG0sjHS2+npA7UMAxyaifUVW8t8AgV3B1/t0Ek1VbnMbE5rXgPaXNycNOAc4J5HkUScH36KSKN1Dl8srYQ1srHFr3cmuAPmk+nCs5eN2+PXKsipna6uGlZGHkENdCWHJ7QdB+1WU/hIgdXU9VBBWNBqmT1UL3R6HBpzpaQwHnyJKasvoGHrqKe3VklJUta2aM4e1rw7SezIJCjp6snFVWTzgECWRzwD1ZOUyt1dbg9d8E/zXqfbX9xiEeCf5r1Ptr+4xC8bP+Rknm3E/zpuvtk3fKq16JePBlerheq2thqqBsdRUPlYHyPBAc4kZ83moXkmv30u3e8f+BepHJHStyDEIW38k1++l273j/wACPJNfvpdu94/8Ct1YewYhC2/kmv30u3e8f+BHkmv30u3e8f8AgTqw9gxCFt/JNfvpdu94/wDAjyTX76XbveP/AAJ1YewYhC2/kmv30u3e8f8AgR5Jr99Lt3vH/gTqw9gxCFt/JNfvpdu94/8AAjyTX76XbveP/AnVh7BiELb+Sa/fS7d7x/4EeSa/fS7d7x/4E6sPYMQhbfyTX76XbveP/AjyTX76XbveP/AnVh7BiELb+Sa/fS7d7x/4EeSa/fS7d7x/4E6sPYMQhbfyTX76XbveP/AjyTX76XbveP8AwJ1YewYhC2/kmv30u3e8f+BHkmv30u3e8f8AgTqx9gxCFt/JNfvpdu94/wDAjyTX76XbveP/AAJ1YewYhC2/kmv30u3e8f8AgR5Jr99Lt3vH/gTqw9gxCFt/JNfvpdu94/8AAjyTX76XbveP/AnVh7BiELb+Sa/fS7d7x/4EeSa/fS7d7x/4E6sPYMQhbfyTX76XbveP/AjyTX76XbveP/AnVh7BpvBP816n21/cYhWnBHD1Xw1ZpqKtkhkkfUOlBhcSMFrR1gb+aULyczvI2iT/2Q==%20"/>
          <p:cNvSpPr>
            <a:spLocks noChangeAspect="1" noChangeArrowheads="1"/>
          </p:cNvSpPr>
          <p:nvPr/>
        </p:nvSpPr>
        <p:spPr bwMode="auto">
          <a:xfrm>
            <a:off x="92075" y="-1571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126" name="AutoShape 6" descr="data:image/jpeg;base64,/9j/4AAQSkZJRgABAQAAAQABAAD/2wBDAAoHBwgHBgoICAgLCgoLDhgQDg0NDh0VFhEYIx8lJCIfIiEmKzcvJik0KSEiMEExNDk7Pj4+JS5ESUM8SDc9Pjv/2wBDAQoLCw4NDhwQEBw7KCIoOzs7Ozs7Ozs7Ozs7Ozs7Ozs7Ozs7Ozs7Ozs7Ozs7Ozs7Ozs7Ozs7Ozs7Ozs7Ozs7Ozv/wAARCAFOAQQDASIAAhEBAxEB/8QAHAAAAQUBAQEAAAAAAAAAAAAAAAEDBAUGAgcI/8QAVRAAAQMDAgIECAkFDAkDBQAAAQACAwQFERIhBjETQVGyBxQXImFxdJMVMjU2VIGR0dIjQlVzoRYkN1JiZGaUpMHh4iUzNERFkqKxwnKC8CZTY4Oz/8QAGQEBAAMBAQAAAAAAAAAAAAAAAAECAwQF/8QALhEAAgIBAwQBAwMEAwEAAAAAAAECEQMSITETMkFRBBQiMwVhcRVS0fAjQ5HB/9oADAMBAAIRAxEAPwDP32+XWG+18MNzq2NbUyNa1s7gGjUcADKr/h+8tGkXeuJ9NS/70cRHTxFcg0bmql7xUOGMtGXc16kYqlsdSVllHebyN3XeuJ7PGH/enPhq8H/itb/WH/eoMYyU+1oyoaXo1jBExl1vDud1rf6w/wC9SY7pdcb3OsP/AO933qFCPOUjYLN16OiGOJJ+FrmB8pVfvnfeuHXi5jlcqv3zvvUcu581w7ziopFnGPo7mv10hjdIblVnHV07vvVfT8RXZ0oMt4rRnk3p3/enKyLMBBHNVNK1/jD3MYTpOHY5hq1jGLXBy5FUki/qb1d9QLLrWbHdvTOH9+6IOIbq6fon3KryeX5d2/7VV1NSHVDHMY9rS4Bur7Co5JFY0tO4OU0KuA2lLY1Tbvc8/KNV7533pz4WuJ/4hVfVM771WxyB7AR1hdgrFxR1pR9FgbtcsYFfVeszO+9cC7XP9I1Xvnfeohd6SjKjSi2mL8E0Xa5AZ+EKr3zvvXD7vcv0jVe+d96ilybeVKiiGo+hu4X+7sbpZdKtpPWJ3feo54ivIkja261pIj1YNQ7zjnr37EzVxl5JUbxcSyQcwchuR1LdRjXBxSX3cFpW8Q3bocNuFfFpbu81Dxk/am6biG7mWMOutaQ5ozmofzx61X1kTpp3x9M97GHG52TtLBmUOxsNgmmKRFXM0Ed4uZBzcqv37vvXfwvc/wBI1XvnfeoABbyXWSsdKOxRXomfC9z/AEjVe+d965N3un6Sq/fO+9RQjtSkHGPolG73TPylV+/d96Q3e6fpKr9+771F1BcueOeVOleiNMfRL+GLp+kqv37vvQbzdP0lV+/d96g6weopcppXorUfRM+Gbof+JVfv3feozrzdmuI+Fa3+sP8AvTJOEzMM7qyivRSUV6PR+Baqoq7LNJU1Es7xUuaHSvLiBpbtkoTHg7ObBP7U7uMQuDL3s8+fczA3yPPElzJ+ly94qMdgAFY3xoF+uJ/nUneKrwN8lelF7I64qkdxNGMBSGtKahGG5Kkhwwqs2ijphxunC4EJjIzsV1yCq0apnQOSugdJTaCcnCCxJTrBCq9AhfJIxz2SDfIPNW427PsVXXO6J4f1HmFeBjlXkSqpz00Ly8vOkOJJTVOxxkLsZwcJZJmsLW75e0HdSqeHDQCcYCt4MquWw9HIGtAOycFQOrJXIjAGxS8lnsdCtC+MN68o8abnCaeWnnsmDjq5KUirm0T+laRsf2pHPGFB1OzsV15x5lNJOs6mmYBgglRYpgZejG2kF2ezCdLCTySwtihc9z49Rc3HqV9jJ22RopRPISNhnJParGF7GDZQoY2QZ68nsUlkg2GEe4htySunbhcuqA3qXI3A5LlzRzJVKRs5MebIXDIH7UzPVsh2Jy48mhIxwAwCoFQCJg4qYxKTm0izhBfC6eTDWgZwFW1NZI2QhkjSAMlozkBSqiT/AELLg7HAOPWq7xYGk6aJxe8nBIbgAKYr2UyN7JFhRz9MzfmP2qXjr6lEoYujjHqUtxwzJ5KsuTSF6dzgAucuXgJTM1reaZFQx5I1DKJMNo9D8HgxYqgfzt3cYhL4PvkKf2p3dYhcGXvZ58+5mIvgLuILh7TJ3ioZbthTr55t9uB/nMneKhsGpd64R2xWwgyI9s8lC+Ey2UtIw0Hc5U8DScFQpbcZZ3NB0sI1ZG+6vGvJE9XgsS1zYRMSCw75CWKVsrMtOQm6VpbaBHr1BjiM9u6qmTPgqMs3BO4zzVUrsvKemv3LwEJC8BMtkD2Bw6wmXvJOFFFnMffNthRnNDzuNxuCUreeXJ0FmOYU1RRvUNVDGzPY7SBpGAGhDZXs6srtz2Dkm3HPIKSOHaHPGX9iTpXuXAHYE41ibE2znBKUMPWnQxdBuFFk6RtrF2GLsAJcKLLUNli5LE6fUkISw0R3QgpvQWHYqURuuS0EclNlXEabI4cikeXuO5Q5uN8JMnPJSVDQWjIJTNU7XDkg5apTXEDkmpgXtcNPNERJbHceJbPM0cwB+xRqPz2hgcdJ3I7EkUs7KGYBh0jCSl1NbrxjOymuSrdtFnlrGYzjCjifxmYQwkkZ3PUmKgPljIBOOtJaToqQ30qK2svrbkkSbn0dNG4b55N9aq6AOkqRnPblWl1DDXQiVuphJzk7Lmlp2Q6iDqJPxlKdRKzjeT+D0fwfjFjn9qd3WoS8AfIc/tTu61C8zL3s5MnezC8QHF+r/aZO8VHiOyd4jdi/1/tMneKjUzwW7leiu1HZBj7253UWoy1uQcAdYUzIxzTFVHqgfgZ25KEaSWw606bUDgDJJwqqmZ0srnO5BOmerloHHT5ofpwBy2S0rNEIJG53V0qTMpPU0PYAGG8kaQeXNKduaXXjqUFgEaHADrykL3H0LlBsB57JQEoC7a1BQNanAEgSqC6FCEmd0uVBY6ShchLndQSKUiMoQg5K5XRK5ypRBy5uybIwnjuuHNUlWjhrtJ9C78124wuCMJOXJSVscIBaWfmu5jtXHRNHoQHkc90usHrQnZiHDepRYcRXFuORcCpR5dqjywPfKwsOntd2KUUlzaJd186ojbtucLpgw0D0KG+Gfx/znl7GnIJOQprAWhVeyouncm6PQeARixz+0u7rUJeAvkOb2l3dahedk72cWTvZgOIfO4iuA/nMneKq5NUYJad+pWl6GeI7kT9Kk7xUOSML0o8I3StWc2bMtURJlwAzuU7dJmxT6IiQRzwVHttR4pVSExl4weXUmZHeOVT3tzgnrU191ltX/Gl5JkEolixjr3HVlKXJuOExtwDhKB2nKEq63FyV1zSADCUbqCQwlAJSgLsDAQtQgGF0EgShQWoVBykG5V7Z+F6i82quuEVRHGyiBLmuBy7AzsqtpchtJblHgrobIRhSSGV11LnGF0EZImfQgpcK84e4ZdfqSvqBVCHxJgeRo1ashx7f5Kq3XJEmkrZRehIWpfThJzVgcI+pBGEgO6khiELghaGw8My32hr6plS2IUTNZaW5Ltif7lREZUJpuitpjRQuiMK14ZsI4ivDaA1TKYFhdrcMk46gOs/4qW6Vsq9in3HJdNdnmFJu1B8F3WpoembN0EhZ0jOTvSonpClU0Ex5rhlO6sjCjNIyo1RUva7S3YJVltelbnqHAPyHNt/vLu61C48HU3TcNvPW2ocD69LULzcvezhybyZhr23/AOobj7VJ3io2AQpl8GL/AHA/zqTvFRGnIwQvRXCOyHA2xhie5zNi4YK5ihbFnHM9qf0+tJhTZbSjhxz1o0YC65JN3FBRzhdBqUN7V0gSEGyVGUKCQyhIdylCEigr0LgT5mcQ/q3f/wAyvPRyW84Kq6eDhC/RTTxRvexwY1zwC7zDyCzy8GeTtHOGbVYn8D1FzutIJDBK7L25DiBjDR6+X1qwt9BwtxTYp6qO2fB4o35kMeNWkb8xzyMqot9VTs8FdfTunjEzpyWxl41HdvUnOCqung4RvsU08cb5I3aWueAXeYeSxae7/cyae7/csLRT8McWW6upqSzNopKdmWSbazkHBz9XI5ULgu02aq4ZuNbdqZrxTyOzJ+c1oaDsmvBpVU9LPc/GJ44g+FoaXuAyd+1WHAkdLPwXd4qyTo6d8rhI/wDijQN0latCVxtWzi0TcJcTzOtLLKKKV7D0MoxqOB2jr9eV1wdRPtsfFFFIQ50DAwntwH7rqzcP2rhSqN7rL3BUMiYehazGXZGO05PqTPC95gq3cUVk8jIDVtDmMe8AnZ+AO3qUe64D3T08EPhuy2i38NScSXyDxhhdphh5g745dpOefYrbhtvCXFFZLosrKaoiZkxfmub2jHX96ruG6y3X7hN3DNfVNpJo3aoJHHAO+Rz9JO3YrfhSzWnha4Sme9U89XLGQ0BwaGtyPTzJwkvN8kS83yVHBNltFyivLrjSskZA7zXHmxvnZx9imWWn4U4shrLdSWcUj4GZjm5vI5B2efPGxUPg2spoLXxI2WoiYZWu0BzwNWzuXaovgxq4KW8Vj6ieOJroMAyODQTkdqs092TJPdlz4PauhHDVxi8R/KUzCal2f9eDqIH2bKNwvbbLcbfc7xDZm1kwmPRULnA6G7YAzt2/YonAlXTU9m4hbNPHG6SLDA94Bd5ruSicGWrxmlkraHiJlvuLHgdE47FnpB5qGuSGuWVPFT7a+64t1tlt4a0CWKQYw7rwOpPcB0FNcOLKenq4RLEWPJae0NOFaeEmuoaquoooJo56qGItqZYsYJ2wP+/2qB4Pp4abi+nlnlZGwMflz3AAeaeta/8AWX5xl3wtYLTXcVX+lq6OOSCmceja7PmDUeSlWCDg/iWoq7NTWUQ9CwllQca3gHGc8wckLnhaupIeKOJ5ZKmJjJdWhzngB3nO5dqqPBjUwUnEtTJUTRxMNM4B0jgATqb2rNp7szabsx1XT+K1k1PnV0UjmZ7cHCizx9I3lurG64ddat7cOa6d5BHIjUVFx6F0p7G9Wje+DIEcO1IPMVju4xCf8H3yFP7U7utQvPy97OKaqTRjb2Ab9X5H+8yd4qI1gUy9H/T1w9pk7xUQLtXCPQjwIQuSuyVyVZFmcEZ6kvRuAzpOO1bjhGx2ymss/E17YJaeIkRQkZBI2zjr32CeHhPj6XonWKn8T5aAfOx9mFR5HdJGLnvUVZgACTgDJShjy7S1jiRuQAtvR1FirfCDa5bJTOije7MrS3DdRB2A6v8AsrqlmrYPCBfWUFDT1JMTC4Sv0aRpHI4PbuFDyNeCHkrweVpepXtt4WuvEMNVW0MUThFKWuZqwdXPAH1qVcfB/fLbbn1sjIZGRt1SNiflzR1nlv8AUr643VltaujNBji3XpOnOM42SLa0tRXjwYVDBQU5pdZaZi/zh5w/NxzyeeVTWPhC78QRmakhayAHHSyu0tJ9HWVCmt7CmvJSZS5V9e+CrxYqbxqojjlgHOSF2oN9fWE3YeErtxCx8tHGxkLDgyyu0tJ7B2qdUauy2qNXZTZ2XQB06sHHbhaaXwdX+LpnObB0cTNevpNnDflt6FYULW+SG4OwMipG+P5bFVzVWiryLlbmIC0Vo4nZbOG7haDSukdWF2JA7AbloHJZvK9Wq7zScN8I2aqdaoKo1ELGu1AA/EBzyKie1Khklwqs8sJSL0OrorLxnw/VXG1UbaKvpBqfG0Aats4OOeRyKxtksFx4gndFQRBwYMvkccNb6ypU01uWU01vsV6QrR3XgO9WujdVubDUQs3eYH6i0erCh2bha536knqaBsb2wHDmudgk4zsp1RaslTjV2VHUkLSRkBaau8H19oLc+teyGRsbdT4435c0dfUtLwTYZ5ODbgXMiLq9jugJ6tiN+zdVlkilZSWSKVnmJY7RqDTpBxnGy4zhb7FzoPB7caF9BSuhgndFJN0nnA6hnbG5ydjnkqm3eDy+3O3Nro2wRMkbqjZK/DnDqPLZWU1TsrrXky25OwSg9q9C8Gtgqob3W1FXFGGU7XU8jHHJD8g8v71U1vAN7qbtXtgZA8xv6QtEm5DydONvQnUjbRHUV0ZUJRsdlo38B3eOWphZJSzS0sQlljjkJcAQSOrfkqq02mrvVeyio2B0rgT52waAOZPUp1JmikmQ+fUjCfrqN9vrpqSR7HvhcWOLDkZHNM5Ulz0DgAYsc/tLu61CXgL5Dm9pd3WoXn5e9nn5O9mKvW1+uHtMneKiZKl3v5duHtMneKhrvXCO+PAEoSJMqSx6JbqZ9/8ABa6gojrqqWUuMQO7sOLsfWD+xYAUtSZ+gFPKZc46PQdWezCl2a+19hrPGaCbQ47Pad2vHYQtX5Va7RkWuk6bHx8nH2f4rOpRbpGFSi3RW8OWivs/G9qhr6d0L3vD256wQetbOz/wkcQfqGf9mrzt3Fdzlv8ADeamRs88ByxjtmN9AAUul44r6W+Vt3ZT05mrGBj2kO0gDHLf0KsoSZWUJSNDwdUy0fBHENRC8skjke5rhzB0DdJ4N6maa2XyKWV8jRGHYc7O5Dsn9iylBxPV2+z11rihidFXEl7nA6m5GNt0WDiar4ehq4qaGKQVbQ1/SZ2G/LB9KPG6YeN0zT0v8DlV+v8A/Nqe4wlqqbguzMtbnsoHRASmLrOkYBI9OfrWSZxNVR8MSWBsMRp5H6y/B15yD246lKsHG9zsVN4oGR1VLnIimBOn1FND5/cOD5/crHVl4NnMLp6v4PL8EEnoy7s/wW2vElTD4LLZ8Gl7YnaRUOi2OMHOcdWrms9fuOrlfKM0XQwUtM74zIhu71k/3Jrh7jO48PQupomx1FM85MMvIH0dilxk1dFnFtXRqvB5NXycPXds7pXUrYz0OsnAOk5A/YoFB/A/cfaR32KNL4TLtI2aJtJSthlZoEYacMznON/SqSHiOph4ZmsIhiNPM/W55B1A5B7cdQVdEm7orok3ZU5XoPGMckvAnDojY55DGZ0jP5i89+pbGh8Jd1oKCCjjo6RzIIxG0uDskAY7VpNO00Xmm2mi34DpKiy2C7XW4RvghfF5gkGC4AHfB9JwE/wrJQU/g4mlmbUGMyu8Z8V/1g3H7MY+pY2/cZXfiGIQVUjI4Ac9FEMNJ7T2prh/ii48OSvNIWvik/1kMm7Xen1rN45NN+SjhJpvybKy8Q8KWds8tBBdnRubiUOaXs9Z3wjgupEHDXEVTRF0bWPe+EnYtGkkKiuXhFuNbQyUlNSU1EyUEPdE3zj2qrtPE9XaLTW22GGJ8VYCHufnIyMbbp03THTdM1fgzq56gXiKaV8jTEH4e7PnHVkrngh7v3F8Q+cfNY7G/LzCsrw/xLVcOOqTSwxSeMsDHdIDsBnlg+lLauJqu0Wqut8MML460EPc8HI2xturSxveiZY3br9jS0BJ8EVwJOT4x2/ymKXabtQ8RUFutVzFXb7hE0CjqYstDtsAg/V/isdBxJVQcNTWFsMRp5n63PIOrmD246lc0XhKuVHQx07qKkmfC3THK5pBA9Q/wVXB77ESg99iy4Ht89p8IVwt80xldFC7Ls/GyWkE+nBTvClRNDbuLp2SOEkbnljs7ggPwslbOLLhbL5UXgNjnqagEP6QHG+Ow+hJQcVVlvpbpTxwQObc89KXA5bnPLf0qXCTIeOTsd4EvTrTxVA+WQ9DVfkZS49vI/bhbh9sg4Epr5emvaX1DtNI0/m53A+0/Y1eY2q3S3S601DAcPmeGh38UdZ+oLW+E289PcKezwv1RUTAXuzkueR1+of9yk43NJCUbkkYx8j5Xuke4ue4kuJ6ykXIISrejpPQuAfkOb2l3dahHAPyHP7S7utQvOy97PPyd7MVe/l6v9pk7xULKm3v5dr/AGmTvFQcr0I8I7o8C80iMoKksCEIQgEIQgBCEIAQhCAEIQgBCFdU3DzZbfFVVFwipnTtcYWPGzgO09SxzZ8eFJzfJKTZSoXccEszi2KN8hHUxpcuSxzXaC0h2caSN8rTVHixQiE5JTzwgGWGSMHkXNIygU8zojK2GQxjm8MOPtUdSFXYobQu44JpRmOJ7wTjLWk79iR0UjZOjdG4P5aSN/sU643VijnqQrGG0SvttZVyl8LqXT+Tewgu1HC4tFrN2rDTiYRYYXlxGdgsfqcSjKV7R5Jog53SKfcqCnojH4vXxVmvOejHJdUdnlqYap8uuA08JlAdGfP9Cj6rF0+o3sRT4K9IruDh9tVVQwQ1Rfrp+mc7oj5p7FCqaBlPb6eoE+qWVzmviLCNGPT1qI/LwzkoJ7/7/gnSyECWnLSQe0JDknJOSetOyU80TQ+SGRjXci5pAKVtJUP3ZBKRjVsw8u1b64VdlaGMYSpSkVweh+D/AOQp/and1qEcAfIU/tLu61C87L3s4MnezF3z5duHtMneKgqdfPl2v9pk7xUFehHhHdHhAhCFJIIQhACEIQAhCEAIQhACEIQAtdYqKsqKCKjraZtRbahrnskDxmA4O/o9SyKcZUTxxOiZNI2N3NjXEA/UuP5nx5Z4KMWl/vgtF0zXWpsUVhLKE1UkjahzZnUbmh7tzpO/VjHJdNlhl4njEtOYqtlM4NM5aS+THmkkbZWOimlhdqhkfG7tY4grkucXai4lxOck7rg/pcnOUnPm/wCd/wD4W1l9cBxEKCQ3MyeLdINQk05z6Ov7Fdv+FDdqX4PwLRobjBHR6Medn081iZaiecASzPkDdgHOJx6kgnmbEYmzPEZ5sDjg/Urz/T5zilcVz4238/yRqNQazxGx3KW2ydG012I3M6m46lNa8S3qmmOg1cttDoi4jeT71iNTtGjUdJOdOdka3kgl7iW8jnkof6Xd/dvvv/KXP/hOs10vwuOFrl8LF2cs6PWRqxq35dSr+DMm8vDQHHoH4B6+SpJKiaXPSTSP1c9Ticrhj3xnLHFp7WnBWkfgS6GTE2vu9LZbEat7NfTtnbfqH4TtlLRbP6LowAHOxtndOQ/DnwfdvhUuMfQu0ayOf8nHUsa+WSTGuRzsctRzhdPqZ5PjzyO2xu8nbsWMv0yUq3XjxxTvbfz5J1m2o5pI7tQtY8ta62AuGeeAcKLRyRTUtikrXBzX1EznF55uycZ+vCyXTSggiR4IGAdXIdi5L3FoaXOLWnIGdgn9Kf8Ad/u/+RrNi74UNPdfhv8A2TondHrIxr/N0rr4Rqqep4epoZCyKSGPpGjbV1YKxz55pWtbJM97W/FDnEgepIZHktOt2WfFOeXqRfpdr7mv4S24oayTdwG3esa0YAmfsPWoiCSSSSSTzJKF7GOOiCj6KM9C4A+Qp/and1qEcAfIU/tTu61C4cvezz8nezF3z5duHtMneKgqdfPl2v8AaZO8VBXoR4R3R4QIQhSSCEIQAhCEAIQhACEYQgBCMIwgBCMIwgBCEIAQhCAEIQgBCEIAQhCAEIwhACExPVwU4894z2DcqunvD3ebCzQP4x3KsotlJZIx5LZ8jI26nuDR2kqBPd4mDELS89p2CqZJZJnapHlx9JXC1WP2c8s7fB7D4L6iSp4bqZJMZ8dcBjqGhiE34J/mvU+2v7jELyc/5GYXZmr58u1/tMneKgqdfPl24e0yd4qCu6PCPRjwgQhCkkEIQgBCEIATtWOgpKeVtQI9UZJY2JjiTqduS4H0JpSKluqnpQeuI99yxzNqJjmdRKFt+Je4Oq3NA5ZpYzn/AKVOhnnqrdJW09exwieGvY6njB3/APapV48GlwhqmmiLSx4aXMlOlzCQc+sbK0h4aqm2BlEzd8YyXNaPOJP7ea5NT9nJqfszFFca2rq20/TNbqbkOEMZA/6FJuNU+11Hi9RcR0mnJ00seO6pNs4WqYK2L8rlziGloapN+4Uqrs8OgbiePzdLttTduv0ZTVIapeykpbtJVSFjKl3b/s0X4VdtgzbJak1LZvPY0NMbWOYd88gMjZJLweOH6CCofKJZJXFryCOfoHPG3NJEf3hUN6g+P/yV4SepF8bepbjluIa+Y9DHKRHsJBsPObv9mVLnhfL/ALOKcO6miFmD+xQKUkRVONyYh32qxo4K10QMbMNPW7Yn1Lm+ZknHLSZ7vx8UJwbkVla6tgwDEyJ3pgZg/sUSK6TRk9IyJ+f/AMLB/cr6ooq6oAY+V0jABsW59aqau2tj2LwDjqC5l8iXsT+Hq4G47lJKTiOEeuJn3LuGukkkcDGwho30wNP/AIqTS2mJzCWyOcAN9sKZYquioquWjfI1rSfjuVllm/JhLGovS0RaRz6mqjBEXRlwBb0TNx9iYomNkrqeNwy10rQQesErUmltclQJYZWGUb/kwdysrRzRxXGl1vDSZmYB9YXf8OUpKVszzRUeD3EcF8N4+SKf7Cl/cXw3+h6f7CotNxNUue+OanYCORGQpBvlc1up1IzlnGSFzfUx9nn9PIdfuL4b/Q9P9hSHgnhpwwbPT4PoKcF9lx51K3PYH/4JufiiCmdiWneBjJcCCApXyI+yNGUY8nvCJ3NhpP8AlP3o8nnCP6BpP+U/epM3FVDB0ZeyUCTkdO2FY2+401zpvGKVxdHqLckEbj1q6zOXEjNxkuT528JVto7TxtV0dvp2U9OxkZbGzkMtBP7VlVtPC3/CHXfq4u4Fi17eLsRU9d8E/wA16n21/cYhHgn+a9T7a/uMQvJz/kZJk7nUdNf7qw/GjrJW/VrOEwoV2qPF+M7oSfNfWytP/OVNXoVSR24paoghCFBqCEIQAhCEALuruVDStpIquVzMwn4rScee5cKNc6JtfVUUIpXyyeLndr8YGt3NY5+0wz9prbNx1w3R2+CCrulXLIxxLjJSiQAb4AOzscutVt344o+j02m4QZ2wXUkjHcv/AFELLVXCtTDE+ZlPKWtGSA9u3PZV1DQeN1jaeOF7pMag0vG+FxHGXFt4gqIasST3WENyCXOhe7G+dgAttSeECxNy+puETHaMAQ2+R++ADu92PzQeXX9vnVfTGhe6Ce3GJxBwekykPD9T4iKxsEjonNDgQ4dYylg9CuHFfBtxc6bxurqK7DWxyzM0BrR1aWgNHX6d1RQ19FWUtU2kkLy17C4kEfxll7ZZ/hOV0UIfraAcZCt7RQyW9ldDLG5rsx8znPxuSvj70aY+9FzbnOb4y5hAcIhjPX57VbwcQF4HTtaHRuwQfN6vR2YVbZaY1b6qJvxjBkesOaqi9TPjqWjcSgHpARjzs/tXL8xJ5qPfwSjHF9yLaSrrb3WGKGQ0zWNALosj7E3VUL7brkragzAnDXnnnHWl4Yzp6QgFzj+crHiGNkkLQIslzwSN1R44qByw+VN/J+17cFZR1scmtscoIa0uDHHGdlVQurGiSoa+RgccANAw52ez7FYx2ky/Fpyd+xLU2mop4QdJYAcgB3IrGEkjv+V8eWRLdWSKOSTx0RNkJlBIe5vaBushbXukvFG5ziSZ48k/+oLdcKWzD6uqmBJbG7Tq7SDk/sWDtfytR/r2d4L1v06nGdHkfOk7ipeD6Qgjh6RztGQwnzuz1J9zY3RGVsZc0bZzzTFve3S7JjY3Bdl78DBJSC5Q01HHTMaHtLzG1+rbOea8r6fI27RzS+VjSTsYr5309L41Sx9JsdLe3ZZ2gbPcbJV1U07pNEj2+dzOw29Supbk5kG8bXR0zgHNz8ZV1RJFStkp6SCKngnY5+gPJDuXaVrH4mSjkl8/FrUr2Itxa5ojiY1zuhjaSRyydgFtuFaN9FYYWSf6yQmR3oJP3YWCmr3wyhuuM7te3Iy12OWf/nUt9w9eBdaeUFgZJC4AgciDyK1x4JY92S/mQzPTE8N8Lf8ACHXfq4u4Fi1tPC3/AAhV36uLuBYte9i/Gix674J/mvU+2v7jEI8E/wA16n21/cYheVn/ACMk824n+dN19sl75Uy31HjFK0k+c3zSofE/zpuvtkvfKYtdR0NUGE+bJsf7l6tXBGmKWmReoQhYncCEIQAhCEAKRc76y02OnpqOld49VNOqoLOTA92GtPrzn6lHTPEFHUG20NZHICwNLdBAODrcc+hY5+0wz9pAhuF0sk0NTIHPY9o6RrjkHc81HqszVzn0cEsMsgMjWkFmncEY7RhXVBFDe7HDQPqy2riy5jCBjOezkq60VclFew6uqXMZoewyEbjIwuKqORuzqS5T3a1ubW00rnUgIdO2MnBPIOPVvsmqC6V1qmbGI3yUtS0BsPxgcjGw7U5e7dPa9L6epMtNUN1tIAwfXjmp4pReLXFUUtdmoo6duYXAebgZOEIKmpjmpqmYUcNRBUwODnB4LHNxnIx61dUNwmutsmqpoXhzTHGZdPmuPndfaqy0VGqoqYKmtdTdM0M6UgHUSeRUi4U9TaaSqp2znoi+JzC3YEEO32WuJXNItF6XZouGHsdc5Yula2Qw+bk8jranOPLewRxVrGjWHaH4HMLJ8OSSsqKuSL44p85Of47exX0vwrc4RTv/ACj3EOOo+nK5vmw05rPVw5NcSRw40CNo21HkOtXksZfVY0+cwcsLz+poY6a4yQS1I1xuAz2HmtVYDNT0ZM9Q+YvOxcc4APas5NaTlhGXUsu3y9Cw775+L1KBU1ED26cEkb6SMhdVNQHNO5yqvpC6TGVideqXLZoLfXUppJmtDY3mMgt5E7Lyq1/K1H+vZ3gtu1n5Vp9KxFqH+lqP9ezvBet+n7RkcPyt2j3yCpBnaxsbHnBwD2J+bSYsGFgMTcq1bwtRNkMgkmDj1lwP9yV/DNM5pHTzb7cx9ydSJ4H0+UzdY5gicAW6NILsfndaz9VVBr2M+McE4xnSOxb53CFG8YdUVBHXuN/2LhnBVvjLtL3kH+MAT9qdRFfpMl2zzzxOaZrZJPNaPOx6FvOBdMlLWTtGD0rWfY0fiVhDwtb44ix5lkz1l2Pq2U622ujtUDoaOLo2PfrdlxOT27+oLOc01SOnB8ecJ6pHgXhb/hDrv1cXcCxa2nhb/hCrv1cXcCxa9bF+NHceu+Cf5r1Ptr+4xCPBP816n21/cYheTn/IyTzbif503X2yXvlVfWrTif503X2ybvlVa9iPaiDRUU/jFMx/53J3rUhUlpqBFUGJx82Tl61drCSpnfjlqiCEIVTQEIQgBPOkhlhZHKJSGs0lrXgA7k55elMKPPX08Gznhzuxu6hwUtmVmotfcdfBtE2pZUMfVskZyIkb+FdXCK2T+fN00OWaXaZR55znJyDuqqe7zSZEQEY7eZUFz3Pdqe4uJ6yVK+LHyckpY/CLM11BHSOo2sq5YvzS6VoLPV5qZhq6OnqxUxx1Yftn8s3B9fmqAhX+mx+jEtLjXW24VM8woZ6dszw/oopmhrSB1At9a7qb1HLYvgttO4npmyCeR4c/ABGnIA23yqhCtHBji7SBY2a5x2uolklgMzZItGkO04OoHPI9is6Piinpax1S6mqpXOBAa6oGB/0rNoUZMGPI7ki8ZyjwXs17t81VJUOt8xdI4uIMzT/4KVBxVRU8DYWW6cNaNv3wPwLMIWf0eH0Sss07TNU7i+kPO3T/ANYH4E0OJ6IO1eIT/wBYH4FmkJ9Fg9Fuvk9mp/dbSA5bbps9WagfhWbpJ/FquGo06uika/TnGcHOE0hbY8MMaqKM5ScuT17y8f0d/tf+RHl5/o7/AGv/ACLyFCp9Ni9FT17y8/0d/tf+RHl5/o7/AGv/ACLyFCfTYvQPXvLz/R3+1/5EeXn+jv8Aa/8AIvIUJ9Ni9AuuLuIf3U8Qz3bxbxbpmtHR69WNIA54HYqVCFvFKKpA9d8E/wA16n21/cYhHgn+a9T7a/uMQvGz/kZJ5txP86br7ZL3yqtWnE/zpuvtkvfKq17Ee1ECtcWuDgcEbgrR0s4qKdkg6xv61m1ZWeo0yugdyfu31qs1aNsMqdFwhMzVUNOPyjwD2cyq6e8uORAzT/KdzWSi2dUskY8stXOaxup7g0dpKgz3eGPaIGQ9vIKolmkmOZHlx9K4Wixryc8s7fBJnr6ifZz9LexuyjIQtEkuDBtvkEIQpIBCEIAQhCAEIQgBCEIAQhCAEIQgBCEIAQhCAEIQgBCEID13wT/Nep9tf3GIR4J/mvU+2v7jELxc/wCRknm3E/zpuvtkvfKq1acT/Om6+2S98qrXsQ7UQCVri0hzTgjkUiFYASSck5J7UIQgBCEIAQhCAEIQgBCEIAQhCAEIQgBCEIAQhCAEIQgBC0OIBYbfCJY4pKmJ2rNGx2o9K4ZMh3bsBy5YUmgt1F4zUQRQTskgqYojLM1rwcuwTgtwDtyOVnrQMqhab4Nt1TSUczwYGx0Alk87HSOMrm5JDTj14PUPSo1VarfRNkqCZ6mHVG1jGHQ5upurJJbuOobDPNNaBRIWiFFTfurqaUwSGFsMv5MRjXtETy7cj7UyyzUlZSxS0onZNVCRtPA4h5c9mknfAyC0kDbmMKdaBRoUivhip62WCFxcyI6C4nOSNiR6M5wo6sD13wT/ADXqfbX9xiEeCf5r1Ptr+4xC8bP+Rknm3E/zpuvtk3fKq1acT/Om6+2Td8qrXsQ7UQCEIVgCEIQAhCEAIQhACEIQAhCEAIQhACELVeDiCnqOLWsqmQuiFNM4maMPY0hhIJB545qspaYtgyqF6jdrPSVs94oaWOCnk/eEMkzYGsjke9+DIwb6WkEcjvhUtNbbDT8WW+jo6a4mWC5RwSuqmtMUg1YO2Nj6OxZLMmuAYhC3/wC5GyXiuhmoJquGA1lTFUseGlzujbr/ACYHLI2A3S0XCPDlxoILlELnBTvZUvfFK5mr8k1p804wc5/+YU9aIPP0L0jhvh+w013sjpqetqJ7hG+pi+K6GNnnAMdtuQBudt+pU3g+p7c7iCrq7rCyWio6Z75GvGRuQ0d5Oqt3XAMw24VjKXxVtVMICCOiEh0789l065172sY6tqHNZjSDKdsclvb7wtR2Pgu4W9zGSXKCYVnS4BcIDIY2jPpADvrTfCVRZbdwQ6uu8NO+N1wfG9r6USvlb0YOhrttG++VHVWnUkDBRVlVA9kkVRKxzG6Wua8gtHYPRuu47jWxTPmjq52yyfHeJCHO9Z61s7VwjY55LTR1fwg+qukDqhskGnoo2+dhpyMkjG56k/WWKzSW6Ovr2TtiobPSyllLpa6VznlpySP2p1o3wDAiqqBUdOJ5BN/9wOOr7U8y6VgrWVjp3yTsBDXvcSW7EberOQtnX8GWMvr6K31NWKuk8XkEk5b0ZZM5oAwN8gPG/XupM/AXD/wjBQw3NwmZWMp5WGdrnStJwSGgeaRzwc7J1oA843Qpt4ipILrUQ0LZW08TyxvSuBccbEnHaVCWy3QPXfBP816n21/cYhHgn+a9T7a/uMQvGz/kZJ5txP8AOm6+2S98qrVpxP8AOm6+2Td8qrXsQ7UQCEIVgCFqqHhGW72qzeKRww1Fe6o/LSTEhwj33bjzcAHtypNn4BZU3e0MqrpSy0Nwe9okpnOJLmfGYMjn6eX9+TyxQMYhayq4Rgnnqaumr6Khtcc4p4pppXua9/PSDpySBzOMBMngW4QR10lbV0dHHQzCGV8shwS5uppbgHIIwpWWL8gzKFrIvB9XSxtxcre2Z1G2tbC6QhxiIznlgYHpUKu4UkoKihE1zozTV0RliqmF7mEA4I2bnOfQnUj7BQIVlfbHUWCtjpqiSOUSwtmikiJ0vY7kRkA9R5hVqummrQBCEKQCEIQAn6StqaCYzUkz4ZCxzC5hwdLhgj6wUwhQCc+93OSm8WfXTGLQyPSXbaWHLB9ROykVHFN9q+g8YutTJ4s8SRan/FcOTvX6VUoUaV6BasqL3T22G4sqZo6bxxxie2TBE+kFxA55wRuuqjiq/wBXvPdamQFr27v20uGHD1EBWVCbdVcEx089xp4ZqSvkqHU8mrVMwsaMNwMZOCN1o+IeJLVPSONJUUEsE00TqeKSSRxpQ0g56PRhoAGCAdxnmsHLetIMrYrhxMaCeC1XOaCmpA2R7em0tYHODds9WSM/aqmZ9ZbJq2gbUjDyYp+ifqZIA7PPrGRleiXO/wBmdcKmd12imknpYg8McXRtcKhri1hLQcacnB5csp2n4msjfG3UlZSQubcJ5phNI+NtSwuyzZrTrGNtJVeo+dIMBS1N+vdcaOnnqaqpqohTlmrJfG3cNPoGM/Un7pZb5abQ1lRLHJbxPkiCoZKxkpHXpJw7AT3Dl4oKXiCskqf3nS18M0AfECfFw/kQOeBy9SjXez0Vrow6K/0tfK+QYhpWuIDcHznEgAH0LW3qoEu11HFtNRW6mttbURU9wlcykY2YAOcDhw5+bufUqqpud1DJqKeslLQxtPIwuyNLHZa0+gFbHhvi2itNu4apHeJP6KqldVPnh1vp2l4ILT1bZ5difs9+tscFI5l4pqOmp6md9xpZIi51Y1ziW42OrLdsHlzVHJpv7QYSS73GY1DpKyVxqWMjmJd8drcaQfVgY9SkTcUX6oNOZbrUvNK4SRan7scOTvX6VsbRxHwzLbImXJmmWcvt7884aUkua/lzaSB/7U/bOKrVUyXEx1EFBUGsBikkldEHU7WhrGhzWnOMZLTzyjm/7QeaPkfLI6R7i5zyXOJ6yVyp98qoa691lVTxRxRSyuc1sWdA9IyAcHny61AXQuAeu+Cf5r1Ptr+4xCPBP816n21/cYheNn/IyTzbif503X2yXvlVatOJ/nTdfbJe+VVr2IdqIBCEKwNdZ+NWWqls8LqF0nwb4zv0mOk6UY7OpcWXjFlqprLG6idILVVSzkh+NYeMActsYVTSXWGKnigmpw8RsIDtIOkku39PxhtnqUoX2hZRmCGmcxzyS54aNiWkbD0EkjsWLgvQHqTiOgktUlpvNBPPTCsNVCYJhG9jjsWnIOQR9advXGhvVtuNK+j6M1lXHMwtfkRtYzQG+k4xuq6W7UlVKXzQuYS/USxjcuGpxAPL+MPXj613VXmimjnZFRMjD2lrCY2nGS7PeG/VpChQV3QLBvGsYuLKrxJ3mWb4M09J16dOvl+xO23jimo6KhpZqCU+KUUtL00UobI0vdq1sJB0kcljkKzxQfgF3xRf4+IaminZBJCaakZTnpJekLtJODnrO+6pEIV4xUVSAIQhWAIQhACEIQAhCEBa8M2YcQX+mtZmMIn1ee1mojDSeWd+Ss7rwNX0tzipLeJKoSUvjR6ZggdEzJB1hxw3l2qs4ZvDbDfqe5PidI2EO81pwd2kf3qTZuIY4H18N4bUVtNcIRFM5suJRpcHNIcfSOSxlr1WuAR63he825srqqjMbYoWzvOtpAjc7SHbHrKequGaig4fmuFYXRTxVMcXQ7HLXs1h2QezCuJeMrPO8Uj7bVi2OtzKJzBODKND9bXB2MKHfuLorzb6ylbSOhE1VFLFl2dLGR6AD2nG6hSyOrQKqgtArLHc7kZiw0HRYZp+PrcRz6sYV5wtwKOJLP46KyWGR1SYGBtMZGNIaHanuB80elQGXu103CVRa6SiqGVtYYxUzPlBYQxxcC0YyDv+xMxcRSU/CXwLAZonuqzO+RkmkOaWBuk49Sl62tttwLR8HX6vgjmpaHWyXJjzKwF4HMtBOSNuakz8GV7xTG3N8ZElDFVTF72sEWskYyTy25qwtXGVqpnWusr7bVS19sh8XidDMGxuZvgluOY1H1qLWcYQ1NmnoG0sjHS2+npA7UMAxyaifUVW8t8AgV3B1/t0Ek1VbnMbE5rXgPaXNycNOAc4J5HkUScH36KSKN1Dl8srYQ1srHFr3cmuAPmk+nCs5eN2+PXKsipna6uGlZGHkENdCWHJ7QdB+1WU/hIgdXU9VBBWNBqmT1UL3R6HBpzpaQwHnyJKasvoGHrqKe3VklJUta2aM4e1rw7SezIJCjp6snFVWTzgECWRzwD1ZOUyt1dbg9d8E/zXqfbX9xiEeCf5r1Ptr+4xC8bP+Rknm3E/zpuvtk3fKq16JePBlerheq2thqqBsdRUPlYHyPBAc4kZ83moXkmv30u3e8f+BepHJHStyDEIW38k1++l273j/wACPJNfvpdu94/8Ct1YewYhC2/kmv30u3e8f+BHkmv30u3e8f8AgTqw9gxCFt/JNfvpdu94/wDAjyTX76XbveP/AAJ1YewYhC2/kmv30u3e8f8AgR5Jr99Lt3vH/gTqw9gxCFt/JNfvpdu94/8AAjyTX76XbveP/AnVh7BiELb+Sa/fS7d7x/4EeSa/fS7d7x/4E6sPYMQhbfyTX76XbveP/AjyTX76XbveP/AnVh7BiELb+Sa/fS7d7x/4EeSa/fS7d7x/4E6sPYMQhbfyTX76XbveP/AjyTX76XbveP8AwJ1YewYhC2/kmv30u3e8f+BHkmv30u3e8f8AgTqx9gxCFt/JNfvpdu94/wDAjyTX76XbveP/AAJ1YewYhC2/kmv30u3e8f8AgR5Jr99Lt3vH/gTqw9gxCFt/JNfvpdu94/8AAjyTX76XbveP/AnVh7BiELb+Sa/fS7d7x/4EeSa/fS7d7x/4E6sPYMQhbfyTX76XbveP/AjyTX76XbveP/AnVh7BpvBP816n21/cYhWnBHD1Xw1ZpqKtkhkkfUOlBhcSMFrR1gb+aULyczvI2iT/2Q==%20"/>
          <p:cNvSpPr>
            <a:spLocks noChangeAspect="1" noChangeArrowheads="1"/>
          </p:cNvSpPr>
          <p:nvPr/>
        </p:nvSpPr>
        <p:spPr bwMode="auto">
          <a:xfrm>
            <a:off x="92075" y="-1571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130" name="Rectangle 10"/>
          <p:cNvSpPr>
            <a:spLocks noChangeArrowheads="1"/>
          </p:cNvSpPr>
          <p:nvPr/>
        </p:nvSpPr>
        <p:spPr bwMode="auto">
          <a:xfrm>
            <a:off x="214282" y="6295273"/>
            <a:ext cx="243528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sz="1200" b="1" i="1" u="none" strike="noStrike" cap="none" normalizeH="0" baseline="0" dirty="0" smtClean="0">
                <a:ln>
                  <a:noFill/>
                </a:ln>
                <a:solidFill>
                  <a:srgbClr val="548DD4"/>
                </a:solidFill>
                <a:effectLst/>
                <a:latin typeface="Tahoma" pitchFamily="34" charset="0"/>
                <a:ea typeface="Calibri" pitchFamily="34" charset="0"/>
                <a:cs typeface="Tahoma" pitchFamily="34" charset="0"/>
              </a:rPr>
              <a:t>تازه های کتاب</a:t>
            </a:r>
            <a:r>
              <a:rPr kumimoji="0" lang="en-US" sz="1200" b="1" i="1" u="none" strike="noStrike" cap="none" normalizeH="0" baseline="0" dirty="0" smtClean="0">
                <a:ln>
                  <a:noFill/>
                </a:ln>
                <a:solidFill>
                  <a:srgbClr val="548DD4"/>
                </a:solidFill>
                <a:effectLst/>
                <a:latin typeface="Tahoma" pitchFamily="34" charset="0"/>
                <a:ea typeface="Calibri" pitchFamily="34" charset="0"/>
                <a:cs typeface="Tahoma" pitchFamily="34" charset="0"/>
              </a:rPr>
              <a:t> </a:t>
            </a:r>
            <a:r>
              <a:rPr kumimoji="0" lang="fa-IR" sz="1200" b="1" i="1" u="none" strike="noStrike" cap="none" normalizeH="0" baseline="0" dirty="0" smtClean="0">
                <a:ln>
                  <a:noFill/>
                </a:ln>
                <a:solidFill>
                  <a:srgbClr val="548DD4"/>
                </a:solidFill>
                <a:effectLst/>
                <a:latin typeface="Tahoma" pitchFamily="34" charset="0"/>
                <a:ea typeface="Calibri" pitchFamily="34" charset="0"/>
                <a:cs typeface="Tahoma" pitchFamily="34" charset="0"/>
              </a:rPr>
              <a:t>شهریورماه</a:t>
            </a:r>
            <a:r>
              <a:rPr kumimoji="0" lang="en-US" sz="1200" b="1" i="1" u="none" strike="noStrike" cap="none" normalizeH="0" baseline="0" dirty="0" smtClean="0">
                <a:ln>
                  <a:noFill/>
                </a:ln>
                <a:solidFill>
                  <a:srgbClr val="548DD4"/>
                </a:solidFill>
                <a:effectLst/>
                <a:latin typeface="Tahoma" pitchFamily="34" charset="0"/>
                <a:ea typeface="Calibri" pitchFamily="34" charset="0"/>
                <a:cs typeface="Tahoma" pitchFamily="34" charset="0"/>
              </a:rPr>
              <a:t>   </a:t>
            </a:r>
            <a:r>
              <a:rPr kumimoji="0" lang="fa-IR" sz="1200" b="1" i="1" u="none" strike="noStrike" cap="none" normalizeH="0" baseline="0" dirty="0" smtClean="0">
                <a:ln>
                  <a:noFill/>
                </a:ln>
                <a:solidFill>
                  <a:srgbClr val="548DD4"/>
                </a:solidFill>
                <a:effectLst/>
                <a:latin typeface="Tahoma" pitchFamily="34" charset="0"/>
                <a:ea typeface="Calibri" pitchFamily="34" charset="0"/>
                <a:cs typeface="Tahoma" pitchFamily="34" charset="0"/>
              </a:rPr>
              <a:t>93</a:t>
            </a:r>
            <a:r>
              <a:rPr kumimoji="0" lang="en-US" sz="1200" b="1" i="1" u="none" strike="noStrike" cap="none" normalizeH="0" baseline="0" dirty="0" smtClean="0">
                <a:ln>
                  <a:noFill/>
                </a:ln>
                <a:solidFill>
                  <a:srgbClr val="548DD4"/>
                </a:solidFill>
                <a:effectLst/>
                <a:latin typeface="Tahoma" pitchFamily="34" charset="0"/>
                <a:ea typeface="Calibri" pitchFamily="34" charset="0"/>
                <a:cs typeface="Tahoma" pitchFamily="34" charset="0"/>
              </a:rPr>
              <a:t> 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1214430"/>
            <a:ext cx="8229600" cy="1143000"/>
          </a:xfrm>
        </p:spPr>
        <p:txBody>
          <a:bodyPr>
            <a:noAutofit/>
          </a:bodyPr>
          <a:lstStyle/>
          <a:p>
            <a:r>
              <a:rPr lang="en-US" sz="2800" b="1" i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Fixed </a:t>
            </a:r>
            <a:r>
              <a:rPr lang="en-US" sz="2800" b="1" i="1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Prosthodontics</a:t>
            </a:r>
            <a:r>
              <a:rPr lang="en-US" sz="2800" b="1" i="1" dirty="0" smtClean="0"/>
              <a:t>: </a:t>
            </a:r>
            <a:r>
              <a:rPr lang="en-US" sz="1600" b="1" i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Principles and Clinics Hardcover/ </a:t>
            </a:r>
            <a:r>
              <a:rPr lang="en-US" sz="2800" b="1" i="1" dirty="0" smtClean="0"/>
              <a:t/>
            </a:r>
            <a:br>
              <a:rPr lang="en-US" sz="2800" b="1" i="1" dirty="0" smtClean="0"/>
            </a:br>
            <a:r>
              <a:rPr lang="en-US" sz="2800" b="1" i="1" dirty="0" smtClean="0"/>
              <a:t>             </a:t>
            </a:r>
            <a:r>
              <a:rPr lang="en-US" sz="2800" b="1" i="1" dirty="0" smtClean="0">
                <a:hlinkClick r:id="rId2" action="ppaction://hlinkfile"/>
              </a:rPr>
              <a:t>H. W. Anselm </a:t>
            </a:r>
            <a:r>
              <a:rPr lang="en-US" sz="2800" b="1" i="1" dirty="0" err="1" smtClean="0">
                <a:hlinkClick r:id="rId2" action="ppaction://hlinkfile"/>
              </a:rPr>
              <a:t>Wiskott</a:t>
            </a:r>
            <a:r>
              <a:rPr lang="en-US" sz="2800" b="1" i="1" dirty="0" smtClean="0"/>
              <a:t>                        2011</a:t>
            </a:r>
            <a:br>
              <a:rPr lang="en-US" sz="2800" b="1" i="1" dirty="0" smtClean="0"/>
            </a:br>
            <a:endParaRPr lang="en-US" sz="2800" b="1" i="1" dirty="0"/>
          </a:p>
        </p:txBody>
      </p:sp>
      <p:pic>
        <p:nvPicPr>
          <p:cNvPr id="23554" name="Picture 2" descr="Product Details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428860" y="2428868"/>
            <a:ext cx="3929090" cy="3714776"/>
          </a:xfrm>
          <a:prstGeom prst="rect">
            <a:avLst/>
          </a:prstGeom>
          <a:noFill/>
        </p:spPr>
      </p:pic>
    </p:spTree>
  </p:cSld>
  <p:clrMapOvr>
    <a:masterClrMapping/>
  </p:clrMapOvr>
  <p:transition spd="slow" advClick="0" advTm="3000">
    <p:pull dir="rd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479</TotalTime>
  <Words>247</Words>
  <Application>Microsoft Office PowerPoint</Application>
  <PresentationFormat>On-screen Show (4:3)</PresentationFormat>
  <Paragraphs>49</Paragraphs>
  <Slides>24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Flow</vt:lpstr>
      <vt:lpstr>  کتابهای خریداری شده  شهریور ماه     1393 </vt:lpstr>
      <vt:lpstr>Implants in Clinical Dentistry/                      Richard M. Palmer        2011</vt:lpstr>
      <vt:lpstr>Integrated Clinical Orthodontics/                                     Vinod Krishnan    2012 </vt:lpstr>
      <vt:lpstr>  Head and Neck Radiology /                  Anthony A. Mancuso     2010  </vt:lpstr>
      <vt:lpstr>Handbook of Pediatric Dentistry/                              Angus C. Cameron      2013 </vt:lpstr>
      <vt:lpstr>Esthetics and Biomechanics in Orthodontics/       Nanda, Ravindra                    2015</vt:lpstr>
      <vt:lpstr>Clinical Maxillary Sinus Elevation Surgery/  Daniel W. K. Kao                    2014  </vt:lpstr>
      <vt:lpstr>Essentials of Dental Radiography and Radiology/   Eric Whaites   2013                                                               </vt:lpstr>
      <vt:lpstr>Fixed Prosthodontics: Principles and Clinics Hardcover/               H. W. Anselm Wiskott                        2011 </vt:lpstr>
      <vt:lpstr>Infection Control and Management of Hazardous Materials /                     Chris H. Miller          2013 </vt:lpstr>
      <vt:lpstr>Dental CT: Third Eye in Dental Implants /  Prashant P. Jaju            2013  </vt:lpstr>
      <vt:lpstr>Temporomandibular Disorders /             Robin Gray                   2011 </vt:lpstr>
      <vt:lpstr>Handbook of Cephalometric Superimposition/   Herman S. Duterloo                      2011</vt:lpstr>
      <vt:lpstr>   Self-Ligating Brackets in Orthodontics/                           Ludwig, Bjoern      2012   </vt:lpstr>
      <vt:lpstr>Photography in Dentistry/                   Pasquale Loiacono          2012</vt:lpstr>
      <vt:lpstr>Traumatic Dental Injuries: A Manual / Jens O. Andreasen                           2011 </vt:lpstr>
      <vt:lpstr>Adult Orthodontics /Birte Melsen                                             2012</vt:lpstr>
      <vt:lpstr>Clinical Cases in Pediatric Dentistry / Amr M. Moursi           2012</vt:lpstr>
      <vt:lpstr>Clinical Cases in Orthodontics / Martyn T. Cobourne          2012</vt:lpstr>
      <vt:lpstr>Dental Implant Prosthetics/                           Carl E. Misch     2015 </vt:lpstr>
      <vt:lpstr>maxillofacial Rehabilitation/    Dr John Beumer        2011</vt:lpstr>
      <vt:lpstr>Endodontics: Principles and Practice/    Mahmoud Torabinejad            2014</vt:lpstr>
      <vt:lpstr>Introduction to Dental Materials/                      Richard Van Noort      2013 </vt:lpstr>
      <vt:lpstr>Carranza’s Clinical Periodontology/            Michael G. Newman           2015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 10</dc:creator>
  <cp:lastModifiedBy>user 10</cp:lastModifiedBy>
  <cp:revision>39</cp:revision>
  <dcterms:created xsi:type="dcterms:W3CDTF">2014-09-06T03:47:13Z</dcterms:created>
  <dcterms:modified xsi:type="dcterms:W3CDTF">2014-09-08T05:17:09Z</dcterms:modified>
</cp:coreProperties>
</file>